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8" r:id="rId3"/>
  </p:sldMasterIdLst>
  <p:notesMasterIdLst>
    <p:notesMasterId r:id="rId21"/>
  </p:notesMasterIdLst>
  <p:sldIdLst>
    <p:sldId id="257" r:id="rId4"/>
    <p:sldId id="353" r:id="rId5"/>
    <p:sldId id="791" r:id="rId6"/>
    <p:sldId id="261" r:id="rId7"/>
    <p:sldId id="290" r:id="rId8"/>
    <p:sldId id="796" r:id="rId9"/>
    <p:sldId id="321" r:id="rId10"/>
    <p:sldId id="331" r:id="rId11"/>
    <p:sldId id="328" r:id="rId12"/>
    <p:sldId id="792" r:id="rId13"/>
    <p:sldId id="797" r:id="rId14"/>
    <p:sldId id="291" r:id="rId15"/>
    <p:sldId id="798" r:id="rId16"/>
    <p:sldId id="794" r:id="rId17"/>
    <p:sldId id="795" r:id="rId18"/>
    <p:sldId id="258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75" autoAdjust="0"/>
  </p:normalViewPr>
  <p:slideViewPr>
    <p:cSldViewPr snapToGrid="0">
      <p:cViewPr varScale="1">
        <p:scale>
          <a:sx n="61" d="100"/>
          <a:sy n="61" d="100"/>
        </p:scale>
        <p:origin x="21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794B-7513-4E80-97C4-8C48D83AA378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30B7-DBFB-45D1-8875-2CA483D7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5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79867" y="1006497"/>
            <a:ext cx="72324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solidFill>
                  <a:srgbClr val="191919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79733" y="3480297"/>
            <a:ext cx="7232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76469" y="5372468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446536" y="5583767"/>
            <a:ext cx="5241917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7586" y="4962802"/>
            <a:ext cx="5081812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7110201" y="4962802"/>
            <a:ext cx="5081812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0549015" y="210196"/>
            <a:ext cx="1872580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25947" y="-6470"/>
            <a:ext cx="216908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11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38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05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84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611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1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236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96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17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1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702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8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0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21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300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703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16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61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7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3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016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01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154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9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92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42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816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985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BF2AD5-B65A-4009-BD9D-7467BEADD9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313" y="228599"/>
            <a:ext cx="1128622" cy="11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 p14:dur="225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5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6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sách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</a:rPr>
                <a:t>nhạc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cầu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Xem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tivi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</a:rPr>
                <a:t>lịch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DAEA27-4425-4D4A-ADC4-8F0F5A42BDB9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77F01-0B87-48E0-91D0-B63405D7C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033" y="2109571"/>
            <a:ext cx="59136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817E66-34DA-44EF-B228-63CFCF648524}"/>
              </a:ext>
            </a:extLst>
          </p:cNvPr>
          <p:cNvSpPr/>
          <p:nvPr/>
        </p:nvSpPr>
        <p:spPr>
          <a:xfrm>
            <a:off x="-8386262" y="2299354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131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339</Words>
  <Application>Microsoft Office PowerPoint</Application>
  <PresentationFormat>Widescreen</PresentationFormat>
  <Paragraphs>42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微软雅黑</vt:lpstr>
      <vt:lpstr>宋体</vt:lpstr>
      <vt:lpstr>Arial</vt:lpstr>
      <vt:lpstr>Bebas Neue</vt:lpstr>
      <vt:lpstr>Calibri</vt:lpstr>
      <vt:lpstr>Calibri Light</vt:lpstr>
      <vt:lpstr>Chau Philomene One</vt:lpstr>
      <vt:lpstr>Coiny</vt:lpstr>
      <vt:lpstr>等线</vt:lpstr>
      <vt:lpstr>Didact Gothic</vt:lpstr>
      <vt:lpstr>iCiel Cadena</vt:lpstr>
      <vt:lpstr>Pattaya</vt:lpstr>
      <vt:lpstr>Roboto Condensed Light</vt:lpstr>
      <vt:lpstr>SVN-SAF</vt:lpstr>
      <vt:lpstr>Times New Roman</vt:lpstr>
      <vt:lpstr>UTM Spring</vt:lpstr>
      <vt:lpstr>UVN Gia Dinh</vt:lpstr>
      <vt:lpstr>White Xmas PERSONAL USE</vt:lpstr>
      <vt:lpstr>字魂105号-简雅黑</vt:lpstr>
      <vt:lpstr>字魂115号-刀刀体</vt:lpstr>
      <vt:lpstr>字魂36号-正文宋楷</vt:lpstr>
      <vt:lpstr>Office 主题</vt:lpstr>
      <vt:lpstr>1_Office 主题</vt:lpstr>
      <vt:lpstr>Eco-Friendly 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52</cp:revision>
  <dcterms:created xsi:type="dcterms:W3CDTF">2022-04-10T06:32:45Z</dcterms:created>
  <dcterms:modified xsi:type="dcterms:W3CDTF">2022-09-13T08:22:23Z</dcterms:modified>
</cp:coreProperties>
</file>