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sldIdLst>
    <p:sldId id="374" r:id="rId2"/>
    <p:sldId id="357" r:id="rId3"/>
    <p:sldId id="377" r:id="rId4"/>
    <p:sldId id="360" r:id="rId5"/>
    <p:sldId id="362" r:id="rId6"/>
    <p:sldId id="359" r:id="rId7"/>
    <p:sldId id="364" r:id="rId8"/>
    <p:sldId id="375" r:id="rId9"/>
    <p:sldId id="363" r:id="rId10"/>
    <p:sldId id="373" r:id="rId11"/>
    <p:sldId id="367" r:id="rId12"/>
    <p:sldId id="376" r:id="rId13"/>
    <p:sldId id="378" r:id="rId14"/>
    <p:sldId id="379" r:id="rId15"/>
    <p:sldId id="380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3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9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6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2" y="100495"/>
            <a:ext cx="10055408" cy="675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 rot="21173180">
            <a:off x="4793500" y="1827575"/>
            <a:ext cx="3228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Chia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sẻ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trước</a:t>
            </a:r>
            <a:r>
              <a:rPr lang="en-US" altLang="zh-CN" sz="5000" b="1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5000" b="1" dirty="0" err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Calibri" panose="020F0502020204030204" pitchFamily="34" charset="0"/>
              </a:rPr>
              <a:t>lớp</a:t>
            </a:r>
            <a:endParaRPr lang="zh-CN" altLang="en-US" sz="5000" b="1" dirty="0">
              <a:solidFill>
                <a:srgbClr val="C00000"/>
              </a:solidFill>
              <a:latin typeface="Calibri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libri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0E5C1-1075-4E5B-A8E0-360697CD3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93112-E58F-4902-A2F7-BBB189D0D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694E4-3EB0-4463-9849-C32145407F2E}"/>
              </a:ext>
            </a:extLst>
          </p:cNvPr>
          <p:cNvSpPr txBox="1"/>
          <p:nvPr/>
        </p:nvSpPr>
        <p:spPr>
          <a:xfrm>
            <a:off x="3736612" y="6049926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82575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Chia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sẻ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cần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chào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hát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khi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chào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cờ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và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hát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Quốc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ca</a:t>
                </a:r>
                <a:endParaRPr lang="en-US" sz="2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41" y="363862"/>
            <a:ext cx="8164490" cy="64932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6BDFE-E1AA-482E-A73C-3FBEF0DEF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54" y="2734961"/>
            <a:ext cx="63464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399FC-B4D7-4010-81C0-F9416BB54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15" y="2186339"/>
            <a:ext cx="63769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sv-SE" altLang="zh-CN" sz="6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Nhận xét hành vi</a:t>
            </a:r>
            <a:endParaRPr lang="zh-CN" altLang="en-US" sz="6600" b="1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4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3971-4DE4-401D-BF81-D889F49143A0}"/>
              </a:ext>
            </a:extLst>
          </p:cNvPr>
          <p:cNvPicPr/>
          <p:nvPr/>
        </p:nvPicPr>
        <p:blipFill rotWithShape="1">
          <a:blip r:embed="rId6"/>
          <a:srcRect l="9113" t="37870" r="54674" b="28468"/>
          <a:stretch/>
        </p:blipFill>
        <p:spPr bwMode="auto">
          <a:xfrm>
            <a:off x="1004036" y="1729664"/>
            <a:ext cx="8517687" cy="462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AA0E3-9FDB-47C4-98F7-16DFF400C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2167716" y="-100060"/>
            <a:ext cx="1525010" cy="2729768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7493170" y="-204437"/>
            <a:ext cx="1525010" cy="2729768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440" y="-58312"/>
            <a:ext cx="4793570" cy="476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831536" y="2235903"/>
            <a:ext cx="3240114" cy="144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Trình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bày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trước</a:t>
            </a:r>
            <a:r>
              <a:rPr lang="en-US" altLang="zh-CN" sz="4399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</a:t>
            </a:r>
            <a:r>
              <a:rPr lang="en-US" altLang="zh-CN" sz="4399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lớp</a:t>
            </a:r>
            <a:endParaRPr lang="zh-CN" altLang="en-US" sz="4399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47F46-75B2-4757-A2D2-1FC48111D8F2}"/>
              </a:ext>
            </a:extLst>
          </p:cNvPr>
          <p:cNvSpPr txBox="1"/>
          <p:nvPr/>
        </p:nvSpPr>
        <p:spPr>
          <a:xfrm>
            <a:off x="3831536" y="6497718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599440"/>
            <a:ext cx="11662259" cy="599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07341-CCBD-4E7E-8332-765F19467A7D}"/>
              </a:ext>
            </a:extLst>
          </p:cNvPr>
          <p:cNvPicPr/>
          <p:nvPr/>
        </p:nvPicPr>
        <p:blipFill rotWithShape="1">
          <a:blip r:embed="rId5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326E3-9137-4F02-AD71-D75B2684AE2C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A9C32-EFBE-453E-998A-3A003D8FC9C3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0F84A-DCB5-4976-AE56-99BA7C484C5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F290D-9BD8-419F-8997-018E92C5633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26"/>
            <a:r>
              <a:rPr lang="sv-SE" altLang="zh-CN" sz="6600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Em sẽ khuyên bạn điều gì?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1324" y="363861"/>
            <a:ext cx="931422" cy="186156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97" b="1" i="0" u="none" strike="noStrike" kern="1200" cap="none" spc="0" normalizeH="0" baseline="0" noProof="0" dirty="0">
                <a:ln w="6600">
                  <a:solidFill>
                    <a:srgbClr val="DD804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3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5" name="Rectangle 4"/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11" name="Group 10"/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16" name="图片 40966" descr="1-39"/>
              <p:cNvPicPr>
                <a:picLocks noChangeAspect="1"/>
              </p:cNvPicPr>
              <p:nvPr/>
            </p:nvPicPr>
            <p:blipFill rotWithShape="1">
              <a:blip r:embed="rId5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8">
                <a:extLst>
                  <a:ext uri="{FF2B5EF4-FFF2-40B4-BE49-F238E27FC236}">
                    <a16:creationId xmlns:a16="http://schemas.microsoft.com/office/drawing/2014/main" id="{94AAAAED-4D83-41E3-BB60-D604328DBD4C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8A9AB4-CE68-4905-880B-B9D83B24F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355</Words>
  <Application>Microsoft Office PowerPoint</Application>
  <PresentationFormat>Widescreen</PresentationFormat>
  <Paragraphs>44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Microsoft YaHei</vt:lpstr>
      <vt:lpstr>Microsoft YaHei</vt:lpstr>
      <vt:lpstr>宋体</vt:lpstr>
      <vt:lpstr>Arial</vt:lpstr>
      <vt:lpstr>Arima Madurai</vt:lpstr>
      <vt:lpstr>Baloo 2</vt:lpstr>
      <vt:lpstr>Calibri</vt:lpstr>
      <vt:lpstr>等线</vt:lpstr>
      <vt:lpstr>iCiel Cadena</vt:lpstr>
      <vt:lpstr>Palatino Linotype</vt:lpstr>
      <vt:lpstr>Times New Roman</vt:lpstr>
      <vt:lpstr>VNI-Avo</vt:lpstr>
      <vt:lpstr>仓耳今楷05-6763 W05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2022-07-08T07:12:00Z</dcterms:created>
  <dcterms:modified xsi:type="dcterms:W3CDTF">2023-09-15T02:11:06Z</dcterms:modified>
</cp:coreProperties>
</file>