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m4a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3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3" r:id="rId2"/>
    <p:sldMasterId id="2147483692" r:id="rId3"/>
    <p:sldMasterId id="2147483704" r:id="rId4"/>
  </p:sldMasterIdLst>
  <p:notesMasterIdLst>
    <p:notesMasterId r:id="rId13"/>
  </p:notesMasterIdLst>
  <p:sldIdLst>
    <p:sldId id="289" r:id="rId5"/>
    <p:sldId id="292" r:id="rId6"/>
    <p:sldId id="257" r:id="rId7"/>
    <p:sldId id="286" r:id="rId8"/>
    <p:sldId id="285" r:id="rId9"/>
    <p:sldId id="266" r:id="rId10"/>
    <p:sldId id="268" r:id="rId11"/>
    <p:sldId id="293" r:id="rId12"/>
  </p:sldIdLst>
  <p:sldSz cx="9144000" cy="5143500" type="screen16x9"/>
  <p:notesSz cx="6858000" cy="9144000"/>
  <p:custDataLst>
    <p:tags r:id="rId14"/>
  </p:custData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FFFF66"/>
    <a:srgbClr val="66FF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96" y="-1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8223AE-93AE-47D0-A329-7E9D6C940971}" type="datetimeFigureOut">
              <a:rPr lang="en-US" smtClean="0"/>
              <a:t>28/9/2022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29E82-352A-4974-AEE8-4E7EC2A25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331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892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EC4E56-BD44-4A9D-9FF6-6D0AE4E664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3067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28/9/2022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28/9/2022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28/9/2022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28/9/2022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28/9/2022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1803400"/>
            <a:ext cx="5825202" cy="1234727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3038125"/>
            <a:ext cx="5825202" cy="82267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28/9/2022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337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28/9/2022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88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28/9/2022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323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28/9/2022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846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28/9/2022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010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025651"/>
            <a:ext cx="6447501" cy="136993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28/9/2022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272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28/9/2022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620442"/>
            <a:ext cx="3138026" cy="29105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1620442"/>
            <a:ext cx="3138026" cy="29105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28/9/2022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9301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1620737"/>
            <a:ext cx="3139217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052934"/>
            <a:ext cx="3139217" cy="24780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1620737"/>
            <a:ext cx="313921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052934"/>
            <a:ext cx="3139213" cy="24780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28/9/2022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5170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28/9/2022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1298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28/9/2022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964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28/9/2022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174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123953"/>
            <a:ext cx="2890896" cy="958850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386193"/>
            <a:ext cx="3385156" cy="41448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082802"/>
            <a:ext cx="2890896" cy="193833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28/9/2022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4514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600450"/>
            <a:ext cx="644750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457200"/>
            <a:ext cx="6447501" cy="288428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4025504"/>
            <a:ext cx="6447500" cy="505518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28/9/2022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3236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25527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28/9/2022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4023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2724150"/>
            <a:ext cx="5418393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28/9/2022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35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810458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48991"/>
            <a:ext cx="6447501" cy="1946595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28/9/2022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892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28/9/2022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28/9/2022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702865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6441152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28/9/2022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8704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28/9/2022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2893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457200"/>
            <a:ext cx="978557" cy="3938588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457200"/>
            <a:ext cx="5295113" cy="39385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28/9/2022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0523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2355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4151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72322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7224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658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28/9/2022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28/9/2022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42020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28/9/2022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3921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28/9/2022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2170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28/9/2022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7434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28/9/2022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42971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28/9/2022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91324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28/9/2022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922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28/9/2022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874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28/9/2022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8727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28/9/2022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446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28/9/2022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28/9/2022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02789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28/9/2022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178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28/9/2022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06241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B1B23F0-467C-4859-B005-52F79590F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0DFE2-AA91-4A67-8CAF-91FE5A7A13CF}" type="datetimeFigureOut">
              <a:rPr lang="en-US"/>
              <a:pPr>
                <a:defRPr/>
              </a:pPr>
              <a:t>28/9/2022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AA4C0E6-B2C8-4362-BEAA-E638060F3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30F6463-A08C-473F-8D85-8077E8D5D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AB9C7-DA24-4A63-AE5F-F30EF41A85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72133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6295F56-6E7C-4A06-8202-0B6CD5811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C5775-BA01-4F94-98A7-CFDA7B8308D5}" type="datetimeFigureOut">
              <a:rPr lang="en-US"/>
              <a:pPr>
                <a:defRPr/>
              </a:pPr>
              <a:t>28/9/2022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9ACDB8F-F165-43B7-A035-DD589C5FF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343884A-1732-4EC7-8D78-91DFE40DB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FCC32-DA28-4BBC-B819-DE9A9C58BF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08005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B8B3BC7-7085-49A1-8EA2-B68DA6698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BDF9A-3FF9-44D6-A2F0-87E90549D8A7}" type="datetimeFigureOut">
              <a:rPr lang="en-US"/>
              <a:pPr>
                <a:defRPr/>
              </a:pPr>
              <a:t>28/9/2022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04ABE9A-C7B6-4AE9-A22F-B13A761FB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7CD79F3-0A0C-48AE-A6A7-BF0249CF3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13EE5-D4EA-4095-8337-BAD563D424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208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FA0ED0B2-5F68-456B-B31F-19F0FFD93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7BAAC-539E-4DBF-8772-C314D383D8C3}" type="datetimeFigureOut">
              <a:rPr lang="en-US"/>
              <a:pPr>
                <a:defRPr/>
              </a:pPr>
              <a:t>28/9/2022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4803B09D-E6CF-42CA-8FE5-85F84ED9D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E5BE8641-8D11-4B5C-BE7A-A5AFFDD25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BD360-BEB6-4A65-97C6-908692A897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89724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DECA6EF6-6E28-4D29-AC8F-769C7084D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0B84B-48A5-46CD-95D7-A792D418526E}" type="datetimeFigureOut">
              <a:rPr lang="en-US"/>
              <a:pPr>
                <a:defRPr/>
              </a:pPr>
              <a:t>28/9/2022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F8B15146-EDB6-47A4-B37B-E3D07F733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5AAADC77-FDC8-4010-BDCA-7A2DA93EC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25B4B-FB82-449A-9B73-01356A6C26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75205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B06E08DF-7BE2-4DDD-86B3-DE2D4E601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F9B68-DAEC-4F3B-94AB-6CE67BD5C569}" type="datetimeFigureOut">
              <a:rPr lang="en-US"/>
              <a:pPr>
                <a:defRPr/>
              </a:pPr>
              <a:t>28/9/2022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B4E8A946-E691-4D34-8B54-2E961B68E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FFB01BB1-7CFB-469E-B5CB-A6A07AC21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89EF9-F3DE-427A-8497-52B2D8CDF4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28546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3A37BB1D-519D-4384-B85C-9C41893E1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15B1E-D786-4497-A88C-ED044B75B0FE}" type="datetimeFigureOut">
              <a:rPr lang="en-US"/>
              <a:pPr>
                <a:defRPr/>
              </a:pPr>
              <a:t>28/9/2022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C59E7BBB-7D0B-4683-9E14-2E57526C0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3EB3B0A4-34FE-4240-8C96-8714984E7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21449-5AAD-4195-91C8-FF05C5574E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734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28/9/2022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B1700BE6-B8BE-4E1A-B3FE-60A9CFAD1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9AA5B-BA1E-4B1B-AA8E-9BFEC0F8EE3B}" type="datetimeFigureOut">
              <a:rPr lang="en-US"/>
              <a:pPr>
                <a:defRPr/>
              </a:pPr>
              <a:t>28/9/2022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AFDBB34F-B0E1-4738-B6F4-A1AB10BCC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A9ECDBE9-0CD6-4D0B-9913-BE0E60702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6B008-8669-453C-ACC4-1363CC95B9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35738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AA245F6B-360A-4739-8AFF-B8F42E7C7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6A69AD-91FC-4688-886B-3BE988B9BCE3}" type="datetimeFigureOut">
              <a:rPr lang="en-US"/>
              <a:pPr>
                <a:defRPr/>
              </a:pPr>
              <a:t>28/9/2022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87EAEF78-D3BB-4D84-A25F-F87DA206C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A9E12851-667B-45A4-AB99-419E78853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004FC-C493-437E-B839-6D6EE575BE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49570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3CBB45A-1C8E-4A9A-82CD-3EF8A5862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23B35-F4FC-410C-BDE3-639624BB5371}" type="datetimeFigureOut">
              <a:rPr lang="en-US"/>
              <a:pPr>
                <a:defRPr/>
              </a:pPr>
              <a:t>28/9/2022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0FFFFEF-31D6-4D23-BDAD-258BADB13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7DB37C5-F7A5-4537-9C0E-D4AD6A2AA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926FE-3F0B-47AE-9EA2-32E4252155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6443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6BFF219-4A25-4DA5-AEEB-4707775AE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2051B-A84F-44CD-B5F0-C786BE5B0C35}" type="datetimeFigureOut">
              <a:rPr lang="en-US"/>
              <a:pPr>
                <a:defRPr/>
              </a:pPr>
              <a:t>28/9/2022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8DD61D5-9CF2-4933-83E7-FCBC42745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DB61BE4-C90C-4FD1-8CA6-EFD3D5BD4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F986F-C37E-4002-BB3F-8133DBBC49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532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28/9/2022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28/9/2022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444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28/9/2022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447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26" Type="http://schemas.openxmlformats.org/officeDocument/2006/relationships/slideLayout" Target="../slideLayouts/slideLayout39.xml"/><Relationship Id="rId3" Type="http://schemas.openxmlformats.org/officeDocument/2006/relationships/slideLayout" Target="../slideLayouts/slideLayout16.xml"/><Relationship Id="rId21" Type="http://schemas.openxmlformats.org/officeDocument/2006/relationships/slideLayout" Target="../slideLayouts/slideLayout34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5" Type="http://schemas.openxmlformats.org/officeDocument/2006/relationships/slideLayout" Target="../slideLayouts/slideLayout38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2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23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slideLayout" Target="../slideLayouts/slideLayout35.xml"/><Relationship Id="rId27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28/9/2022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727" r:id="rId8"/>
    <p:sldLayoutId id="2147483719" r:id="rId9"/>
    <p:sldLayoutId id="2147483669" r:id="rId10"/>
    <p:sldLayoutId id="2147483670" r:id="rId11"/>
    <p:sldLayoutId id="2147483671" r:id="rId12"/>
    <p:sldLayoutId id="214748367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620442"/>
            <a:ext cx="6447501" cy="2910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28/9/2022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539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721" r:id="rId3"/>
    <p:sldLayoutId id="2147483717" r:id="rId4"/>
    <p:sldLayoutId id="2147483716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72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87" r:id="rId18"/>
    <p:sldLayoutId id="2147483688" r:id="rId19"/>
    <p:sldLayoutId id="2147483689" r:id="rId20"/>
    <p:sldLayoutId id="2147483691" r:id="rId21"/>
    <p:sldLayoutId id="2147483726" r:id="rId22"/>
    <p:sldLayoutId id="2147483724" r:id="rId23"/>
    <p:sldLayoutId id="2147483722" r:id="rId24"/>
    <p:sldLayoutId id="2147483718" r:id="rId25"/>
    <p:sldLayoutId id="2147483660" r:id="rId26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EFDCC-7BD0-4E70-89DE-1B8CDDB1CD0A}" type="datetimeFigureOut">
              <a:rPr lang="en-US" smtClean="0"/>
              <a:t>28/9/2022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77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25" r:id="rId8"/>
    <p:sldLayoutId id="2147483723" r:id="rId9"/>
    <p:sldLayoutId id="2147483700" r:id="rId10"/>
    <p:sldLayoutId id="2147483701" r:id="rId11"/>
    <p:sldLayoutId id="2147483702" r:id="rId12"/>
    <p:sldLayoutId id="2147483703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xmlns="" id="{4ED86D67-1DAE-4DCF-9388-513CFB5BB5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xmlns="" id="{C05AC130-EDAC-427B-8F46-3BFCA7ED91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9745499-BA14-4A43-8C23-A9714BCAEB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68BBC23-4D8B-4AA6-BEA0-3DD65308B862}" type="datetimeFigureOut">
              <a:rPr lang="en-US"/>
              <a:pPr>
                <a:defRPr/>
              </a:pPr>
              <a:t>28/9/2022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ACAE397-3952-408B-A66A-D90FD4C52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B38AE90-2D8C-4228-AB8A-444C7803A9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2BF1E59-37A1-46FB-A434-D6F8C850CE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695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9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6.png"/><Relationship Id="rId5" Type="http://schemas.openxmlformats.org/officeDocument/2006/relationships/image" Target="../media/image10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E:\0000000我图PPT\03.20\亲子乐园\亲子乐园副本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68" y="6390"/>
            <a:ext cx="8272165" cy="5134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E:\0000000我图PPT\03.20\亲子乐园\r6t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95" y="-328155"/>
            <a:ext cx="8684164" cy="5538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E:\0000000我图PPT\03.20\亲子乐园\34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39" y="2982344"/>
            <a:ext cx="8276394" cy="21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E:\0000000我图PPT\03.20\亲子乐园\56y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13" y="3569160"/>
            <a:ext cx="4467464" cy="1641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E:\0000000我图PPT\03.20\亲子乐园\23园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351"/>
          <a:stretch>
            <a:fillRect/>
          </a:stretch>
        </p:blipFill>
        <p:spPr bwMode="auto">
          <a:xfrm>
            <a:off x="2363125" y="1687470"/>
            <a:ext cx="4387756" cy="1227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 descr="E:\0000000我图PPT\03.20\亲子乐园\ty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5" y="1554009"/>
            <a:ext cx="2851226" cy="423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32" t="19027" r="11038" b="19634"/>
          <a:stretch>
            <a:fillRect/>
          </a:stretch>
        </p:blipFill>
        <p:spPr bwMode="auto">
          <a:xfrm>
            <a:off x="7487418" y="102872"/>
            <a:ext cx="1444355" cy="163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" t="10301" r="70716" b="10733"/>
          <a:stretch>
            <a:fillRect/>
          </a:stretch>
        </p:blipFill>
        <p:spPr bwMode="auto">
          <a:xfrm>
            <a:off x="114300" y="-304694"/>
            <a:ext cx="1714500" cy="210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WordArt 6"/>
          <p:cNvSpPr>
            <a:spLocks noChangeArrowheads="1" noChangeShapeType="1" noTextEdit="1"/>
          </p:cNvSpPr>
          <p:nvPr/>
        </p:nvSpPr>
        <p:spPr bwMode="auto">
          <a:xfrm>
            <a:off x="1202897" y="1735799"/>
            <a:ext cx="6739079" cy="3236251"/>
          </a:xfrm>
          <a:prstGeom prst="rect">
            <a:avLst/>
          </a:prstGeom>
        </p:spPr>
        <p:txBody>
          <a:bodyPr spcFirstLastPara="1" wrap="none" lIns="82148" tIns="41127" rIns="82148" bIns="41127" numCol="1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1094539" latinLnBrk="0">
              <a:lnSpc>
                <a:spcPct val="150000"/>
              </a:lnSpc>
            </a:pPr>
            <a:r>
              <a:rPr lang="en-US" sz="159840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CÁC THẦY, CÔ GIÁO VÀ CÁC EM </a:t>
            </a:r>
          </a:p>
          <a:p>
            <a:pPr algn="ctr" defTabSz="1094539" latinLnBrk="0">
              <a:lnSpc>
                <a:spcPct val="150000"/>
              </a:lnSpc>
            </a:pPr>
            <a:r>
              <a:rPr lang="en-US" sz="159840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ĐẾN VỚI TIẾT HỌC</a:t>
            </a:r>
          </a:p>
        </p:txBody>
      </p:sp>
      <p:sp>
        <p:nvSpPr>
          <p:cNvPr id="13" name="圆角矩形 1"/>
          <p:cNvSpPr/>
          <p:nvPr/>
        </p:nvSpPr>
        <p:spPr>
          <a:xfrm>
            <a:off x="2092773" y="2785522"/>
            <a:ext cx="4879544" cy="1089248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486" tIns="54743" rIns="109486" bIns="54743" anchor="ctr"/>
          <a:lstStyle/>
          <a:p>
            <a:pPr algn="ctr" defTabSz="1459575" latinLnBrk="0">
              <a:defRPr/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40280" y="-38307"/>
            <a:ext cx="5012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22554" latinLnBrk="0"/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PHÒNG GD &amp; ĐT QUẬN LONG BIÊN</a:t>
            </a:r>
            <a:endParaRPr lang="vi-VN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943850" y="4400550"/>
            <a:ext cx="54864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059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07"/>
    </mc:Choice>
    <mc:Fallback xmlns="">
      <p:transition spd="slow" advTm="107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2" grpId="0"/>
      <p:bldP spid="13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49387"/>
            <a:ext cx="6912768" cy="4536504"/>
          </a:xfrm>
          <a:prstGeom prst="rect">
            <a:avLst/>
          </a:prstGeom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611560" y="1995686"/>
            <a:ext cx="7123509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None/>
            </a:pPr>
            <a:r>
              <a:rPr lang="en-US" altLang="en-US" sz="4050" b="1" dirty="0" err="1">
                <a:solidFill>
                  <a:schemeClr val="bg1"/>
                </a:solidFill>
                <a:latin typeface="HP001 4 hàng" pitchFamily="34" charset="0"/>
              </a:rPr>
              <a:t>Bài</a:t>
            </a:r>
            <a:r>
              <a:rPr lang="en-US" altLang="en-US" sz="4050" b="1" dirty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altLang="en-US" sz="4050" b="1" dirty="0" smtClean="0">
                <a:solidFill>
                  <a:schemeClr val="bg1"/>
                </a:solidFill>
                <a:latin typeface="HP001 4 hàng" pitchFamily="34" charset="0"/>
              </a:rPr>
              <a:t>3: </a:t>
            </a:r>
            <a:r>
              <a:rPr lang="en-US" altLang="en-US" sz="4050" b="1" dirty="0" err="1" smtClean="0">
                <a:solidFill>
                  <a:schemeClr val="bg1"/>
                </a:solidFill>
                <a:latin typeface="HP001 4 hàng" pitchFamily="34" charset="0"/>
              </a:rPr>
              <a:t>Nhiều</a:t>
            </a:r>
            <a:r>
              <a:rPr lang="en-US" altLang="en-US" sz="4050" b="1" dirty="0" smtClean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altLang="en-US" sz="4050" b="1" dirty="0" err="1" smtClean="0">
                <a:solidFill>
                  <a:schemeClr val="bg1"/>
                </a:solidFill>
                <a:latin typeface="HP001 4 hàng" pitchFamily="34" charset="0"/>
              </a:rPr>
              <a:t>hơn</a:t>
            </a:r>
            <a:r>
              <a:rPr lang="en-US" altLang="en-US" sz="4050" b="1" dirty="0" smtClean="0">
                <a:solidFill>
                  <a:schemeClr val="bg1"/>
                </a:solidFill>
                <a:latin typeface="HP001 4 hàng" pitchFamily="34" charset="0"/>
              </a:rPr>
              <a:t>, </a:t>
            </a:r>
            <a:r>
              <a:rPr lang="en-US" altLang="en-US" sz="4050" b="1" dirty="0" err="1" smtClean="0">
                <a:solidFill>
                  <a:schemeClr val="bg1"/>
                </a:solidFill>
                <a:latin typeface="HP001 4 hàng" pitchFamily="34" charset="0"/>
              </a:rPr>
              <a:t>ít</a:t>
            </a:r>
            <a:r>
              <a:rPr lang="en-US" altLang="en-US" sz="4050" b="1" dirty="0" smtClean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altLang="en-US" sz="4050" b="1" dirty="0" err="1" smtClean="0">
                <a:solidFill>
                  <a:schemeClr val="bg1"/>
                </a:solidFill>
                <a:latin typeface="HP001 4 hàng" pitchFamily="34" charset="0"/>
              </a:rPr>
              <a:t>hơn</a:t>
            </a:r>
            <a:r>
              <a:rPr lang="en-US" altLang="en-US" sz="4050" b="1" dirty="0" smtClean="0">
                <a:solidFill>
                  <a:schemeClr val="bg1"/>
                </a:solidFill>
                <a:latin typeface="HP001 4 hàng" pitchFamily="34" charset="0"/>
              </a:rPr>
              <a:t>,</a:t>
            </a:r>
          </a:p>
          <a:p>
            <a:pPr algn="ctr">
              <a:lnSpc>
                <a:spcPct val="100000"/>
              </a:lnSpc>
              <a:spcBef>
                <a:spcPct val="50000"/>
              </a:spcBef>
              <a:buNone/>
            </a:pPr>
            <a:r>
              <a:rPr lang="en-US" altLang="en-US" sz="4050" b="1" dirty="0" smtClean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altLang="en-US" sz="4050" b="1" dirty="0" err="1" smtClean="0">
                <a:solidFill>
                  <a:schemeClr val="bg1"/>
                </a:solidFill>
                <a:latin typeface="HP001 4 hàng" pitchFamily="34" charset="0"/>
              </a:rPr>
              <a:t>bằng</a:t>
            </a:r>
            <a:r>
              <a:rPr lang="en-US" altLang="en-US" sz="4050" b="1" dirty="0" smtClean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altLang="en-US" sz="4050" b="1" dirty="0" err="1" smtClean="0">
                <a:solidFill>
                  <a:schemeClr val="bg1"/>
                </a:solidFill>
                <a:latin typeface="HP001 4 hàng" pitchFamily="34" charset="0"/>
              </a:rPr>
              <a:t>nhau</a:t>
            </a:r>
            <a:endParaRPr lang="en-US" altLang="en-US" sz="4050" b="1" dirty="0" smtClean="0">
              <a:solidFill>
                <a:schemeClr val="bg1"/>
              </a:solidFill>
              <a:latin typeface="HP001 4 hàng" pitchFamily="34" charset="0"/>
            </a:endParaRPr>
          </a:p>
          <a:p>
            <a:pPr algn="ctr">
              <a:lnSpc>
                <a:spcPct val="100000"/>
              </a:lnSpc>
              <a:spcBef>
                <a:spcPct val="50000"/>
              </a:spcBef>
              <a:buNone/>
            </a:pPr>
            <a:r>
              <a:rPr lang="vi-VN" altLang="en-US" sz="4050" b="1" dirty="0" smtClean="0">
                <a:solidFill>
                  <a:schemeClr val="bg1"/>
                </a:solidFill>
                <a:latin typeface="HP001 4 hàng" pitchFamily="34" charset="0"/>
              </a:rPr>
              <a:t>(Tiết </a:t>
            </a:r>
            <a:r>
              <a:rPr lang="vi-VN" altLang="en-US" sz="4050" b="1" dirty="0">
                <a:solidFill>
                  <a:schemeClr val="bg1"/>
                </a:solidFill>
                <a:latin typeface="HP001 4 hàng" pitchFamily="34" charset="0"/>
              </a:rPr>
              <a:t>1</a:t>
            </a:r>
            <a:r>
              <a:rPr lang="en-US" altLang="en-US" sz="4050" b="1" dirty="0">
                <a:solidFill>
                  <a:schemeClr val="bg1"/>
                </a:solidFill>
                <a:latin typeface="HP001 4 hàng" pitchFamily="34" charset="0"/>
              </a:rPr>
              <a:t> - </a:t>
            </a:r>
            <a:r>
              <a:rPr lang="en-US" altLang="en-US" sz="4050" b="1" dirty="0" err="1">
                <a:solidFill>
                  <a:schemeClr val="bg1"/>
                </a:solidFill>
                <a:latin typeface="HP001 4 hàng" pitchFamily="34" charset="0"/>
              </a:rPr>
              <a:t>Trang</a:t>
            </a:r>
            <a:r>
              <a:rPr lang="en-US" altLang="en-US" sz="4050" b="1" dirty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altLang="en-US" sz="4050" b="1" dirty="0" smtClean="0">
                <a:solidFill>
                  <a:schemeClr val="bg1"/>
                </a:solidFill>
                <a:latin typeface="HP001 4 hàng" pitchFamily="34" charset="0"/>
              </a:rPr>
              <a:t>20- 21</a:t>
            </a:r>
            <a:r>
              <a:rPr lang="vi-VN" altLang="en-US" sz="4050" b="1" dirty="0" smtClean="0">
                <a:solidFill>
                  <a:schemeClr val="bg1"/>
                </a:solidFill>
                <a:latin typeface="HP001 4 hàng" pitchFamily="34" charset="0"/>
              </a:rPr>
              <a:t>)</a:t>
            </a:r>
            <a:endParaRPr lang="en-US" altLang="en-US" sz="4050" b="1" dirty="0">
              <a:solidFill>
                <a:schemeClr val="bg1"/>
              </a:solidFill>
              <a:latin typeface="HP001 4 hàng" pitchFamily="34" charset="0"/>
            </a:endParaRPr>
          </a:p>
        </p:txBody>
      </p:sp>
      <p:sp>
        <p:nvSpPr>
          <p:cNvPr id="6" name="WordArt 5"/>
          <p:cNvSpPr>
            <a:spLocks noChangeArrowheads="1" noChangeShapeType="1" noTextEdit="1"/>
          </p:cNvSpPr>
          <p:nvPr/>
        </p:nvSpPr>
        <p:spPr bwMode="auto">
          <a:xfrm>
            <a:off x="2339752" y="771550"/>
            <a:ext cx="3249441" cy="10081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b="1" kern="10" dirty="0">
                <a:ln w="9525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17504322"/>
      </p:ext>
    </p:extLst>
  </p:cSld>
  <p:clrMapOvr>
    <a:masterClrMapping/>
  </p:clrMapOvr>
  <p:transition spd="slow" advTm="1361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"/>
            <a:ext cx="2123728" cy="855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DF2AE2C-F919-420A-88C4-F14D7E3C7FE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8" t="14895" r="54813" b="9045"/>
          <a:stretch/>
        </p:blipFill>
        <p:spPr>
          <a:xfrm>
            <a:off x="-36512" y="843402"/>
            <a:ext cx="3312368" cy="16561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6F998FA-FCC2-4492-BF93-899294A7C88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" r="50880"/>
          <a:stretch/>
        </p:blipFill>
        <p:spPr>
          <a:xfrm>
            <a:off x="35496" y="2771009"/>
            <a:ext cx="3960440" cy="211092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FF847DD-BE30-4593-B556-3729686E6E8F}"/>
              </a:ext>
            </a:extLst>
          </p:cNvPr>
          <p:cNvSpPr txBox="1"/>
          <p:nvPr/>
        </p:nvSpPr>
        <p:spPr>
          <a:xfrm>
            <a:off x="3779912" y="1600840"/>
            <a:ext cx="5369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/>
              <a:t>Số lá ít hơn số ếch</a:t>
            </a:r>
            <a:r>
              <a:rPr lang="vi-VN" sz="2400" b="1" dirty="0" smtClean="0"/>
              <a:t>.</a:t>
            </a:r>
            <a:endParaRPr lang="vi-VN" sz="24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98633C1-9495-4071-BAA0-797D1C844363}"/>
              </a:ext>
            </a:extLst>
          </p:cNvPr>
          <p:cNvSpPr txBox="1"/>
          <p:nvPr/>
        </p:nvSpPr>
        <p:spPr>
          <a:xfrm>
            <a:off x="3779912" y="1139175"/>
            <a:ext cx="71670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/>
              <a:t>Số ếch nhiều hơn số lá</a:t>
            </a:r>
            <a:r>
              <a:rPr lang="vi-VN" sz="2400" b="1" dirty="0" smtClean="0"/>
              <a:t>.</a:t>
            </a:r>
            <a:endParaRPr lang="vi-VN" sz="24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1C677C7-6167-4C77-9204-5C7AD1ECCE58}"/>
              </a:ext>
            </a:extLst>
          </p:cNvPr>
          <p:cNvSpPr txBox="1"/>
          <p:nvPr/>
        </p:nvSpPr>
        <p:spPr>
          <a:xfrm>
            <a:off x="2123729" y="3438922"/>
            <a:ext cx="71670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itchFamily="34" charset="0"/>
                <a:cs typeface="Arial" pitchFamily="34" charset="0"/>
              </a:rPr>
              <a:t>Số thỏ bằng số cà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rốt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>
            <a:extLst>
              <a:ext uri="{FF2B5EF4-FFF2-40B4-BE49-F238E27FC236}">
                <a16:creationId xmlns:a16="http://schemas.microsoft.com/office/drawing/2014/main" xmlns="" id="{6F2075F2-76BF-41AD-AA9F-E599B2D89F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1"/>
          <a:stretch>
            <a:fillRect/>
          </a:stretch>
        </p:blipFill>
        <p:spPr bwMode="auto">
          <a:xfrm>
            <a:off x="21704" y="0"/>
            <a:ext cx="9122296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Vui-Den-Truong-Nhom-Hoa-Tay (mp3cut.net)">
            <a:hlinkClick r:id="" action="ppaction://media"/>
            <a:extLst>
              <a:ext uri="{FF2B5EF4-FFF2-40B4-BE49-F238E27FC236}">
                <a16:creationId xmlns:a16="http://schemas.microsoft.com/office/drawing/2014/main" xmlns="" id="{7C02C037-D4B9-4C49-A2E0-17F814C39F3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01000" y="4515966"/>
            <a:ext cx="487363" cy="487363"/>
          </a:xfrm>
          <a:prstGeom prst="rect">
            <a:avLst/>
          </a:prstGeom>
        </p:spPr>
      </p:pic>
      <p:pic>
        <p:nvPicPr>
          <p:cNvPr id="5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003798"/>
            <a:ext cx="4620829" cy="206313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31640" y="1419622"/>
            <a:ext cx="5499198" cy="7425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UTM Avo" pitchFamily="18" charset="0"/>
                <a:cs typeface="Arial" panose="020B0604020202020204" pitchFamily="34" charset="0"/>
              </a:rPr>
              <a:t>THỰC HÀNH – LUYỆN TẬP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31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E08ABA8-73BA-47B2-88CD-CCA65A5BFD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42204"/>
            <a:ext cx="2574387" cy="7807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0BF2FFE-3E2D-4B1A-9BEC-BC4454E2CA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750050"/>
            <a:ext cx="662423" cy="6345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5F6D6B5-8669-4134-8456-4E6237FF30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7127" y="834459"/>
            <a:ext cx="5116329" cy="8731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0C96AC2-E477-4765-9061-EB38C8BD32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7624" y="1707654"/>
            <a:ext cx="5511151" cy="22540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64A9B6B-522B-4C5A-8ABC-27A97ADB5B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91680" y="4083918"/>
            <a:ext cx="5135070" cy="506378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1907704" y="2571750"/>
            <a:ext cx="360040" cy="432048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915816" y="2643758"/>
            <a:ext cx="361538" cy="452527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851920" y="2571750"/>
            <a:ext cx="361538" cy="452527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004048" y="2715766"/>
            <a:ext cx="361538" cy="452527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0383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F13DDA79-4675-46B2-B0E9-B93A1AB6BA26}"/>
              </a:ext>
            </a:extLst>
          </p:cNvPr>
          <p:cNvGrpSpPr/>
          <p:nvPr/>
        </p:nvGrpSpPr>
        <p:grpSpPr>
          <a:xfrm>
            <a:off x="118478" y="-92546"/>
            <a:ext cx="6719114" cy="576064"/>
            <a:chOff x="827584" y="1491630"/>
            <a:chExt cx="6719114" cy="576064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F302CB66-C1AF-44D1-81DB-920F16136F81}"/>
                </a:ext>
              </a:extLst>
            </p:cNvPr>
            <p:cNvSpPr/>
            <p:nvPr/>
          </p:nvSpPr>
          <p:spPr>
            <a:xfrm>
              <a:off x="827584" y="1491630"/>
              <a:ext cx="684077" cy="576064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2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A4C1203F-5212-4D52-A1CB-C60EC3D7FE47}"/>
                </a:ext>
              </a:extLst>
            </p:cNvPr>
            <p:cNvSpPr txBox="1"/>
            <p:nvPr/>
          </p:nvSpPr>
          <p:spPr>
            <a:xfrm>
              <a:off x="1511661" y="1606029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3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smtClean="0">
                  <a:latin typeface="Arial" pitchFamily="34" charset="0"/>
                  <a:cs typeface="Arial" pitchFamily="34" charset="0"/>
                </a:rPr>
                <a:t>Câu nào đúng?</a:t>
              </a:r>
              <a:endParaRPr lang="en-US" sz="2400" b="1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04ADB05-ABF1-4A5D-8838-49BA72D5E6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" t="7844" r="1045" b="7832"/>
          <a:stretch/>
        </p:blipFill>
        <p:spPr>
          <a:xfrm>
            <a:off x="395536" y="519002"/>
            <a:ext cx="6336704" cy="309634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1CAD856-708E-4E84-89CC-2B3D72677F19}"/>
              </a:ext>
            </a:extLst>
          </p:cNvPr>
          <p:cNvSpPr txBox="1"/>
          <p:nvPr/>
        </p:nvSpPr>
        <p:spPr>
          <a:xfrm>
            <a:off x="1280160" y="3790387"/>
            <a:ext cx="65098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a. </a:t>
            </a:r>
            <a:r>
              <a:rPr lang="vi-VN" sz="2800" b="1" dirty="0" smtClean="0"/>
              <a:t>Số </a:t>
            </a:r>
            <a:r>
              <a:rPr lang="vi-VN" sz="2800" b="1" dirty="0"/>
              <a:t>ổ cắm nhiều hơn số đồ vật.</a:t>
            </a:r>
          </a:p>
          <a:p>
            <a:r>
              <a:rPr lang="en-US" sz="2800" b="1" dirty="0" smtClean="0"/>
              <a:t>b. </a:t>
            </a:r>
            <a:r>
              <a:rPr lang="vi-VN" sz="2800" b="1" dirty="0" smtClean="0"/>
              <a:t>Số </a:t>
            </a:r>
            <a:r>
              <a:rPr lang="vi-VN" sz="2800" b="1" dirty="0"/>
              <a:t>đồ vật nhiều hơn số ổ cắm</a:t>
            </a:r>
            <a:r>
              <a:rPr lang="vi-VN" sz="2800" b="1" dirty="0" smtClean="0"/>
              <a:t>.</a:t>
            </a:r>
            <a:endParaRPr lang="vi-VN" sz="2800" b="1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B92F9742-C3F9-4310-90C2-7B98DA90936E}"/>
              </a:ext>
            </a:extLst>
          </p:cNvPr>
          <p:cNvSpPr/>
          <p:nvPr/>
        </p:nvSpPr>
        <p:spPr>
          <a:xfrm>
            <a:off x="1238598" y="3790387"/>
            <a:ext cx="506437" cy="53672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latinLnBrk="0"/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827584" y="2283718"/>
            <a:ext cx="216024" cy="648072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3563888" y="2355726"/>
            <a:ext cx="288032" cy="576064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5004048" y="2499742"/>
            <a:ext cx="504056" cy="432048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2123728" y="2571750"/>
            <a:ext cx="360040" cy="36004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4611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0589FA91-C2BA-4990-81E7-CA99848CC43F}"/>
              </a:ext>
            </a:extLst>
          </p:cNvPr>
          <p:cNvGrpSpPr/>
          <p:nvPr/>
        </p:nvGrpSpPr>
        <p:grpSpPr>
          <a:xfrm>
            <a:off x="118478" y="-92546"/>
            <a:ext cx="6719114" cy="576064"/>
            <a:chOff x="827584" y="1491630"/>
            <a:chExt cx="6719114" cy="576064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6A1977C5-CC8F-49FD-9072-BB0B141F098A}"/>
                </a:ext>
              </a:extLst>
            </p:cNvPr>
            <p:cNvSpPr/>
            <p:nvPr/>
          </p:nvSpPr>
          <p:spPr>
            <a:xfrm>
              <a:off x="827584" y="1491630"/>
              <a:ext cx="684077" cy="576064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3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96CEF8F2-CF45-47D5-802C-66D14FC5B444}"/>
                </a:ext>
              </a:extLst>
            </p:cNvPr>
            <p:cNvSpPr txBox="1"/>
            <p:nvPr/>
          </p:nvSpPr>
          <p:spPr>
            <a:xfrm>
              <a:off x="1511661" y="1606029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>
                  <a:latin typeface="Arial" pitchFamily="34" charset="0"/>
                  <a:cs typeface="Arial" pitchFamily="34" charset="0"/>
                </a:rPr>
                <a:t>Câu nào đúng?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13A7115-E239-4077-AFAE-A14F990801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8" r="11242"/>
          <a:stretch/>
        </p:blipFill>
        <p:spPr>
          <a:xfrm>
            <a:off x="-7185" y="478245"/>
            <a:ext cx="4896544" cy="355428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F59D83C-B7B5-4DB5-87BB-EDA0BAABAE3F}"/>
              </a:ext>
            </a:extLst>
          </p:cNvPr>
          <p:cNvSpPr txBox="1"/>
          <p:nvPr/>
        </p:nvSpPr>
        <p:spPr>
          <a:xfrm>
            <a:off x="4901822" y="1312849"/>
            <a:ext cx="44279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/>
              <a:t>a. Số chim nhiều hơn số cá.</a:t>
            </a:r>
          </a:p>
          <a:p>
            <a:r>
              <a:rPr lang="en-US" sz="2400" b="1" dirty="0"/>
              <a:t>b. Số chim bằng số cá.</a:t>
            </a:r>
          </a:p>
          <a:p>
            <a:r>
              <a:rPr lang="vi-VN" sz="2400" b="1" dirty="0"/>
              <a:t>c. Số cá ít hơn số mèo</a:t>
            </a:r>
            <a:r>
              <a:rPr lang="vi-VN" sz="2400" b="1" dirty="0" smtClean="0"/>
              <a:t>.</a:t>
            </a:r>
            <a:endParaRPr lang="vi-VN" sz="2400" b="1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A58B972B-A7EB-482E-8AE8-C9E4B777BC39}"/>
              </a:ext>
            </a:extLst>
          </p:cNvPr>
          <p:cNvSpPr/>
          <p:nvPr/>
        </p:nvSpPr>
        <p:spPr>
          <a:xfrm>
            <a:off x="4840870" y="1707653"/>
            <a:ext cx="438725" cy="41072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2195736" y="1995686"/>
            <a:ext cx="504056" cy="7200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1115616" y="2571750"/>
            <a:ext cx="2304256" cy="50405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2915816" y="1203598"/>
            <a:ext cx="1368152" cy="7920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083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728" y="-92546"/>
            <a:ext cx="9289032" cy="5143500"/>
          </a:xfrm>
          <a:prstGeom prst="rect">
            <a:avLst/>
          </a:prstGeom>
        </p:spPr>
      </p:pic>
      <p:sp>
        <p:nvSpPr>
          <p:cNvPr id="3" name="Title 3"/>
          <p:cNvSpPr txBox="1">
            <a:spLocks/>
          </p:cNvSpPr>
          <p:nvPr/>
        </p:nvSpPr>
        <p:spPr>
          <a:xfrm>
            <a:off x="827584" y="1059582"/>
            <a:ext cx="7772400" cy="2365896"/>
          </a:xfrm>
          <a:prstGeom prst="rect">
            <a:avLst/>
          </a:prstGeom>
        </p:spPr>
        <p:txBody>
          <a:bodyPr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vi-VN" altLang="zh-CN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zh-CN" b="1" dirty="0" err="1" smtClean="0">
                <a:latin typeface="UTM Avo" pitchFamily="18" charset="0"/>
                <a:cs typeface="Arial" panose="020B0604020202020204" pitchFamily="34" charset="0"/>
              </a:rPr>
              <a:t>Ôn</a:t>
            </a:r>
            <a:r>
              <a:rPr lang="en-US" altLang="zh-CN" b="1" dirty="0" smtClean="0">
                <a:latin typeface="UTM Avo" pitchFamily="18" charset="0"/>
                <a:cs typeface="Arial" panose="020B0604020202020204" pitchFamily="34" charset="0"/>
              </a:rPr>
              <a:t> </a:t>
            </a:r>
            <a:r>
              <a:rPr lang="en-US" altLang="zh-CN" b="1" dirty="0" err="1" smtClean="0">
                <a:latin typeface="UTM Avo" pitchFamily="18" charset="0"/>
                <a:cs typeface="Arial" panose="020B0604020202020204" pitchFamily="34" charset="0"/>
              </a:rPr>
              <a:t>lại</a:t>
            </a:r>
            <a:r>
              <a:rPr lang="en-US" altLang="zh-CN" b="1" dirty="0" smtClean="0">
                <a:latin typeface="UTM Avo" pitchFamily="18" charset="0"/>
                <a:cs typeface="Arial" panose="020B0604020202020204" pitchFamily="34" charset="0"/>
              </a:rPr>
              <a:t> </a:t>
            </a:r>
            <a:r>
              <a:rPr lang="en-US" altLang="zh-CN" b="1" dirty="0" err="1" smtClean="0">
                <a:latin typeface="UTM Avo" pitchFamily="18" charset="0"/>
                <a:cs typeface="Arial" panose="020B0604020202020204" pitchFamily="34" charset="0"/>
              </a:rPr>
              <a:t>bài</a:t>
            </a:r>
            <a:r>
              <a:rPr lang="en-US" altLang="zh-CN" b="1" dirty="0" smtClean="0">
                <a:latin typeface="UTM Avo" pitchFamily="18" charset="0"/>
                <a:cs typeface="Arial" panose="020B0604020202020204" pitchFamily="34" charset="0"/>
              </a:rPr>
              <a:t> </a:t>
            </a:r>
            <a:r>
              <a:rPr lang="en-US" altLang="zh-CN" b="1" dirty="0" err="1" smtClean="0">
                <a:latin typeface="UTM Avo" pitchFamily="18" charset="0"/>
                <a:cs typeface="Arial" panose="020B0604020202020204" pitchFamily="34" charset="0"/>
              </a:rPr>
              <a:t>học</a:t>
            </a:r>
            <a:r>
              <a:rPr lang="en-US" altLang="zh-CN" b="1" dirty="0" smtClean="0">
                <a:latin typeface="UTM Avo" pitchFamily="18" charset="0"/>
                <a:cs typeface="Arial" panose="020B0604020202020204" pitchFamily="34" charset="0"/>
              </a:rPr>
              <a:t/>
            </a:r>
            <a:br>
              <a:rPr lang="en-US" altLang="zh-CN" b="1" dirty="0" smtClean="0">
                <a:latin typeface="UTM Avo" pitchFamily="18" charset="0"/>
                <a:cs typeface="Arial" panose="020B0604020202020204" pitchFamily="34" charset="0"/>
              </a:rPr>
            </a:br>
            <a:r>
              <a:rPr lang="vi-VN" altLang="zh-CN" b="1" dirty="0" smtClean="0">
                <a:latin typeface="UTM Avo" pitchFamily="18" charset="0"/>
                <a:cs typeface="Arial" panose="020B0604020202020204" pitchFamily="34" charset="0"/>
              </a:rPr>
              <a:t>- Xem trước các bài sau: </a:t>
            </a:r>
            <a:r>
              <a:rPr lang="en-US" altLang="zh-CN" b="1" dirty="0" err="1" smtClean="0">
                <a:latin typeface="UTM Avo" pitchFamily="18" charset="0"/>
                <a:cs typeface="Arial" panose="020B0604020202020204" pitchFamily="34" charset="0"/>
              </a:rPr>
              <a:t>Luyện</a:t>
            </a:r>
            <a:r>
              <a:rPr lang="en-US" altLang="zh-CN" b="1" dirty="0" smtClean="0">
                <a:latin typeface="UTM Avo" pitchFamily="18" charset="0"/>
                <a:cs typeface="Arial" panose="020B0604020202020204" pitchFamily="34" charset="0"/>
              </a:rPr>
              <a:t> </a:t>
            </a:r>
            <a:r>
              <a:rPr lang="en-US" altLang="zh-CN" b="1" dirty="0" err="1" smtClean="0">
                <a:latin typeface="UTM Avo" pitchFamily="18" charset="0"/>
                <a:cs typeface="Arial" panose="020B0604020202020204" pitchFamily="34" charset="0"/>
              </a:rPr>
              <a:t>tập</a:t>
            </a:r>
            <a:r>
              <a:rPr lang="vi-VN" altLang="zh-CN" b="1" dirty="0" smtClean="0">
                <a:latin typeface="UTM Avo" pitchFamily="18" charset="0"/>
                <a:cs typeface="Arial" panose="020B0604020202020204" pitchFamily="34" charset="0"/>
              </a:rPr>
              <a:t/>
            </a:r>
            <a:br>
              <a:rPr lang="vi-VN" altLang="zh-CN" b="1" dirty="0" smtClean="0">
                <a:latin typeface="UTM Avo" pitchFamily="18" charset="0"/>
                <a:cs typeface="Arial" panose="020B0604020202020204" pitchFamily="34" charset="0"/>
              </a:rPr>
            </a:br>
            <a:r>
              <a:rPr lang="vi-VN" altLang="zh-CN" b="1" dirty="0" smtClean="0">
                <a:latin typeface="UTM Avo" pitchFamily="18" charset="0"/>
                <a:cs typeface="Arial" panose="020B0604020202020204" pitchFamily="34" charset="0"/>
              </a:rPr>
              <a:t>(Tiết 2)</a:t>
            </a:r>
            <a:r>
              <a:rPr lang="zh-CN" altLang="en-US" b="1" dirty="0" smtClean="0">
                <a:latin typeface="UTM Avo" pitchFamily="18" charset="0"/>
                <a:cs typeface="Arial" panose="020B0604020202020204" pitchFamily="34" charset="0"/>
              </a:rPr>
              <a:t/>
            </a:r>
            <a:br>
              <a:rPr lang="zh-CN" altLang="en-US" b="1" dirty="0" smtClean="0">
                <a:latin typeface="UTM Avo" pitchFamily="18" charset="0"/>
                <a:cs typeface="Arial" panose="020B0604020202020204" pitchFamily="34" charset="0"/>
              </a:rPr>
            </a:br>
            <a:endParaRPr lang="en-US" b="1" dirty="0">
              <a:solidFill>
                <a:srgbClr val="FF0000"/>
              </a:solidFill>
              <a:latin typeface="UTM Avo" pitchFamily="18" charset="0"/>
            </a:endParaRPr>
          </a:p>
        </p:txBody>
      </p:sp>
      <p:sp>
        <p:nvSpPr>
          <p:cNvPr id="4" name="文本框 62"/>
          <p:cNvSpPr txBox="1"/>
          <p:nvPr/>
        </p:nvSpPr>
        <p:spPr bwMode="auto">
          <a:xfrm>
            <a:off x="3347864" y="339502"/>
            <a:ext cx="2586038" cy="66941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375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itchFamily="18" charset="0"/>
                <a:cs typeface="Arial" pitchFamily="34" charset="0"/>
              </a:rPr>
              <a:t>DẶN DÒ</a:t>
            </a:r>
            <a:endParaRPr lang="zh-CN" altLang="en-US" sz="375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47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66605386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858</TotalTime>
  <Words>138</Words>
  <Application>Microsoft Office PowerPoint</Application>
  <PresentationFormat>On-screen Show (16:9)</PresentationFormat>
  <Paragraphs>25</Paragraphs>
  <Slides>8</Slides>
  <Notes>2</Notes>
  <HiddenSlides>0</HiddenSlides>
  <MMClips>2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Custom Design</vt:lpstr>
      <vt:lpstr>Facet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Admin</cp:lastModifiedBy>
  <cp:revision>150</cp:revision>
  <dcterms:created xsi:type="dcterms:W3CDTF">2014-04-01T16:27:38Z</dcterms:created>
  <dcterms:modified xsi:type="dcterms:W3CDTF">2022-09-28T05:30:34Z</dcterms:modified>
</cp:coreProperties>
</file>