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  <p:sldMasterId id="2147483739" r:id="rId2"/>
    <p:sldMasterId id="2147483751" r:id="rId3"/>
  </p:sldMasterIdLst>
  <p:notesMasterIdLst>
    <p:notesMasterId r:id="rId12"/>
  </p:notesMasterIdLst>
  <p:sldIdLst>
    <p:sldId id="309" r:id="rId4"/>
    <p:sldId id="310" r:id="rId5"/>
    <p:sldId id="283" r:id="rId6"/>
    <p:sldId id="285" r:id="rId7"/>
    <p:sldId id="286" r:id="rId8"/>
    <p:sldId id="287" r:id="rId9"/>
    <p:sldId id="288" r:id="rId10"/>
    <p:sldId id="31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0635-319A-429A-899D-AA14C73F6AA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D409-9D2A-4CD8-B706-059D961A5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7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3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/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42900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/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/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/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2022/9/28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HĐTN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49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3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0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7" y="2598372"/>
            <a:ext cx="4693090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2: Những việc nên làm trong giờ học, giờ chơi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>
            <a:fillRect/>
          </a:stretch>
        </p:blipFill>
        <p:spPr>
          <a:xfrm>
            <a:off x="135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4" y="3903382"/>
            <a:ext cx="401145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3</a:t>
            </a:r>
            <a:endParaRPr lang="zh-CN" altLang="en-US" sz="7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3600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VẬN DỤNG</a:t>
                </a:r>
                <a:endParaRPr lang="zh-CN" altLang="en-US" sz="3600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>
            <a:fillRect/>
          </a:stretch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xét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vi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thay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đổi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endParaRPr lang="zh-CN" altLang="en-US" sz="28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/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67778" r="26057" b="7461"/>
          <a:stretch>
            <a:fillRect/>
          </a:stretch>
        </p:blipFill>
        <p:spPr>
          <a:xfrm>
            <a:off x="1044083" y="1752600"/>
            <a:ext cx="7414117" cy="411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>
            <a:fillRect/>
          </a:stretch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Chia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sẻ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cực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endParaRPr lang="zh-CN" altLang="en-US" sz="28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/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1858" r="5247" b="59683"/>
          <a:stretch>
            <a:fillRect/>
          </a:stretch>
        </p:blipFill>
        <p:spPr>
          <a:xfrm>
            <a:off x="854747" y="1730829"/>
            <a:ext cx="7813160" cy="40125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>
            <a:fillRect/>
          </a:stretch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402" y="1807198"/>
            <a:ext cx="88784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Thông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điệp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3101" y="3256473"/>
            <a:ext cx="83336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trung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nghe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giảng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cực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phát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biểu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an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toàn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thân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thiện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50" y="291295"/>
            <a:ext cx="2676544" cy="865240"/>
          </a:xfrm>
          <a:prstGeom prst="doubleWav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vi-VN" altLang="zh-CN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TỔNG KẾT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292329"/>
            <a:ext cx="9144000" cy="70842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184" y="811232"/>
            <a:ext cx="1509384" cy="9715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6186488" y="857250"/>
            <a:ext cx="2957513" cy="320285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88" y="1164002"/>
            <a:ext cx="5203371" cy="159322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52401" y="2913402"/>
            <a:ext cx="6239198" cy="1542648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373120" y="2135553"/>
            <a:ext cx="2200093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45" y="3972047"/>
            <a:ext cx="6069269" cy="20234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9224" y="3786584"/>
            <a:ext cx="1651035" cy="220361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305050" y="3178016"/>
            <a:ext cx="3889058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xét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</a:p>
          <a:p>
            <a:pPr algn="ctr"/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Chuẩn bị bài sau</a:t>
            </a:r>
            <a:endParaRPr lang="en-US" alt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6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On-screen Show (4:3)</PresentationFormat>
  <Paragraphs>24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6_第一PPT，www.1ppt.com​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huy_ctn</cp:lastModifiedBy>
  <cp:revision>23</cp:revision>
  <dcterms:created xsi:type="dcterms:W3CDTF">2006-08-16T00:00:00Z</dcterms:created>
  <dcterms:modified xsi:type="dcterms:W3CDTF">2022-09-28T06:28:49Z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