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70" r:id="rId6"/>
    <p:sldId id="27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2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89886-BB78-4D39-BA0B-EFFE211A511D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70E5-8FAF-419D-980A-D276CAC9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86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00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71A9-3189-4F9B-8734-2CDCB84E6B12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152400" y="1569910"/>
            <a:ext cx="12039600" cy="18466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6000" b="1" spc="-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/>
            <a:r>
              <a:rPr lang="vi-VN" sz="5400" b="1" spc="-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5400" b="1" spc="-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spc="-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3058510" y="193055"/>
            <a:ext cx="5801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"/>
    </mc:Choice>
    <mc:Fallback xmlns="">
      <p:transition spd="slow" advTm="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10687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LÀM TRONG GIỜ HỌC, GIỜ CHƠI (Tiếp)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8"/>
    </mc:Choice>
    <mc:Fallback xmlns="">
      <p:transition spd="slow" advTm="140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02" y="513080"/>
            <a:ext cx="10693698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3: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X</a:t>
            </a:r>
            <a:r>
              <a:rPr lang="vi-VN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ử </a:t>
            </a:r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lí tình huống.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E84EFB-D991-44DE-882C-FF680D5F4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16044" t="9661" r="27910" b="45743"/>
          <a:stretch/>
        </p:blipFill>
        <p:spPr>
          <a:xfrm rot="-5400000">
            <a:off x="224893" y="961652"/>
            <a:ext cx="5416072" cy="5865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651EAA-ADA9-46B5-9D1C-0102286A4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5494" t="55927" r="29139" b="1704"/>
          <a:stretch/>
        </p:blipFill>
        <p:spPr>
          <a:xfrm rot="-5400000">
            <a:off x="6499367" y="1038998"/>
            <a:ext cx="5295898" cy="586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90"/>
    </mc:Choice>
    <mc:Fallback xmlns="">
      <p:transition spd="slow" advTm="78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48" y="908268"/>
            <a:ext cx="9553786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4: Rèn luyện thay đổi hành vi chưa tích cực.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753CA9-DB11-456C-AC35-05515395E78B}"/>
              </a:ext>
            </a:extLst>
          </p:cNvPr>
          <p:cNvSpPr txBox="1">
            <a:spLocks/>
          </p:cNvSpPr>
          <p:nvPr/>
        </p:nvSpPr>
        <p:spPr>
          <a:xfrm>
            <a:off x="143522" y="3047347"/>
            <a:ext cx="11504506" cy="1835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4400" i="1" spc="-15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4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44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44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400" i="1" spc="-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8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6"/>
    </mc:Choice>
    <mc:Fallback xmlns="">
      <p:transition spd="slow" advTm="25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11" y="3868697"/>
            <a:ext cx="4508937" cy="271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1"/>
          <a:stretch/>
        </p:blipFill>
        <p:spPr>
          <a:xfrm>
            <a:off x="6463862" y="3868697"/>
            <a:ext cx="4572000" cy="272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711" y="221543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221543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222163" y="3281579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3754" y="3260048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2163" y="6302512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9532" y="6330030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9"/>
    </mc:Choice>
    <mc:Fallback xmlns="">
      <p:transition spd="slow" advTm="23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196" y="1751561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1751561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675409" y="5117509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1664" y="5117509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02"/>
    </mc:Choice>
    <mc:Fallback xmlns="">
      <p:transition spd="slow" advTm="3490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7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7|12.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12750</TotalTime>
  <Words>74</Words>
  <Application>Microsoft Office PowerPoint</Application>
  <PresentationFormat>Custom</PresentationFormat>
  <Paragraphs>14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PowerPoint Presentation</vt:lpstr>
      <vt:lpstr>PowerPoint Presentation</vt:lpstr>
      <vt:lpstr>Hoạt động 3: Xử lí tình huống.</vt:lpstr>
      <vt:lpstr>Hoạt động 4: Rèn luyện thay đổi hành vi chưa tích cực.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28</cp:revision>
  <dcterms:created xsi:type="dcterms:W3CDTF">2020-08-07T21:25:35Z</dcterms:created>
  <dcterms:modified xsi:type="dcterms:W3CDTF">2022-09-28T05:41:42Z</dcterms:modified>
</cp:coreProperties>
</file>