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299" r:id="rId3"/>
    <p:sldId id="297" r:id="rId4"/>
    <p:sldId id="300" r:id="rId5"/>
    <p:sldId id="256" r:id="rId6"/>
    <p:sldId id="289" r:id="rId7"/>
    <p:sldId id="260" r:id="rId8"/>
    <p:sldId id="301" r:id="rId9"/>
    <p:sldId id="302" r:id="rId10"/>
    <p:sldId id="266" r:id="rId11"/>
    <p:sldId id="290" r:id="rId12"/>
    <p:sldId id="270" r:id="rId13"/>
    <p:sldId id="303" r:id="rId14"/>
    <p:sldId id="305" r:id="rId15"/>
    <p:sldId id="292" r:id="rId1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FF"/>
    <a:srgbClr val="3366FF"/>
    <a:srgbClr val="F3E7E7"/>
    <a:srgbClr val="33CC33"/>
    <a:srgbClr val="FFFF99"/>
    <a:srgbClr val="FFCC00"/>
    <a:srgbClr val="99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80" autoAdjust="0"/>
  </p:normalViewPr>
  <p:slideViewPr>
    <p:cSldViewPr>
      <p:cViewPr varScale="1">
        <p:scale>
          <a:sx n="107" d="100"/>
          <a:sy n="107" d="100"/>
        </p:scale>
        <p:origin x="-49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9EC9A-2394-43F3-861D-26A10C5E12D9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96165-A3A9-4625-8E6F-388580144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2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96165-A3A9-4625-8E6F-388580144D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72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17581"/>
          <a:stretch>
            <a:fillRect/>
          </a:stretch>
        </p:blipFill>
        <p:spPr bwMode="auto">
          <a:xfrm>
            <a:off x="0" y="0"/>
            <a:ext cx="915233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647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3E0B6-58F2-4D27-AFDF-1DC7240A8AC3}" type="datetimeFigureOut">
              <a:rPr lang="zh-CN" altLang="en-US"/>
              <a:pPr>
                <a:defRPr/>
              </a:pPr>
              <a:t>2022/9/28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17ECC-B652-4F65-8A79-40366EB5D6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1067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555526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vi-VN" sz="4800" b="1" dirty="0">
                <a:solidFill>
                  <a:srgbClr val="0000FF"/>
                </a:solidFill>
                <a:cs typeface="Arial" panose="020B0604020202020204" pitchFamily="34" charset="0"/>
              </a:rPr>
              <a:t>N </a:t>
            </a:r>
            <a:r>
              <a:rPr lang="vi-VN" sz="48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VÀ </a:t>
            </a:r>
            <a:r>
              <a:rPr lang="en-US" sz="4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</a:t>
            </a:r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1157872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496" y="123478"/>
            <a:ext cx="1872208" cy="792088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3" name="Oval 2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2853" y="1626935"/>
              <a:ext cx="864096" cy="850582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15566"/>
            <a:ext cx="5616624" cy="30963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21861" y="1788045"/>
            <a:ext cx="510179" cy="584775"/>
          </a:xfrm>
          <a:prstGeom prst="rect">
            <a:avLst/>
          </a:prstGeom>
          <a:solidFill>
            <a:srgbClr val="33CC33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7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1962" y="1788045"/>
            <a:ext cx="516302" cy="584775"/>
          </a:xfrm>
          <a:prstGeom prst="rect">
            <a:avLst/>
          </a:prstGeom>
          <a:solidFill>
            <a:srgbClr val="33CC33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6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4006" y="3363838"/>
            <a:ext cx="491810" cy="584775"/>
          </a:xfrm>
          <a:prstGeom prst="rect">
            <a:avLst/>
          </a:prstGeom>
          <a:solidFill>
            <a:srgbClr val="33CC33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8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1861" y="3363838"/>
            <a:ext cx="582187" cy="584775"/>
          </a:xfrm>
          <a:prstGeom prst="rect">
            <a:avLst/>
          </a:prstGeom>
          <a:solidFill>
            <a:srgbClr val="33CC33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10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4906" y="3363838"/>
            <a:ext cx="503358" cy="584775"/>
          </a:xfrm>
          <a:prstGeom prst="rect">
            <a:avLst/>
          </a:prstGeom>
          <a:solidFill>
            <a:srgbClr val="33CC33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9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1760" y="1847315"/>
            <a:ext cx="504056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5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44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69342" y="715133"/>
            <a:ext cx="925254" cy="792088"/>
          </a:xfrm>
          <a:prstGeom prst="ellipse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66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4596" y="808156"/>
            <a:ext cx="7969892" cy="523220"/>
          </a:xfrm>
          <a:prstGeom prst="rect">
            <a:avLst/>
          </a:prstGeom>
          <a:solidFill>
            <a:srgbClr val="00FFFF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403648" cy="7330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9" y="2176239"/>
            <a:ext cx="2651659" cy="25259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3045" y="1819341"/>
            <a:ext cx="3093209" cy="400110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67223" y="1851670"/>
            <a:ext cx="3093209" cy="400110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219451"/>
            <a:ext cx="2808312" cy="2486047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099648" y="4227934"/>
            <a:ext cx="393576" cy="39364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652120" y="4227933"/>
            <a:ext cx="393576" cy="39364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1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203598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 KT,KN VÀO THỰC TIỄN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572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2"/>
          <p:cNvSpPr txBox="1"/>
          <p:nvPr/>
        </p:nvSpPr>
        <p:spPr bwMode="auto">
          <a:xfrm rot="21307475">
            <a:off x="4852988" y="1544697"/>
            <a:ext cx="2586038" cy="6694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7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DẶN DÒ</a:t>
            </a:r>
            <a:endParaRPr lang="zh-CN" altLang="en-US" sz="375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文本框 63"/>
          <p:cNvSpPr txBox="1"/>
          <p:nvPr/>
        </p:nvSpPr>
        <p:spPr bwMode="auto">
          <a:xfrm rot="21205640">
            <a:off x="4422618" y="2074776"/>
            <a:ext cx="3446777" cy="169277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 </a:t>
            </a:r>
            <a:r>
              <a:rPr lang="en-US" altLang="zh-CN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Về</a:t>
            </a:r>
            <a:r>
              <a:rPr lang="en-US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altLang="zh-CN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ôn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altLang="zh-CN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lại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altLang="zh-CN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bài</a:t>
            </a:r>
            <a:endParaRPr lang="vi-VN" altLang="zh-CN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defRPr/>
            </a:pPr>
            <a:r>
              <a:rPr lang="vi-VN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 Xem trước </a:t>
            </a: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bài sau:</a:t>
            </a:r>
          </a:p>
          <a:p>
            <a:pPr>
              <a:defRPr/>
            </a:pPr>
            <a:r>
              <a:rPr lang="vi-VN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Các </a:t>
            </a: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số 6, 7, 8, 9, 10</a:t>
            </a:r>
          </a:p>
          <a:p>
            <a:pPr>
              <a:defRPr/>
            </a:pP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(T2)</a:t>
            </a:r>
            <a:endParaRPr lang="zh-CN" alt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69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95536" y="1779662"/>
            <a:ext cx="8352928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XIN CHÂN THÀNH CẢM ƠN </a:t>
            </a:r>
            <a:endParaRPr lang="en-US" altLang="en-US" sz="30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QUÝ THẦY </a:t>
            </a: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CÔ GIÁO VÀ CÁC EM HỌC SINH!</a:t>
            </a:r>
          </a:p>
        </p:txBody>
      </p:sp>
    </p:spTree>
    <p:extLst>
      <p:ext uri="{BB962C8B-B14F-4D97-AF65-F5344CB8AC3E}">
        <p14:creationId xmlns:p14="http://schemas.microsoft.com/office/powerpoint/2010/main" val="341089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03697" y="2986088"/>
            <a:ext cx="7123509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Bài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2: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Các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số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6, 7, 8, 9, 10</a:t>
            </a:r>
            <a:endParaRPr lang="en-US" altLang="en-US" sz="405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8195" name="WordArt 5"/>
          <p:cNvSpPr>
            <a:spLocks noChangeArrowheads="1" noChangeShapeType="1" noTextEdit="1"/>
          </p:cNvSpPr>
          <p:nvPr/>
        </p:nvSpPr>
        <p:spPr bwMode="auto">
          <a:xfrm>
            <a:off x="1678781" y="1716881"/>
            <a:ext cx="6038850" cy="11156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1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 TOÁN</a:t>
            </a:r>
          </a:p>
        </p:txBody>
      </p:sp>
    </p:spTree>
    <p:extLst>
      <p:ext uri="{BB962C8B-B14F-4D97-AF65-F5344CB8AC3E}">
        <p14:creationId xmlns:p14="http://schemas.microsoft.com/office/powerpoint/2010/main" val="18640974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2211710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76441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865717" y="-20537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800200" y="-263857"/>
            <a:ext cx="55081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Bài</a:t>
            </a: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 2</a:t>
            </a:r>
          </a:p>
          <a:p>
            <a:pPr algn="ctr"/>
            <a:r>
              <a:rPr lang="en-US" altLang="ko-KR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CÁC SỐ 6, 7, 8, 9, 10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23838" y="121577"/>
            <a:ext cx="2651622" cy="694809"/>
            <a:chOff x="-23838" y="121577"/>
            <a:chExt cx="2651622" cy="694809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A5FCD654-BD2C-4DF9-BC3A-17B5F87B764C}"/>
                </a:ext>
              </a:extLst>
            </p:cNvPr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19" name="Freeform: Shape 100">
                <a:extLst>
                  <a:ext uri="{FF2B5EF4-FFF2-40B4-BE49-F238E27FC236}">
                    <a16:creationId xmlns="" xmlns:a16="http://schemas.microsoft.com/office/drawing/2014/main" id="{5202F6B2-86CA-48EB-A3D2-D7C9A5D2C3D2}"/>
                  </a:ext>
                </a:extLst>
              </p:cNvPr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01">
                <a:extLst>
                  <a:ext uri="{FF2B5EF4-FFF2-40B4-BE49-F238E27FC236}">
                    <a16:creationId xmlns="" xmlns:a16="http://schemas.microsoft.com/office/drawing/2014/main" id="{F8819073-E235-4A2F-ABA2-A38300711732}"/>
                  </a:ext>
                </a:extLst>
              </p:cNvPr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102">
                <a:extLst>
                  <a:ext uri="{FF2B5EF4-FFF2-40B4-BE49-F238E27FC236}">
                    <a16:creationId xmlns="" xmlns:a16="http://schemas.microsoft.com/office/drawing/2014/main" id="{29F21B4D-7038-46BC-919D-7AB3CB12BD7B}"/>
                  </a:ext>
                </a:extLst>
              </p:cNvPr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103">
                <a:extLst>
                  <a:ext uri="{FF2B5EF4-FFF2-40B4-BE49-F238E27FC236}">
                    <a16:creationId xmlns="" xmlns:a16="http://schemas.microsoft.com/office/drawing/2014/main" id="{EF4453BF-3524-4808-B1AE-D5089F35A605}"/>
                  </a:ext>
                </a:extLst>
              </p:cNvPr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104">
                <a:extLst>
                  <a:ext uri="{FF2B5EF4-FFF2-40B4-BE49-F238E27FC236}">
                    <a16:creationId xmlns="" xmlns:a16="http://schemas.microsoft.com/office/drawing/2014/main" id="{AB99B619-6324-4E7F-8F7A-6A32821F6C6D}"/>
                  </a:ext>
                </a:extLst>
              </p:cNvPr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105">
                <a:extLst>
                  <a:ext uri="{FF2B5EF4-FFF2-40B4-BE49-F238E27FC236}">
                    <a16:creationId xmlns="" xmlns:a16="http://schemas.microsoft.com/office/drawing/2014/main" id="{C81A83F4-1205-4591-8BE9-220039C81A8C}"/>
                  </a:ext>
                </a:extLst>
              </p:cNvPr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647564" y="234265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 Tiết 1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8" y="769108"/>
            <a:ext cx="1400958" cy="5619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9662"/>
            <a:ext cx="2772308" cy="154636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995936" y="1923678"/>
            <a:ext cx="1512168" cy="129614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8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5717" y="-20537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2311265" y="-280197"/>
            <a:ext cx="55081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Bài</a:t>
            </a: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 2</a:t>
            </a:r>
          </a:p>
          <a:p>
            <a:pPr algn="ctr"/>
            <a:r>
              <a:rPr lang="en-US" altLang="ko-KR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CÁC SỐ 6, 7, 8, 9, 10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23838" y="121577"/>
            <a:ext cx="2651622" cy="694809"/>
            <a:chOff x="-23838" y="121577"/>
            <a:chExt cx="2651622" cy="694809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A5FCD654-BD2C-4DF9-BC3A-17B5F87B764C}"/>
                </a:ext>
              </a:extLst>
            </p:cNvPr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7" name="Freeform: Shape 100">
                <a:extLst>
                  <a:ext uri="{FF2B5EF4-FFF2-40B4-BE49-F238E27FC236}">
                    <a16:creationId xmlns="" xmlns:a16="http://schemas.microsoft.com/office/drawing/2014/main" id="{5202F6B2-86CA-48EB-A3D2-D7C9A5D2C3D2}"/>
                  </a:ext>
                </a:extLst>
              </p:cNvPr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101">
                <a:extLst>
                  <a:ext uri="{FF2B5EF4-FFF2-40B4-BE49-F238E27FC236}">
                    <a16:creationId xmlns="" xmlns:a16="http://schemas.microsoft.com/office/drawing/2014/main" id="{F8819073-E235-4A2F-ABA2-A38300711732}"/>
                  </a:ext>
                </a:extLst>
              </p:cNvPr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102">
                <a:extLst>
                  <a:ext uri="{FF2B5EF4-FFF2-40B4-BE49-F238E27FC236}">
                    <a16:creationId xmlns="" xmlns:a16="http://schemas.microsoft.com/office/drawing/2014/main" id="{29F21B4D-7038-46BC-919D-7AB3CB12BD7B}"/>
                  </a:ext>
                </a:extLst>
              </p:cNvPr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103">
                <a:extLst>
                  <a:ext uri="{FF2B5EF4-FFF2-40B4-BE49-F238E27FC236}">
                    <a16:creationId xmlns="" xmlns:a16="http://schemas.microsoft.com/office/drawing/2014/main" id="{EF4453BF-3524-4808-B1AE-D5089F35A605}"/>
                  </a:ext>
                </a:extLst>
              </p:cNvPr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4">
                <a:extLst>
                  <a:ext uri="{FF2B5EF4-FFF2-40B4-BE49-F238E27FC236}">
                    <a16:creationId xmlns="" xmlns:a16="http://schemas.microsoft.com/office/drawing/2014/main" id="{AB99B619-6324-4E7F-8F7A-6A32821F6C6D}"/>
                  </a:ext>
                </a:extLst>
              </p:cNvPr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05">
                <a:extLst>
                  <a:ext uri="{FF2B5EF4-FFF2-40B4-BE49-F238E27FC236}">
                    <a16:creationId xmlns="" xmlns:a16="http://schemas.microsoft.com/office/drawing/2014/main" id="{C81A83F4-1205-4591-8BE9-220039C81A8C}"/>
                  </a:ext>
                </a:extLst>
              </p:cNvPr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647564" y="234265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 Tiết 1</a:t>
              </a: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8" y="769108"/>
            <a:ext cx="1400958" cy="5619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07" y="1291874"/>
            <a:ext cx="1981477" cy="9240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09" y="2251796"/>
            <a:ext cx="1914792" cy="9240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29" y="3241605"/>
            <a:ext cx="1952898" cy="9621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30" y="4269519"/>
            <a:ext cx="2572109" cy="743054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3779912" y="1347614"/>
            <a:ext cx="1008112" cy="87373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5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779912" y="2283718"/>
            <a:ext cx="1008112" cy="87373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5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779912" y="3219822"/>
            <a:ext cx="1008112" cy="87373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5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779912" y="4155926"/>
            <a:ext cx="1008112" cy="87373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5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568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1470"/>
            <a:ext cx="1400958" cy="5619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127"/>
            <a:ext cx="4320480" cy="5074903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6640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275606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1951768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5167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FF00"/>
                </a:solidFill>
                <a:cs typeface="Arial" panose="020B0604020202020204" pitchFamily="34" charset="0"/>
              </a:rPr>
              <a:t>THỰC HÀNH-LUYỆN TẬP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119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9342" y="715133"/>
            <a:ext cx="3096344" cy="792088"/>
            <a:chOff x="107504" y="987574"/>
            <a:chExt cx="3096344" cy="792088"/>
          </a:xfrm>
        </p:grpSpPr>
        <p:sp>
          <p:nvSpPr>
            <p:cNvPr id="14" name="Oval 13"/>
            <p:cNvSpPr/>
            <p:nvPr/>
          </p:nvSpPr>
          <p:spPr>
            <a:xfrm>
              <a:off x="107504" y="987574"/>
              <a:ext cx="925254" cy="792088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32758" y="1080597"/>
              <a:ext cx="2171090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403648" cy="7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2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</TotalTime>
  <Words>160</Words>
  <Application>Microsoft Office PowerPoint</Application>
  <PresentationFormat>On-screen Show (16:9)</PresentationFormat>
  <Paragraphs>40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MTC</cp:lastModifiedBy>
  <cp:revision>195</cp:revision>
  <dcterms:created xsi:type="dcterms:W3CDTF">2014-04-01T16:27:38Z</dcterms:created>
  <dcterms:modified xsi:type="dcterms:W3CDTF">2022-09-28T05:13:40Z</dcterms:modified>
</cp:coreProperties>
</file>