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7" r:id="rId4"/>
    <p:sldId id="265" r:id="rId5"/>
    <p:sldId id="270" r:id="rId6"/>
    <p:sldId id="266" r:id="rId7"/>
    <p:sldId id="272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48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miệng</a:t>
            </a:r>
            <a:endParaRPr lang="vi-VN" sz="4800" dirty="0">
              <a:solidFill>
                <a:srgbClr val="0000FF"/>
              </a:solidFill>
              <a:latin typeface="AvantGarde" pitchFamily="2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Bài 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0080" y="3962400"/>
            <a:ext cx="8071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4898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răng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543" y="1328525"/>
            <a:ext cx="8294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320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smtClean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miệng?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45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495800"/>
            <a:ext cx="5806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7984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2895600"/>
            <a:ext cx="41910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99681" y="3502848"/>
            <a:ext cx="416331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AvantGarde" pitchFamily="2" charset="0"/>
              <a:ea typeface="AvantGarde" pitchFamily="2" charset="0"/>
              <a:cs typeface="AvantGarde" pitchFamily="2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AvantGarde" pitchFamily="2" charset="0"/>
              <a:ea typeface="AvantGarde" pitchFamily="2" charset="0"/>
              <a:cs typeface="AvantGarde" pitchFamily="2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AvantGarde" pitchFamily="2" charset="0"/>
              <a:ea typeface="AvantGarde" pitchFamily="2" charset="0"/>
              <a:cs typeface="AvantGarde" pitchFamily="2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121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MTC</cp:lastModifiedBy>
  <cp:revision>18</cp:revision>
  <dcterms:created xsi:type="dcterms:W3CDTF">2006-08-16T00:00:00Z</dcterms:created>
  <dcterms:modified xsi:type="dcterms:W3CDTF">2022-09-28T05:09:09Z</dcterms:modified>
</cp:coreProperties>
</file>