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00" r:id="rId3"/>
    <p:sldMasterId id="2147483716" r:id="rId4"/>
    <p:sldMasterId id="2147483730" r:id="rId5"/>
  </p:sldMasterIdLst>
  <p:notesMasterIdLst>
    <p:notesMasterId r:id="rId14"/>
  </p:notesMasterIdLst>
  <p:sldIdLst>
    <p:sldId id="263" r:id="rId6"/>
    <p:sldId id="2896" r:id="rId7"/>
    <p:sldId id="2007577093" r:id="rId8"/>
    <p:sldId id="2007577094" r:id="rId9"/>
    <p:sldId id="334" r:id="rId10"/>
    <p:sldId id="2007577090" r:id="rId11"/>
    <p:sldId id="260" r:id="rId12"/>
    <p:sldId id="32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2F20-F785-4F06-823A-931B22B9B09F}" type="datetimeFigureOut">
              <a:rPr lang="en-US" smtClean="0"/>
              <a:t>12/17/2021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1CB20E-709E-45B6-8C0C-EB713CBED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78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44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01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0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86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03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13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26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598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963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9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54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647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1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16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2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03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7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25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882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678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88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59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698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9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2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7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3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7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208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23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503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8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0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22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7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0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2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1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3280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678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36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144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744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363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469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6250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972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2302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756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9129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3047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037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35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84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367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8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01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277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2021/12/17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0623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:\lijie\包图网\小报\素材\lj下载\人物\郊游\09.png">
            <a:extLst>
              <a:ext uri="{FF2B5EF4-FFF2-40B4-BE49-F238E27FC236}">
                <a16:creationId xmlns:a16="http://schemas.microsoft.com/office/drawing/2014/main" id="{2D3D74AC-98AA-4B48-B335-8DDE9C0A73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702" y="4965701"/>
            <a:ext cx="8020447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B4BC0E-D2FA-424E-B73E-00C2A216778B}"/>
              </a:ext>
            </a:extLst>
          </p:cNvPr>
          <p:cNvSpPr txBox="1"/>
          <p:nvPr/>
        </p:nvSpPr>
        <p:spPr>
          <a:xfrm>
            <a:off x="2006463" y="2035546"/>
            <a:ext cx="8328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BÀI 3</a:t>
            </a:r>
          </a:p>
          <a:p>
            <a:pPr algn="ctr"/>
            <a:r>
              <a:rPr lang="en-US" sz="66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CHÚA TỂ RỪNG XANH</a:t>
            </a:r>
          </a:p>
        </p:txBody>
      </p:sp>
    </p:spTree>
    <p:extLst>
      <p:ext uri="{BB962C8B-B14F-4D97-AF65-F5344CB8AC3E}">
        <p14:creationId xmlns:p14="http://schemas.microsoft.com/office/powerpoint/2010/main" val="356014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265E3116-920D-42BA-B410-BF32E0B17F7E}"/>
              </a:ext>
            </a:extLst>
          </p:cNvPr>
          <p:cNvSpPr/>
          <p:nvPr/>
        </p:nvSpPr>
        <p:spPr>
          <a:xfrm>
            <a:off x="586887" y="752715"/>
            <a:ext cx="622787" cy="62522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605B4-7F2F-411F-925E-93012D6038EA}"/>
              </a:ext>
            </a:extLst>
          </p:cNvPr>
          <p:cNvSpPr txBox="1"/>
          <p:nvPr/>
        </p:nvSpPr>
        <p:spPr>
          <a:xfrm>
            <a:off x="1333499" y="809719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7FB545-348A-4BC7-86C2-FC83B483979F}"/>
              </a:ext>
            </a:extLst>
          </p:cNvPr>
          <p:cNvSpPr/>
          <p:nvPr/>
        </p:nvSpPr>
        <p:spPr>
          <a:xfrm>
            <a:off x="647700" y="2433032"/>
            <a:ext cx="11134725" cy="62522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hung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	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AB00B-532B-4D39-994E-6771CAA967AF}"/>
              </a:ext>
            </a:extLst>
          </p:cNvPr>
          <p:cNvSpPr txBox="1"/>
          <p:nvPr/>
        </p:nvSpPr>
        <p:spPr>
          <a:xfrm>
            <a:off x="2076450" y="3799745"/>
            <a:ext cx="665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420D7E-2216-426A-85A6-4E72B11309C7}"/>
              </a:ext>
            </a:extLst>
          </p:cNvPr>
          <p:cNvSpPr txBox="1"/>
          <p:nvPr/>
        </p:nvSpPr>
        <p:spPr>
          <a:xfrm>
            <a:off x="2000250" y="4610067"/>
            <a:ext cx="978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(…)      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BDEBF6-A87B-46D9-8873-D188578E72C8}"/>
              </a:ext>
            </a:extLst>
          </p:cNvPr>
          <p:cNvSpPr/>
          <p:nvPr/>
        </p:nvSpPr>
        <p:spPr>
          <a:xfrm>
            <a:off x="7838843" y="3851739"/>
            <a:ext cx="291488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trong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rừng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0FDCA4-DCED-430E-AB10-2AA72AD5E78E}"/>
              </a:ext>
            </a:extLst>
          </p:cNvPr>
          <p:cNvSpPr/>
          <p:nvPr/>
        </p:nvSpPr>
        <p:spPr>
          <a:xfrm>
            <a:off x="3724974" y="4681184"/>
            <a:ext cx="189477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đêm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tối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CFCCCD-CF8F-4E24-A750-5C68D5957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1" t="2074" r="2314" b="3136"/>
          <a:stretch/>
        </p:blipFill>
        <p:spPr>
          <a:xfrm>
            <a:off x="2471854" y="2981557"/>
            <a:ext cx="3624146" cy="2988527"/>
          </a:xfrm>
          <a:prstGeom prst="roundRect">
            <a:avLst>
              <a:gd name="adj" fmla="val 7338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9BE86-3B33-49D0-849C-C0A40D58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" t="1581" r="616" b="1581"/>
          <a:stretch/>
        </p:blipFill>
        <p:spPr>
          <a:xfrm>
            <a:off x="6252117" y="2981557"/>
            <a:ext cx="3624146" cy="2988527"/>
          </a:xfrm>
          <a:prstGeom prst="roundRect">
            <a:avLst>
              <a:gd name="adj" fmla="val 6934"/>
            </a:avLst>
          </a:prstGeom>
        </p:spPr>
      </p:pic>
      <p:sp>
        <p:nvSpPr>
          <p:cNvPr id="10" name="Google Shape;780;p45">
            <a:extLst>
              <a:ext uri="{FF2B5EF4-FFF2-40B4-BE49-F238E27FC236}">
                <a16:creationId xmlns:a16="http://schemas.microsoft.com/office/drawing/2014/main" id="{2AD0DCD9-60D5-4370-8A98-77D7AC0D445B}"/>
              </a:ext>
            </a:extLst>
          </p:cNvPr>
          <p:cNvSpPr txBox="1">
            <a:spLocks/>
          </p:cNvSpPr>
          <p:nvPr/>
        </p:nvSpPr>
        <p:spPr>
          <a:xfrm>
            <a:off x="3222702" y="887915"/>
            <a:ext cx="5898991" cy="1072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từ</a:t>
            </a:r>
            <a:r>
              <a:rPr lang="en-US" sz="2800" b="1" dirty="0"/>
              <a:t> </a:t>
            </a:r>
            <a:r>
              <a:rPr lang="en-US" sz="2800" b="1" dirty="0" err="1"/>
              <a:t>ngữ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khung</a:t>
            </a:r>
            <a:r>
              <a:rPr lang="en-US" sz="2800" b="1" dirty="0"/>
              <a:t> </a:t>
            </a:r>
            <a:r>
              <a:rPr lang="en-US" sz="2800" b="1" dirty="0" err="1"/>
              <a:t>để</a:t>
            </a:r>
            <a:r>
              <a:rPr lang="en-US" sz="2800" b="1" dirty="0"/>
              <a:t> </a:t>
            </a:r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tranh</a:t>
            </a:r>
            <a:r>
              <a:rPr lang="en-US" sz="2800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A27572-3F56-46AE-84B9-1B902B7F1CE9}"/>
              </a:ext>
            </a:extLst>
          </p:cNvPr>
          <p:cNvSpPr/>
          <p:nvPr/>
        </p:nvSpPr>
        <p:spPr>
          <a:xfrm>
            <a:off x="2895939" y="1960505"/>
            <a:ext cx="6980324" cy="59482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hổ</a:t>
            </a:r>
            <a:r>
              <a:rPr lang="en-US" sz="2800" dirty="0"/>
              <a:t> 		</a:t>
            </a:r>
            <a:r>
              <a:rPr lang="en-US" sz="2800" dirty="0" err="1"/>
              <a:t>chó</a:t>
            </a:r>
            <a:r>
              <a:rPr lang="en-US" sz="2800" dirty="0"/>
              <a:t>	 	</a:t>
            </a:r>
            <a:r>
              <a:rPr lang="en-US" sz="2800" dirty="0" err="1"/>
              <a:t>rừng</a:t>
            </a:r>
            <a:r>
              <a:rPr lang="en-US" sz="2800" dirty="0"/>
              <a:t> 		</a:t>
            </a:r>
            <a:r>
              <a:rPr lang="en-US" sz="2800" dirty="0" err="1"/>
              <a:t>nhà</a:t>
            </a:r>
            <a:endParaRPr lang="en-US" sz="28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DAC77B-ACD1-4245-AC0E-C9D4641C4813}"/>
              </a:ext>
            </a:extLst>
          </p:cNvPr>
          <p:cNvSpPr/>
          <p:nvPr/>
        </p:nvSpPr>
        <p:spPr>
          <a:xfrm>
            <a:off x="2895939" y="968755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8948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42140-8BA9-4483-BCD2-0288B3111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182" y="2737278"/>
            <a:ext cx="9815513" cy="267106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124400-33ED-4649-9C90-5504F73D4378}"/>
              </a:ext>
            </a:extLst>
          </p:cNvPr>
          <p:cNvSpPr/>
          <p:nvPr/>
        </p:nvSpPr>
        <p:spPr>
          <a:xfrm>
            <a:off x="4314825" y="1792236"/>
            <a:ext cx="689106" cy="612447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6A3978-5821-4A0E-B8A3-65139B81303F}"/>
              </a:ext>
            </a:extLst>
          </p:cNvPr>
          <p:cNvSpPr txBox="1"/>
          <p:nvPr/>
        </p:nvSpPr>
        <p:spPr>
          <a:xfrm>
            <a:off x="4937256" y="1713740"/>
            <a:ext cx="25827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2" y="3657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6" name="矩形 10">
            <a:extLst>
              <a:ext uri="{FF2B5EF4-FFF2-40B4-BE49-F238E27FC236}">
                <a16:creationId xmlns:a16="http://schemas.microsoft.com/office/drawing/2014/main" id="{FD8DEEB8-004F-479C-A179-4BB07D21ED96}"/>
              </a:ext>
            </a:extLst>
          </p:cNvPr>
          <p:cNvSpPr/>
          <p:nvPr/>
        </p:nvSpPr>
        <p:spPr>
          <a:xfrm>
            <a:off x="1755422" y="1368080"/>
            <a:ext cx="8946446" cy="3982853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259AD30-D9F1-4EBB-B790-029168730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700" y="2850825"/>
            <a:ext cx="8197422" cy="21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F0E5B6-D6AC-456E-AB57-66D01F9538DB}"/>
              </a:ext>
            </a:extLst>
          </p:cNvPr>
          <p:cNvSpPr/>
          <p:nvPr/>
        </p:nvSpPr>
        <p:spPr>
          <a:xfrm>
            <a:off x="2909497" y="3303932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Hổ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là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loài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thú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ăn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thịt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.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Bốn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chân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chắc</a:t>
            </a:r>
            <a:endParaRPr lang="vi-VN" sz="3300" b="1" kern="1200" dirty="0">
              <a:solidFill>
                <a:srgbClr val="00206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63E129-A2FB-4A4D-9973-BF84BDD6D9B8}"/>
              </a:ext>
            </a:extLst>
          </p:cNvPr>
          <p:cNvSpPr/>
          <p:nvPr/>
        </p:nvSpPr>
        <p:spPr>
          <a:xfrm>
            <a:off x="2301410" y="3971925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k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hỏe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và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có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vuốt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sắc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.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Đuôi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dài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và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cứng</a:t>
            </a:r>
            <a:r>
              <a:rPr lang="en-US" sz="3300" b="1" kern="1200" dirty="0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 </a:t>
            </a:r>
            <a:r>
              <a:rPr lang="en-US" sz="3300" b="1" kern="1200" dirty="0" err="1">
                <a:solidFill>
                  <a:srgbClr val="002060"/>
                </a:solidFill>
                <a:latin typeface="HP001 4 hàng" pitchFamily="34" charset="0"/>
                <a:ea typeface="+mn-ea"/>
                <a:cs typeface="+mn-cs"/>
              </a:rPr>
              <a:t>như</a:t>
            </a:r>
            <a:endParaRPr lang="en-US" sz="3300" b="1" kern="1200" dirty="0">
              <a:solidFill>
                <a:srgbClr val="002060"/>
              </a:solidFill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E8E4F9-84B4-4706-B71D-0D23BDFC4C4A}"/>
              </a:ext>
            </a:extLst>
          </p:cNvPr>
          <p:cNvSpPr/>
          <p:nvPr/>
        </p:nvSpPr>
        <p:spPr>
          <a:xfrm>
            <a:off x="2301410" y="4621029"/>
            <a:ext cx="840045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53">
              <a:buClrTx/>
              <a:defRPr/>
            </a:pP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roi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sắt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Hổ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rất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khỏe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và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 hung </a:t>
            </a:r>
            <a:r>
              <a:rPr lang="en-US" sz="3300" b="1" dirty="0" err="1">
                <a:solidFill>
                  <a:srgbClr val="002060"/>
                </a:solidFill>
                <a:latin typeface="HP001 4 hàng" pitchFamily="34" charset="0"/>
              </a:rPr>
              <a:t>dữ</a:t>
            </a:r>
            <a:r>
              <a:rPr lang="en-US" sz="3300" b="1" dirty="0">
                <a:solidFill>
                  <a:srgbClr val="002060"/>
                </a:solidFill>
                <a:latin typeface="HP001 4 hàng" pitchFamily="34" charset="0"/>
              </a:rPr>
              <a:t>.</a:t>
            </a:r>
            <a:endParaRPr lang="en-US" sz="3300" b="1" kern="1200" dirty="0">
              <a:solidFill>
                <a:srgbClr val="002060"/>
              </a:solidFill>
              <a:latin typeface="HP001 4 hàng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660ECF7-821D-4E94-A4D4-4BA3E177E72A}"/>
              </a:ext>
            </a:extLst>
          </p:cNvPr>
          <p:cNvSpPr/>
          <p:nvPr/>
        </p:nvSpPr>
        <p:spPr>
          <a:xfrm>
            <a:off x="4793288" y="1759085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1C332E-A583-44E5-AB20-991523021110}"/>
              </a:ext>
            </a:extLst>
          </p:cNvPr>
          <p:cNvSpPr txBox="1"/>
          <p:nvPr/>
        </p:nvSpPr>
        <p:spPr>
          <a:xfrm>
            <a:off x="4937256" y="1713740"/>
            <a:ext cx="2582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03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123315" y="119380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5690552" y="1973767"/>
            <a:ext cx="5840095" cy="287701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008BAE-E0E7-4F3E-A3A2-24B6A0AD488D}"/>
              </a:ext>
            </a:extLst>
          </p:cNvPr>
          <p:cNvSpPr/>
          <p:nvPr/>
        </p:nvSpPr>
        <p:spPr>
          <a:xfrm>
            <a:off x="5972255" y="2366966"/>
            <a:ext cx="491182" cy="45545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32567A-C612-43DD-80EB-FB2B03EB036B}"/>
              </a:ext>
            </a:extLst>
          </p:cNvPr>
          <p:cNvSpPr txBox="1"/>
          <p:nvPr/>
        </p:nvSpPr>
        <p:spPr>
          <a:xfrm>
            <a:off x="6463437" y="2354361"/>
            <a:ext cx="44533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Chúa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tể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ăt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oai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oay</a:t>
            </a:r>
            <a:endParaRPr 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-13722" y="1"/>
            <a:ext cx="12219444" cy="6857999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E09D0ED-10AD-4E23-9F2F-B919998473ED}"/>
              </a:ext>
            </a:extLst>
          </p:cNvPr>
          <p:cNvSpPr/>
          <p:nvPr/>
        </p:nvSpPr>
        <p:spPr>
          <a:xfrm>
            <a:off x="1924096" y="360330"/>
            <a:ext cx="491182" cy="455455"/>
          </a:xfrm>
          <a:prstGeom prst="ellipse">
            <a:avLst/>
          </a:prstGeom>
          <a:solidFill>
            <a:srgbClr val="70AD47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FF8C5B-AED4-4F71-BE56-2F39F8B16991}"/>
              </a:ext>
            </a:extLst>
          </p:cNvPr>
          <p:cNvSpPr txBox="1"/>
          <p:nvPr/>
        </p:nvSpPr>
        <p:spPr>
          <a:xfrm>
            <a:off x="2304285" y="332079"/>
            <a:ext cx="79773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887A71-CBB9-4923-8EE7-7C1882DAC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95" y="2167446"/>
            <a:ext cx="2759835" cy="31156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32C5E-F512-4EC6-BD09-B5583A831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380" y="2412262"/>
            <a:ext cx="2571750" cy="260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7EACF3FA-DBAF-4E6D-B5C6-FBEFF7E8372A}"/>
              </a:ext>
            </a:extLst>
          </p:cNvPr>
          <p:cNvSpPr/>
          <p:nvPr/>
        </p:nvSpPr>
        <p:spPr>
          <a:xfrm>
            <a:off x="4278317" y="1599833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3C4B151-9706-456A-B61C-062E7A58CAFA}"/>
              </a:ext>
            </a:extLst>
          </p:cNvPr>
          <p:cNvSpPr/>
          <p:nvPr/>
        </p:nvSpPr>
        <p:spPr>
          <a:xfrm>
            <a:off x="4278316" y="2109294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ADD1E70-EB3B-42C5-B782-6DB30A079530}"/>
              </a:ext>
            </a:extLst>
          </p:cNvPr>
          <p:cNvSpPr/>
          <p:nvPr/>
        </p:nvSpPr>
        <p:spPr>
          <a:xfrm>
            <a:off x="4278315" y="2618755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To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911BFE-0A52-4075-9189-50A08717F98B}"/>
              </a:ext>
            </a:extLst>
          </p:cNvPr>
          <p:cNvSpPr/>
          <p:nvPr/>
        </p:nvSpPr>
        <p:spPr>
          <a:xfrm>
            <a:off x="4278314" y="3117065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bé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CEEE6E-51E3-4868-BF87-848A75A2835D}"/>
              </a:ext>
            </a:extLst>
          </p:cNvPr>
          <p:cNvSpPr/>
          <p:nvPr/>
        </p:nvSpPr>
        <p:spPr>
          <a:xfrm>
            <a:off x="4278313" y="3626526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5.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chuột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479BFA-8A3A-4D07-979A-2C11C61DC40F}"/>
              </a:ext>
            </a:extLst>
          </p:cNvPr>
          <p:cNvSpPr/>
          <p:nvPr/>
        </p:nvSpPr>
        <p:spPr>
          <a:xfrm>
            <a:off x="4278312" y="4135987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6.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Thường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nai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348E499-311F-43DC-BF3E-CDAF6B64AD3A}"/>
              </a:ext>
            </a:extLst>
          </p:cNvPr>
          <p:cNvSpPr/>
          <p:nvPr/>
        </p:nvSpPr>
        <p:spPr>
          <a:xfrm>
            <a:off x="4278311" y="4645448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7. Leo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giỏi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46BA036-03CA-45D3-8C0E-E0E7D823E28C}"/>
              </a:ext>
            </a:extLst>
          </p:cNvPr>
          <p:cNvSpPr/>
          <p:nvPr/>
        </p:nvSpPr>
        <p:spPr>
          <a:xfrm>
            <a:off x="4278310" y="5154909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8.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trèo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75BF80-7135-4798-A16F-B19043D8838B}"/>
              </a:ext>
            </a:extLst>
          </p:cNvPr>
          <p:cNvSpPr/>
          <p:nvPr/>
        </p:nvSpPr>
        <p:spPr>
          <a:xfrm>
            <a:off x="4278309" y="5664370"/>
            <a:ext cx="3850929" cy="496596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9. Hung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dữ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60F5791-13C7-4C6C-8BEB-C8C8A46C2387}"/>
              </a:ext>
            </a:extLst>
          </p:cNvPr>
          <p:cNvSpPr/>
          <p:nvPr/>
        </p:nvSpPr>
        <p:spPr>
          <a:xfrm>
            <a:off x="4278309" y="6164394"/>
            <a:ext cx="3850929" cy="496596"/>
          </a:xfrm>
          <a:prstGeom prst="rect">
            <a:avLst/>
          </a:prstGeom>
          <a:solidFill>
            <a:srgbClr val="ED7D31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10.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dễ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gần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9196275-8A2D-454C-BD3E-CE34973AA2C5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414131" y="1848131"/>
            <a:ext cx="864186" cy="187715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42A7429-0439-450D-A92F-E3954D44EA21}"/>
              </a:ext>
            </a:extLst>
          </p:cNvPr>
          <p:cNvCxnSpPr>
            <a:cxnSpLocks/>
            <a:endCxn id="26" idx="3"/>
          </p:cNvCxnSpPr>
          <p:nvPr/>
        </p:nvCxnSpPr>
        <p:spPr>
          <a:xfrm flipH="1">
            <a:off x="3414130" y="2879918"/>
            <a:ext cx="864186" cy="84537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998BA35-F584-48CD-8523-89A2A641B763}"/>
              </a:ext>
            </a:extLst>
          </p:cNvPr>
          <p:cNvCxnSpPr>
            <a:cxnSpLocks/>
          </p:cNvCxnSpPr>
          <p:nvPr/>
        </p:nvCxnSpPr>
        <p:spPr>
          <a:xfrm flipH="1" flipV="1">
            <a:off x="3411747" y="3738155"/>
            <a:ext cx="866569" cy="65564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2497EF7-4287-4D5B-BEC6-71CB1879B011}"/>
              </a:ext>
            </a:extLst>
          </p:cNvPr>
          <p:cNvCxnSpPr>
            <a:cxnSpLocks/>
          </p:cNvCxnSpPr>
          <p:nvPr/>
        </p:nvCxnSpPr>
        <p:spPr>
          <a:xfrm flipH="1" flipV="1">
            <a:off x="3411744" y="3725290"/>
            <a:ext cx="866566" cy="1690939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9213F3-2C9F-4523-AED2-22CA649C5C51}"/>
              </a:ext>
            </a:extLst>
          </p:cNvPr>
          <p:cNvCxnSpPr>
            <a:cxnSpLocks/>
          </p:cNvCxnSpPr>
          <p:nvPr/>
        </p:nvCxnSpPr>
        <p:spPr>
          <a:xfrm flipH="1" flipV="1">
            <a:off x="3411738" y="3712425"/>
            <a:ext cx="866565" cy="2233945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FB9D666-DF22-49DE-AD31-ACEF0D9EE1A7}"/>
              </a:ext>
            </a:extLst>
          </p:cNvPr>
          <p:cNvCxnSpPr>
            <a:cxnSpLocks/>
            <a:stCxn id="27" idx="1"/>
            <a:endCxn id="29" idx="3"/>
          </p:cNvCxnSpPr>
          <p:nvPr/>
        </p:nvCxnSpPr>
        <p:spPr>
          <a:xfrm flipH="1" flipV="1">
            <a:off x="8129245" y="2357592"/>
            <a:ext cx="1015135" cy="1354833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32F1545-B868-4F12-93DF-3FF2D9416747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8129218" y="3350785"/>
            <a:ext cx="1015162" cy="36164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D87EBAB-7446-4D66-AA62-347A2710F0E9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8129242" y="3738155"/>
            <a:ext cx="1015140" cy="136669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81B814D-1854-46D1-86F6-3A298FC17058}"/>
              </a:ext>
            </a:extLst>
          </p:cNvPr>
          <p:cNvCxnSpPr>
            <a:cxnSpLocks/>
          </p:cNvCxnSpPr>
          <p:nvPr/>
        </p:nvCxnSpPr>
        <p:spPr>
          <a:xfrm flipH="1">
            <a:off x="8129217" y="3712425"/>
            <a:ext cx="1015163" cy="120930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3A316BA-0EC3-4045-BD80-EA327D74A4B6}"/>
              </a:ext>
            </a:extLst>
          </p:cNvPr>
          <p:cNvCxnSpPr>
            <a:cxnSpLocks/>
            <a:stCxn id="27" idx="1"/>
            <a:endCxn id="37" idx="3"/>
          </p:cNvCxnSpPr>
          <p:nvPr/>
        </p:nvCxnSpPr>
        <p:spPr>
          <a:xfrm flipH="1">
            <a:off x="8129238" y="3712425"/>
            <a:ext cx="1015142" cy="2700267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959A16-E37B-455A-B07E-685C867F43EB}"/>
              </a:ext>
            </a:extLst>
          </p:cNvPr>
          <p:cNvSpPr txBox="1"/>
          <p:nvPr/>
        </p:nvSpPr>
        <p:spPr>
          <a:xfrm>
            <a:off x="3008489" y="1275645"/>
            <a:ext cx="6175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958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240</Words>
  <Application>Microsoft Office PowerPoint</Application>
  <PresentationFormat>Widescreen</PresentationFormat>
  <Paragraphs>42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HP001 4 hàng</vt:lpstr>
      <vt:lpstr>Lato Hairline</vt:lpstr>
      <vt:lpstr>Lato Light</vt:lpstr>
      <vt:lpstr>Lato Regular</vt:lpstr>
      <vt:lpstr>包图主题2</vt:lpstr>
      <vt:lpstr>Office 主题</vt:lpstr>
      <vt:lpstr>2_Office 主题​​</vt:lpstr>
      <vt:lpstr>第一PPT，www.1ppt.com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</cp:lastModifiedBy>
  <cp:revision>11</cp:revision>
  <dcterms:created xsi:type="dcterms:W3CDTF">2021-07-10T01:25:10Z</dcterms:created>
  <dcterms:modified xsi:type="dcterms:W3CDTF">2021-12-17T09:45:35Z</dcterms:modified>
</cp:coreProperties>
</file>