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5" r:id="rId3"/>
    <p:sldId id="310" r:id="rId4"/>
    <p:sldId id="334" r:id="rId5"/>
    <p:sldId id="266" r:id="rId6"/>
    <p:sldId id="340" r:id="rId7"/>
    <p:sldId id="287" r:id="rId8"/>
    <p:sldId id="342" r:id="rId9"/>
    <p:sldId id="335" r:id="rId10"/>
    <p:sldId id="270" r:id="rId11"/>
    <p:sldId id="336" r:id="rId12"/>
    <p:sldId id="272" r:id="rId13"/>
    <p:sldId id="339" r:id="rId1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86F6C9"/>
    <a:srgbClr val="B8FADF"/>
    <a:srgbClr val="D2ECB6"/>
    <a:srgbClr val="B8E08C"/>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5196" autoAdjust="0"/>
  </p:normalViewPr>
  <p:slideViewPr>
    <p:cSldViewPr>
      <p:cViewPr varScale="1">
        <p:scale>
          <a:sx n="92" d="100"/>
          <a:sy n="92" d="100"/>
        </p:scale>
        <p:origin x="774"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93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9875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108815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8146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3883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2138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7096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5557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2182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3908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749509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9546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pPr defTabSz="914400">
                <a:buClr>
                  <a:srgbClr val="000000"/>
                </a:buClr>
                <a:buFont typeface="Arial"/>
                <a:buNone/>
              </a:pPr>
              <a:t>‹#›</a:t>
            </a:fld>
            <a:endParaRPr kern="0"/>
          </a:p>
        </p:txBody>
      </p:sp>
    </p:spTree>
    <p:extLst>
      <p:ext uri="{BB962C8B-B14F-4D97-AF65-F5344CB8AC3E}">
        <p14:creationId xmlns:p14="http://schemas.microsoft.com/office/powerpoint/2010/main" val="1320842641"/>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32060" y="2400233"/>
            <a:ext cx="8435739" cy="1017587"/>
            <a:chOff x="1143000" y="2412173"/>
            <a:chExt cx="7077441"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38642" y="2642560"/>
              <a:ext cx="6781799" cy="584763"/>
            </a:xfrm>
            <a:prstGeom prst="rect">
              <a:avLst/>
            </a:prstGeom>
            <a:noFill/>
          </p:spPr>
          <p:txBody>
            <a:bodyPr wrap="square" lIns="91428" tIns="45714" rIns="91428" bIns="45714" rtlCol="0">
              <a:spAutoFit/>
            </a:bodyPr>
            <a:lstStyle/>
            <a:p>
              <a:pPr algn="ctr"/>
              <a:r>
                <a:rPr lang="en-US" sz="3200" b="1">
                  <a:solidFill>
                    <a:srgbClr val="00863D"/>
                  </a:solidFill>
                  <a:latin typeface="Arial-Rounded" pitchFamily="34" charset="0"/>
                  <a:ea typeface="Arial-Rounded" pitchFamily="34" charset="0"/>
                  <a:cs typeface="Arial-Rounded" pitchFamily="34" charset="0"/>
                </a:rPr>
                <a:t>CUỘC THI TÀI NĂNG RỪNG XANH</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381000" y="2421929"/>
            <a:ext cx="15240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66750"/>
            <a:ext cx="7773993" cy="3486150"/>
          </a:xfrm>
          <a:prstGeom prst="rect">
            <a:avLst/>
          </a:prstGeom>
        </p:spPr>
      </p:pic>
    </p:spTree>
    <p:extLst>
      <p:ext uri="{BB962C8B-B14F-4D97-AF65-F5344CB8AC3E}">
        <p14:creationId xmlns:p14="http://schemas.microsoft.com/office/powerpoint/2010/main" val="207911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Cuộc thi tài năng rừng xanh</a:t>
            </a:r>
            <a:r>
              <a:rPr lang="en-US" sz="3200">
                <a:solidFill>
                  <a:schemeClr val="tx1"/>
                </a:solidFill>
                <a:latin typeface="Arial" pitchFamily="34" charset="0"/>
                <a:cs typeface="Arial" pitchFamily="34" charset="0"/>
              </a:rPr>
              <a:t> (trang 114, 115).</a:t>
            </a:r>
          </a:p>
          <a:p>
            <a:pPr marL="457138" indent="-457138" algn="just">
              <a:buFontTx/>
              <a:buChar char="-"/>
            </a:pPr>
            <a:r>
              <a:rPr lang="en-US" sz="3200">
                <a:solidFill>
                  <a:schemeClr val="tx1"/>
                </a:solidFill>
                <a:latin typeface="Arial" pitchFamily="34" charset="0"/>
                <a:cs typeface="Arial" pitchFamily="34" charset="0"/>
              </a:rPr>
              <a:t>Chuẩn bị bài mới (trang 116, 117).</a:t>
            </a:r>
          </a:p>
        </p:txBody>
      </p:sp>
    </p:spTree>
    <p:extLst>
      <p:ext uri="{BB962C8B-B14F-4D97-AF65-F5344CB8AC3E}">
        <p14:creationId xmlns:p14="http://schemas.microsoft.com/office/powerpoint/2010/main" val="338851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B51-0028-4694-8950-916BFBC6EA03}"/>
              </a:ext>
            </a:extLst>
          </p:cNvPr>
          <p:cNvSpPr>
            <a:spLocks noGrp="1"/>
          </p:cNvSpPr>
          <p:nvPr>
            <p:ph type="title"/>
          </p:nvPr>
        </p:nvSpPr>
        <p:spPr/>
        <p:txBody>
          <a:bodyPr/>
          <a:lstStyle/>
          <a:p>
            <a:endParaRPr lang="vi-VN"/>
          </a:p>
        </p:txBody>
      </p:sp>
    </p:spTree>
    <p:extLst>
      <p:ext uri="{BB962C8B-B14F-4D97-AF65-F5344CB8AC3E}">
        <p14:creationId xmlns:p14="http://schemas.microsoft.com/office/powerpoint/2010/main" val="251870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4" name="Picture 3" descr="C:\Users\Admin\Desktop\dssss.PNG"/>
          <p:cNvPicPr/>
          <p:nvPr/>
        </p:nvPicPr>
        <p:blipFill rotWithShape="1">
          <a:blip r:embed="rId3">
            <a:extLst>
              <a:ext uri="{28A0092B-C50C-407E-A947-70E740481C1C}">
                <a14:useLocalDpi xmlns:a14="http://schemas.microsoft.com/office/drawing/2010/main" val="0"/>
              </a:ext>
            </a:extLst>
          </a:blip>
          <a:srcRect b="21301"/>
          <a:stretch/>
        </p:blipFill>
        <p:spPr bwMode="auto">
          <a:xfrm>
            <a:off x="1453515" y="308610"/>
            <a:ext cx="5937885" cy="4168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8764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5350"/>
            <a:ext cx="1066800" cy="685800"/>
          </a:xfrm>
        </p:spPr>
        <p:txBody>
          <a:bodyPr>
            <a:normAutofit fontScale="90000"/>
          </a:bodyPr>
          <a:lstStyle/>
          <a:p>
            <a:pPr algn="l"/>
            <a:r>
              <a:rPr lang="en-US">
                <a:solidFill>
                  <a:srgbClr val="FF0000"/>
                </a:solidFill>
                <a:latin typeface="Arial" pitchFamily="34" charset="0"/>
                <a:cs typeface="Arial" pitchFamily="34" charset="0"/>
              </a:rPr>
              <a:t>yêt</a:t>
            </a:r>
            <a:r>
              <a:rPr lang="en-US">
                <a:latin typeface="Arial" pitchFamily="34" charset="0"/>
                <a:cs typeface="Arial" pitchFamily="34" charset="0"/>
              </a:rPr>
              <a:t> </a:t>
            </a:r>
          </a:p>
        </p:txBody>
      </p:sp>
      <p:sp>
        <p:nvSpPr>
          <p:cNvPr id="3" name="Title 1"/>
          <p:cNvSpPr txBox="1">
            <a:spLocks/>
          </p:cNvSpPr>
          <p:nvPr/>
        </p:nvSpPr>
        <p:spPr>
          <a:xfrm>
            <a:off x="2021114" y="-476250"/>
            <a:ext cx="5217886"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solidFill>
                  <a:prstClr val="black"/>
                </a:solidFill>
                <a:latin typeface="Arial" pitchFamily="34" charset="0"/>
                <a:cs typeface="Arial" pitchFamily="34" charset="0"/>
              </a:rPr>
              <a:t>Luyện đọc các vần </a:t>
            </a:r>
          </a:p>
        </p:txBody>
      </p:sp>
      <p:sp>
        <p:nvSpPr>
          <p:cNvPr id="7" name="Title 1"/>
          <p:cNvSpPr txBox="1">
            <a:spLocks/>
          </p:cNvSpPr>
          <p:nvPr/>
        </p:nvSpPr>
        <p:spPr>
          <a:xfrm>
            <a:off x="2438400" y="855092"/>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yêng</a:t>
            </a:r>
            <a:r>
              <a:rPr lang="en-US">
                <a:solidFill>
                  <a:prstClr val="black"/>
                </a:solidFill>
                <a:latin typeface="Arial" pitchFamily="34" charset="0"/>
                <a:cs typeface="Arial" pitchFamily="34" charset="0"/>
              </a:rPr>
              <a:t> </a:t>
            </a:r>
          </a:p>
        </p:txBody>
      </p:sp>
      <p:sp>
        <p:nvSpPr>
          <p:cNvPr id="10" name="Title 1"/>
          <p:cNvSpPr txBox="1">
            <a:spLocks/>
          </p:cNvSpPr>
          <p:nvPr/>
        </p:nvSpPr>
        <p:spPr>
          <a:xfrm>
            <a:off x="4419600" y="8191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oen</a:t>
            </a:r>
            <a:r>
              <a:rPr lang="en-US">
                <a:solidFill>
                  <a:prstClr val="black"/>
                </a:solidFill>
                <a:latin typeface="Arial" pitchFamily="34" charset="0"/>
                <a:cs typeface="Arial" pitchFamily="34" charset="0"/>
              </a:rPr>
              <a:t> </a:t>
            </a:r>
          </a:p>
        </p:txBody>
      </p:sp>
      <p:sp>
        <p:nvSpPr>
          <p:cNvPr id="13" name="Title 1"/>
          <p:cNvSpPr txBox="1">
            <a:spLocks/>
          </p:cNvSpPr>
          <p:nvPr/>
        </p:nvSpPr>
        <p:spPr>
          <a:xfrm>
            <a:off x="6087374" y="803332"/>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oao </a:t>
            </a:r>
          </a:p>
        </p:txBody>
      </p:sp>
      <p:sp>
        <p:nvSpPr>
          <p:cNvPr id="16" name="Title 1"/>
          <p:cNvSpPr txBox="1">
            <a:spLocks/>
          </p:cNvSpPr>
          <p:nvPr/>
        </p:nvSpPr>
        <p:spPr>
          <a:xfrm>
            <a:off x="1447800" y="19621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oet </a:t>
            </a:r>
          </a:p>
        </p:txBody>
      </p:sp>
      <p:sp>
        <p:nvSpPr>
          <p:cNvPr id="19" name="Title 1"/>
          <p:cNvSpPr txBox="1">
            <a:spLocks/>
          </p:cNvSpPr>
          <p:nvPr/>
        </p:nvSpPr>
        <p:spPr>
          <a:xfrm>
            <a:off x="3733800" y="18097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uênh</a:t>
            </a:r>
            <a:r>
              <a:rPr lang="en-US">
                <a:solidFill>
                  <a:prstClr val="black"/>
                </a:solidFill>
                <a:latin typeface="Arial" pitchFamily="34" charset="0"/>
                <a:cs typeface="Arial" pitchFamily="34" charset="0"/>
              </a:rPr>
              <a:t> </a:t>
            </a:r>
          </a:p>
        </p:txBody>
      </p:sp>
      <p:sp>
        <p:nvSpPr>
          <p:cNvPr id="22" name="Title 1"/>
          <p:cNvSpPr txBox="1">
            <a:spLocks/>
          </p:cNvSpPr>
          <p:nvPr/>
        </p:nvSpPr>
        <p:spPr>
          <a:xfrm>
            <a:off x="6172200" y="17335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ooc </a:t>
            </a:r>
          </a:p>
        </p:txBody>
      </p:sp>
    </p:spTree>
    <p:extLst>
      <p:ext uri="{BB962C8B-B14F-4D97-AF65-F5344CB8AC3E}">
        <p14:creationId xmlns:p14="http://schemas.microsoft.com/office/powerpoint/2010/main" val="372027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37F9-057C-4490-A175-5540C9F2AD1A}"/>
              </a:ext>
            </a:extLst>
          </p:cNvPr>
          <p:cNvSpPr>
            <a:spLocks noGrp="1"/>
          </p:cNvSpPr>
          <p:nvPr>
            <p:ph type="title"/>
          </p:nvPr>
        </p:nvSpPr>
        <p:spPr/>
        <p:txBody>
          <a:bodyPr/>
          <a:lstStyle/>
          <a:p>
            <a:endParaRPr lang="vi-VN"/>
          </a:p>
        </p:txBody>
      </p:sp>
      <p:sp>
        <p:nvSpPr>
          <p:cNvPr id="3" name="Rectangle 2">
            <a:extLst>
              <a:ext uri="{FF2B5EF4-FFF2-40B4-BE49-F238E27FC236}">
                <a16:creationId xmlns:a16="http://schemas.microsoft.com/office/drawing/2014/main" id="{E7191886-2CF2-40A8-825C-D6F5145E4B28}"/>
              </a:ext>
            </a:extLst>
          </p:cNvPr>
          <p:cNvSpPr/>
          <p:nvPr/>
        </p:nvSpPr>
        <p:spPr>
          <a:xfrm>
            <a:off x="152400" y="895350"/>
            <a:ext cx="8991600" cy="523099"/>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 1.Cuộc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những</a:t>
            </a:r>
            <a:r>
              <a:rPr lang="en-US" sz="2800" dirty="0">
                <a:solidFill>
                  <a:srgbClr val="FF0000"/>
                </a:solidFill>
                <a:latin typeface="Arial" pitchFamily="34" charset="0"/>
                <a:ea typeface="Arial-Rounded" pitchFamily="34" charset="0"/>
                <a:cs typeface="Arial" pitchFamily="34" charset="0"/>
              </a:rPr>
              <a:t> con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nào</a:t>
            </a:r>
            <a:r>
              <a:rPr lang="en-US" sz="2800" dirty="0">
                <a:solidFill>
                  <a:srgbClr val="FF000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1976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50" y="228314"/>
            <a:ext cx="2519202" cy="21148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419350"/>
            <a:ext cx="2493802" cy="1909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42760"/>
            <a:ext cx="3086136" cy="1947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147793"/>
            <a:ext cx="2590800" cy="4085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599" y="2343149"/>
            <a:ext cx="1547273" cy="1961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343149"/>
            <a:ext cx="1485936" cy="19499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1C95035-0C5B-478B-85F4-6A5F3A08F75F}"/>
              </a:ext>
            </a:extLst>
          </p:cNvPr>
          <p:cNvSpPr/>
          <p:nvPr/>
        </p:nvSpPr>
        <p:spPr>
          <a:xfrm>
            <a:off x="285750" y="4200010"/>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Cuộc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yểng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mèo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rừng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gõ</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kiến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voọc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xám</a:t>
            </a:r>
            <a:r>
              <a:rPr lang="en-US" sz="2800" dirty="0">
                <a:solidFill>
                  <a:srgbClr val="FF0000"/>
                </a:solidFill>
                <a:latin typeface="Arial" pitchFamily="34" charset="0"/>
                <a:ea typeface="Arial-Rounded" pitchFamily="34" charset="0"/>
                <a:cs typeface="Arial" pitchFamily="34" charset="0"/>
              </a:rPr>
              <a:t>. </a:t>
            </a:r>
          </a:p>
        </p:txBody>
      </p:sp>
    </p:spTree>
    <p:extLst>
      <p:ext uri="{BB962C8B-B14F-4D97-AF65-F5344CB8AC3E}">
        <p14:creationId xmlns:p14="http://schemas.microsoft.com/office/powerpoint/2010/main" val="77235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55A0-D2B8-4BBF-B533-49225164D7A0}"/>
              </a:ext>
            </a:extLst>
          </p:cNvPr>
          <p:cNvSpPr>
            <a:spLocks noGrp="1"/>
          </p:cNvSpPr>
          <p:nvPr>
            <p:ph type="title"/>
          </p:nvPr>
        </p:nvSpPr>
        <p:spPr/>
        <p:txBody>
          <a:bodyPr/>
          <a:lstStyle/>
          <a:p>
            <a:endParaRPr lang="vi-VN"/>
          </a:p>
        </p:txBody>
      </p:sp>
      <p:sp>
        <p:nvSpPr>
          <p:cNvPr id="3" name="Rectangle 2">
            <a:extLst>
              <a:ext uri="{FF2B5EF4-FFF2-40B4-BE49-F238E27FC236}">
                <a16:creationId xmlns:a16="http://schemas.microsoft.com/office/drawing/2014/main" id="{D2F28A06-E292-44AF-8536-B1A37503F8CA}"/>
              </a:ext>
            </a:extLst>
          </p:cNvPr>
          <p:cNvSpPr/>
          <p:nvPr/>
        </p:nvSpPr>
        <p:spPr>
          <a:xfrm>
            <a:off x="161731" y="1617764"/>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2.Mỗi con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biểu</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diễn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tiết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mục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gì</a:t>
            </a:r>
            <a:r>
              <a:rPr lang="en-US" sz="2800" dirty="0">
                <a:solidFill>
                  <a:srgbClr val="FF0000"/>
                </a:solidFill>
                <a:latin typeface="Arial" pitchFamily="34" charset="0"/>
                <a:ea typeface="Arial-Rounded" pitchFamily="34" charset="0"/>
                <a:cs typeface="Arial" pitchFamily="34" charset="0"/>
              </a:rPr>
              <a:t>?</a:t>
            </a:r>
          </a:p>
          <a:p>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Em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thích</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tiết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mục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nào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nhất</a:t>
            </a:r>
            <a:r>
              <a:rPr lang="en-US" sz="2800" dirty="0">
                <a:solidFill>
                  <a:srgbClr val="FF000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63644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solidFill>
                  <a:prstClr val="black"/>
                </a:solidFill>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prstClr val="white"/>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a:solidFill>
                  <a:prstClr val="black"/>
                </a:solidFill>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a:solidFill>
                  <a:prstClr val="black"/>
                </a:solidFill>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solidFill>
                  <a:prstClr val="black"/>
                </a:solidFill>
                <a:latin typeface="Arial" pitchFamily="34" charset="0"/>
                <a:ea typeface="Arial-Rounded" pitchFamily="34" charset="0"/>
                <a:cs typeface="Arial" pitchFamily="34" charset="0"/>
              </a:rPr>
              <a:t>	Các con vật đều xứng đáng nhận phần thưởng.</a:t>
            </a:r>
          </a:p>
        </p:txBody>
      </p:sp>
      <p:cxnSp>
        <p:nvCxnSpPr>
          <p:cNvPr id="3" name="Straight Connector 2"/>
          <p:cNvCxnSpPr/>
          <p:nvPr/>
        </p:nvCxnSpPr>
        <p:spPr>
          <a:xfrm>
            <a:off x="7162800" y="2114550"/>
            <a:ext cx="167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2571750"/>
            <a:ext cx="777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2600" y="295275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2952750"/>
            <a:ext cx="365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2952750"/>
            <a:ext cx="121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3333750"/>
            <a:ext cx="685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1400" y="333375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3790950"/>
            <a:ext cx="845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4171950"/>
            <a:ext cx="53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66800" y="4095750"/>
            <a:ext cx="6248400" cy="368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3"/>
                                        </p:tgtEl>
                                      </p:cBhvr>
                                    </p:animEffect>
                                    <p:anim calcmode="lin" valueType="num">
                                      <p:cBhvr>
                                        <p:cTn id="17" dur="1000"/>
                                        <p:tgtEl>
                                          <p:spTgt spid="3"/>
                                        </p:tgtEl>
                                        <p:attrNameLst>
                                          <p:attrName>ppt_x</p:attrName>
                                        </p:attrNameLst>
                                      </p:cBhvr>
                                      <p:tavLst>
                                        <p:tav tm="0">
                                          <p:val>
                                            <p:strVal val="ppt_x"/>
                                          </p:val>
                                        </p:tav>
                                        <p:tav tm="100000">
                                          <p:val>
                                            <p:strVal val="ppt_x"/>
                                          </p:val>
                                        </p:tav>
                                      </p:tavLst>
                                    </p:anim>
                                    <p:anim calcmode="lin" valueType="num">
                                      <p:cBhvr>
                                        <p:cTn id="18" dur="1000"/>
                                        <p:tgtEl>
                                          <p:spTgt spid="3"/>
                                        </p:tgtEl>
                                        <p:attrNameLst>
                                          <p:attrName>ppt_y</p:attrName>
                                        </p:attrNameLst>
                                      </p:cBhvr>
                                      <p:tavLst>
                                        <p:tav tm="0">
                                          <p:val>
                                            <p:strVal val="ppt_y"/>
                                          </p:val>
                                        </p:tav>
                                        <p:tav tm="100000">
                                          <p:val>
                                            <p:strVal val="ppt_y+.1"/>
                                          </p:val>
                                        </p:tav>
                                      </p:tavLst>
                                    </p:anim>
                                    <p:set>
                                      <p:cBhvr>
                                        <p:cTn id="19" dur="1" fill="hold">
                                          <p:stCondLst>
                                            <p:cond delay="999"/>
                                          </p:stCondLst>
                                        </p:cTn>
                                        <p:tgtEl>
                                          <p:spTgt spid="3"/>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11"/>
                                        </p:tgtEl>
                                      </p:cBhvr>
                                    </p:animEffect>
                                    <p:anim calcmode="lin" valueType="num">
                                      <p:cBhvr>
                                        <p:cTn id="22" dur="1000"/>
                                        <p:tgtEl>
                                          <p:spTgt spid="11"/>
                                        </p:tgtEl>
                                        <p:attrNameLst>
                                          <p:attrName>ppt_x</p:attrName>
                                        </p:attrNameLst>
                                      </p:cBhvr>
                                      <p:tavLst>
                                        <p:tav tm="0">
                                          <p:val>
                                            <p:strVal val="ppt_x"/>
                                          </p:val>
                                        </p:tav>
                                        <p:tav tm="100000">
                                          <p:val>
                                            <p:strVal val="ppt_x"/>
                                          </p:val>
                                        </p:tav>
                                      </p:tavLst>
                                    </p:anim>
                                    <p:anim calcmode="lin" valueType="num">
                                      <p:cBhvr>
                                        <p:cTn id="23" dur="1000"/>
                                        <p:tgtEl>
                                          <p:spTgt spid="11"/>
                                        </p:tgtEl>
                                        <p:attrNameLst>
                                          <p:attrName>ppt_y</p:attrName>
                                        </p:attrNameLst>
                                      </p:cBhvr>
                                      <p:tavLst>
                                        <p:tav tm="0">
                                          <p:val>
                                            <p:strVal val="ppt_y"/>
                                          </p:val>
                                        </p:tav>
                                        <p:tav tm="100000">
                                          <p:val>
                                            <p:strVal val="ppt_y+.1"/>
                                          </p:val>
                                        </p:tav>
                                      </p:tavLst>
                                    </p:anim>
                                    <p:set>
                                      <p:cBhvr>
                                        <p:cTn id="24" dur="1" fill="hold">
                                          <p:stCondLst>
                                            <p:cond delay="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nodeType="clickEffect">
                                  <p:stCondLst>
                                    <p:cond delay="0"/>
                                  </p:stCondLst>
                                  <p:childTnLst>
                                    <p:animEffect transition="out" filter="barn(inVertic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par>
                                <p:cTn id="50" presetID="6"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nodeType="clickEffect">
                                  <p:stCondLst>
                                    <p:cond delay="0"/>
                                  </p:stCondLst>
                                  <p:childTnLst>
                                    <p:animEffect transition="out" filter="wheel(1)">
                                      <p:cBhvr>
                                        <p:cTn id="56" dur="2000"/>
                                        <p:tgtEl>
                                          <p:spTgt spid="18"/>
                                        </p:tgtEl>
                                      </p:cBhvr>
                                    </p:animEffect>
                                    <p:set>
                                      <p:cBhvr>
                                        <p:cTn id="57" dur="1" fill="hold">
                                          <p:stCondLst>
                                            <p:cond delay="1999"/>
                                          </p:stCondLst>
                                        </p:cTn>
                                        <p:tgtEl>
                                          <p:spTgt spid="18"/>
                                        </p:tgtEl>
                                        <p:attrNameLst>
                                          <p:attrName>style.visibility</p:attrName>
                                        </p:attrNameLst>
                                      </p:cBhvr>
                                      <p:to>
                                        <p:strVal val="hidden"/>
                                      </p:to>
                                    </p:set>
                                  </p:childTnLst>
                                </p:cTn>
                              </p:par>
                              <p:par>
                                <p:cTn id="58" presetID="21" presetClass="exit" presetSubtype="1" fill="hold" nodeType="withEffect">
                                  <p:stCondLst>
                                    <p:cond delay="0"/>
                                  </p:stCondLst>
                                  <p:childTnLst>
                                    <p:animEffect transition="out" filter="wheel(1)">
                                      <p:cBhvr>
                                        <p:cTn id="59" dur="2000"/>
                                        <p:tgtEl>
                                          <p:spTgt spid="20"/>
                                        </p:tgtEl>
                                      </p:cBhvr>
                                    </p:animEffect>
                                    <p:set>
                                      <p:cBhvr>
                                        <p:cTn id="60" dur="1" fill="hold">
                                          <p:stCondLst>
                                            <p:cond delay="1999"/>
                                          </p:stCondLst>
                                        </p:cTn>
                                        <p:tgtEl>
                                          <p:spTgt spid="2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22"/>
                                        </p:tgtEl>
                                      </p:cBhvr>
                                    </p:animEffect>
                                    <p:anim calcmode="lin" valueType="num">
                                      <p:cBhvr>
                                        <p:cTn id="82" dur="1000"/>
                                        <p:tgtEl>
                                          <p:spTgt spid="22"/>
                                        </p:tgtEl>
                                        <p:attrNameLst>
                                          <p:attrName>ppt_x</p:attrName>
                                        </p:attrNameLst>
                                      </p:cBhvr>
                                      <p:tavLst>
                                        <p:tav tm="0">
                                          <p:val>
                                            <p:strVal val="ppt_x"/>
                                          </p:val>
                                        </p:tav>
                                        <p:tav tm="100000">
                                          <p:val>
                                            <p:strVal val="ppt_x"/>
                                          </p:val>
                                        </p:tav>
                                      </p:tavLst>
                                    </p:anim>
                                    <p:anim calcmode="lin" valueType="num">
                                      <p:cBhvr>
                                        <p:cTn id="83" dur="1000"/>
                                        <p:tgtEl>
                                          <p:spTgt spid="22"/>
                                        </p:tgtEl>
                                        <p:attrNameLst>
                                          <p:attrName>ppt_y</p:attrName>
                                        </p:attrNameLst>
                                      </p:cBhvr>
                                      <p:tavLst>
                                        <p:tav tm="0">
                                          <p:val>
                                            <p:strVal val="ppt_y"/>
                                          </p:val>
                                        </p:tav>
                                        <p:tav tm="100000">
                                          <p:val>
                                            <p:strVal val="ppt_y+.1"/>
                                          </p:val>
                                        </p:tav>
                                      </p:tavLst>
                                    </p:anim>
                                    <p:set>
                                      <p:cBhvr>
                                        <p:cTn id="84" dur="1" fill="hold">
                                          <p:stCondLst>
                                            <p:cond delay="999"/>
                                          </p:stCondLst>
                                        </p:cTn>
                                        <p:tgtEl>
                                          <p:spTgt spid="22"/>
                                        </p:tgtEl>
                                        <p:attrNameLst>
                                          <p:attrName>style.visibility</p:attrName>
                                        </p:attrNameLst>
                                      </p:cBhvr>
                                      <p:to>
                                        <p:strVal val="hidden"/>
                                      </p:to>
                                    </p:set>
                                  </p:childTnLst>
                                </p:cTn>
                              </p:par>
                              <p:par>
                                <p:cTn id="85" presetID="42" presetClass="exit" presetSubtype="0" fill="hold" nodeType="withEffect">
                                  <p:stCondLst>
                                    <p:cond delay="0"/>
                                  </p:stCondLst>
                                  <p:childTnLst>
                                    <p:animEffect transition="out" filter="fade">
                                      <p:cBhvr>
                                        <p:cTn id="86" dur="1000"/>
                                        <p:tgtEl>
                                          <p:spTgt spid="24"/>
                                        </p:tgtEl>
                                      </p:cBhvr>
                                    </p:animEffect>
                                    <p:anim calcmode="lin" valueType="num">
                                      <p:cBhvr>
                                        <p:cTn id="87" dur="1000"/>
                                        <p:tgtEl>
                                          <p:spTgt spid="24"/>
                                        </p:tgtEl>
                                        <p:attrNameLst>
                                          <p:attrName>ppt_x</p:attrName>
                                        </p:attrNameLst>
                                      </p:cBhvr>
                                      <p:tavLst>
                                        <p:tav tm="0">
                                          <p:val>
                                            <p:strVal val="ppt_x"/>
                                          </p:val>
                                        </p:tav>
                                        <p:tav tm="100000">
                                          <p:val>
                                            <p:strVal val="ppt_x"/>
                                          </p:val>
                                        </p:tav>
                                      </p:tavLst>
                                    </p:anim>
                                    <p:anim calcmode="lin" valueType="num">
                                      <p:cBhvr>
                                        <p:cTn id="88" dur="1000"/>
                                        <p:tgtEl>
                                          <p:spTgt spid="24"/>
                                        </p:tgtEl>
                                        <p:attrNameLst>
                                          <p:attrName>ppt_y</p:attrName>
                                        </p:attrNameLst>
                                      </p:cBhvr>
                                      <p:tavLst>
                                        <p:tav tm="0">
                                          <p:val>
                                            <p:strVal val="ppt_y"/>
                                          </p:val>
                                        </p:tav>
                                        <p:tav tm="100000">
                                          <p:val>
                                            <p:strVal val="ppt_y+.1"/>
                                          </p:val>
                                        </p:tav>
                                      </p:tavLst>
                                    </p:anim>
                                    <p:set>
                                      <p:cBhvr>
                                        <p:cTn id="89" dur="1" fill="hold">
                                          <p:stCondLst>
                                            <p:cond delay="999"/>
                                          </p:stCondLst>
                                        </p:cTn>
                                        <p:tgtEl>
                                          <p:spTgt spid="24"/>
                                        </p:tgtEl>
                                        <p:attrNameLst>
                                          <p:attrName>style.visibility</p:attrName>
                                        </p:attrNameLst>
                                      </p:cBhvr>
                                      <p:to>
                                        <p:strVal val="hidden"/>
                                      </p:to>
                                    </p:set>
                                  </p:childTnLst>
                                </p:cTn>
                              </p:par>
                              <p:par>
                                <p:cTn id="90" presetID="42" presetClass="exit" presetSubtype="0" fill="hold" nodeType="withEffect">
                                  <p:stCondLst>
                                    <p:cond delay="0"/>
                                  </p:stCondLst>
                                  <p:childTnLst>
                                    <p:animEffect transition="out" filter="fade">
                                      <p:cBhvr>
                                        <p:cTn id="91" dur="1000"/>
                                        <p:tgtEl>
                                          <p:spTgt spid="26"/>
                                        </p:tgtEl>
                                      </p:cBhvr>
                                    </p:animEffect>
                                    <p:anim calcmode="lin" valueType="num">
                                      <p:cBhvr>
                                        <p:cTn id="92" dur="1000"/>
                                        <p:tgtEl>
                                          <p:spTgt spid="26"/>
                                        </p:tgtEl>
                                        <p:attrNameLst>
                                          <p:attrName>ppt_x</p:attrName>
                                        </p:attrNameLst>
                                      </p:cBhvr>
                                      <p:tavLst>
                                        <p:tav tm="0">
                                          <p:val>
                                            <p:strVal val="ppt_x"/>
                                          </p:val>
                                        </p:tav>
                                        <p:tav tm="100000">
                                          <p:val>
                                            <p:strVal val="ppt_x"/>
                                          </p:val>
                                        </p:tav>
                                      </p:tavLst>
                                    </p:anim>
                                    <p:anim calcmode="lin" valueType="num">
                                      <p:cBhvr>
                                        <p:cTn id="93" dur="1000"/>
                                        <p:tgtEl>
                                          <p:spTgt spid="26"/>
                                        </p:tgtEl>
                                        <p:attrNameLst>
                                          <p:attrName>ppt_y</p:attrName>
                                        </p:attrNameLst>
                                      </p:cBhvr>
                                      <p:tavLst>
                                        <p:tav tm="0">
                                          <p:val>
                                            <p:strVal val="ppt_y"/>
                                          </p:val>
                                        </p:tav>
                                        <p:tav tm="100000">
                                          <p:val>
                                            <p:strVal val="ppt_y+.1"/>
                                          </p:val>
                                        </p:tav>
                                      </p:tavLst>
                                    </p:anim>
                                    <p:set>
                                      <p:cBhvr>
                                        <p:cTn id="94" dur="1" fill="hold">
                                          <p:stCondLst>
                                            <p:cond delay="999"/>
                                          </p:stCondLst>
                                        </p:cTn>
                                        <p:tgtEl>
                                          <p:spTgt spid="2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28"/>
                                        </p:tgtEl>
                                        <p:attrNameLst>
                                          <p:attrName>ppt_x</p:attrName>
                                        </p:attrNameLst>
                                      </p:cBhvr>
                                      <p:tavLst>
                                        <p:tav tm="0">
                                          <p:val>
                                            <p:strVal val="ppt_x"/>
                                          </p:val>
                                        </p:tav>
                                        <p:tav tm="100000">
                                          <p:val>
                                            <p:strVal val="ppt_x"/>
                                          </p:val>
                                        </p:tav>
                                      </p:tavLst>
                                    </p:anim>
                                    <p:anim calcmode="lin" valueType="num">
                                      <p:cBhvr additive="base">
                                        <p:cTn id="105" dur="500"/>
                                        <p:tgtEl>
                                          <p:spTgt spid="28"/>
                                        </p:tgtEl>
                                        <p:attrNameLst>
                                          <p:attrName>ppt_y</p:attrName>
                                        </p:attrNameLst>
                                      </p:cBhvr>
                                      <p:tavLst>
                                        <p:tav tm="0">
                                          <p:val>
                                            <p:strVal val="ppt_y"/>
                                          </p:val>
                                        </p:tav>
                                        <p:tav tm="100000">
                                          <p:val>
                                            <p:strVal val="1+ppt_h/2"/>
                                          </p:val>
                                        </p:tav>
                                      </p:tavLst>
                                    </p:anim>
                                    <p:set>
                                      <p:cBhvr>
                                        <p:cTn id="10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74356" y="709659"/>
            <a:ext cx="603858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Cuộc thi có sự tham gia của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74355" y="1200149"/>
            <a:ext cx="51360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Em thích nhất tiết mục (…).</a:t>
            </a:r>
          </a:p>
        </p:txBody>
      </p:sp>
      <p:grpSp>
        <p:nvGrpSpPr>
          <p:cNvPr id="10" name="Group 9"/>
          <p:cNvGrpSpPr/>
          <p:nvPr/>
        </p:nvGrpSpPr>
        <p:grpSpPr>
          <a:xfrm>
            <a:off x="0" y="2343150"/>
            <a:ext cx="8991600" cy="953986"/>
            <a:chOff x="0" y="2343150"/>
            <a:chExt cx="8991600" cy="953986"/>
          </a:xfrm>
        </p:grpSpPr>
        <p:sp>
          <p:nvSpPr>
            <p:cNvPr id="13" name="Rectangle 12"/>
            <p:cNvSpPr/>
            <p:nvPr/>
          </p:nvSpPr>
          <p:spPr>
            <a:xfrm>
              <a:off x="0" y="2343150"/>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a. </a:t>
              </a:r>
              <a:r>
                <a:rPr lang="en-US" sz="2800" dirty="0" err="1">
                  <a:solidFill>
                    <a:srgbClr val="FF0000"/>
                  </a:solidFill>
                  <a:latin typeface="Arial" pitchFamily="34" charset="0"/>
                  <a:ea typeface="Arial-Rounded" pitchFamily="34" charset="0"/>
                  <a:cs typeface="Arial" pitchFamily="34" charset="0"/>
                </a:rPr>
                <a:t>Cuộc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yểng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mèo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rừng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gõ</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kiến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voọc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xám</a:t>
              </a:r>
              <a:r>
                <a:rPr lang="en-US" sz="2800" dirty="0">
                  <a:solidFill>
                    <a:srgbClr val="FF0000"/>
                  </a:solidFill>
                  <a:latin typeface="Arial" pitchFamily="34" charset="0"/>
                  <a:ea typeface="Arial-Rounded" pitchFamily="34" charset="0"/>
                  <a:cs typeface="Arial" pitchFamily="34" charset="0"/>
                </a:rPr>
                <a:t>. </a:t>
              </a:r>
            </a:p>
          </p:txBody>
        </p:sp>
        <p:cxnSp>
          <p:nvCxnSpPr>
            <p:cNvPr id="8" name="Straight Connector 7"/>
            <p:cNvCxnSpPr/>
            <p:nvPr/>
          </p:nvCxnSpPr>
          <p:spPr>
            <a:xfrm>
              <a:off x="2362200" y="3181350"/>
              <a:ext cx="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76200" y="3496451"/>
            <a:ext cx="8044840" cy="953986"/>
          </a:xfrm>
          <a:prstGeom prst="rect">
            <a:avLst/>
          </a:prstGeom>
        </p:spPr>
        <p:txBody>
          <a:bodyPr wrap="square" lIns="91318" tIns="45660" rIns="91318" bIns="45660">
            <a:spAutoFit/>
          </a:bodyPr>
          <a:lstStyle/>
          <a:p>
            <a:pPr algn="ctr"/>
            <a:r>
              <a:rPr lang="en-US" sz="2800">
                <a:solidFill>
                  <a:srgbClr val="FF0000"/>
                </a:solidFill>
                <a:latin typeface="Arial" pitchFamily="34" charset="0"/>
                <a:ea typeface="Arial-Rounded" pitchFamily="34" charset="0"/>
                <a:cs typeface="Arial" pitchFamily="34" charset="0"/>
              </a:rPr>
              <a:t>b. Em thích nhất tiết mục của chim công  vì chim công có điệu múa tuyệt đẹp.</a:t>
            </a:r>
          </a:p>
        </p:txBody>
      </p:sp>
      <p:cxnSp>
        <p:nvCxnSpPr>
          <p:cNvPr id="7" name="Straight Connector 6"/>
          <p:cNvCxnSpPr/>
          <p:nvPr/>
        </p:nvCxnSpPr>
        <p:spPr>
          <a:xfrm>
            <a:off x="2362200" y="31813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62200" y="3297136"/>
            <a:ext cx="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269</Words>
  <Application>Microsoft Office PowerPoint</Application>
  <PresentationFormat>On-screen Show (16:9)</PresentationFormat>
  <Paragraphs>42</Paragraphs>
  <Slides>12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Rounded MT Bold</vt:lpstr>
      <vt:lpstr>Arial-Rounded</vt:lpstr>
      <vt:lpstr>Calibri</vt:lpstr>
      <vt:lpstr>Times New Roman</vt:lpstr>
      <vt:lpstr>Office Theme</vt:lpstr>
      <vt:lpstr>Office 主题</vt:lpstr>
      <vt:lpstr>PowerPoint Presentation</vt:lpstr>
      <vt:lpstr>PowerPoint Presentation</vt:lpstr>
      <vt:lpstr>yêt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310</cp:revision>
  <dcterms:created xsi:type="dcterms:W3CDTF">2020-12-08T15:48:47Z</dcterms:created>
  <dcterms:modified xsi:type="dcterms:W3CDTF">2023-04-05T02:11:35Z</dcterms:modified>
</cp:coreProperties>
</file>