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1" r:id="rId3"/>
    <p:sldId id="306" r:id="rId4"/>
    <p:sldId id="307" r:id="rId5"/>
    <p:sldId id="288" r:id="rId6"/>
    <p:sldId id="298" r:id="rId7"/>
    <p:sldId id="269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8E7"/>
    <a:srgbClr val="FFF869"/>
    <a:srgbClr val="8BE1FF"/>
    <a:srgbClr val="4BD0FF"/>
    <a:srgbClr val="FFFBAF"/>
    <a:srgbClr val="F9ED07"/>
    <a:srgbClr val="FCD8F2"/>
    <a:srgbClr val="FBC5EC"/>
    <a:srgbClr val="F8A2DF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5" autoAdjust="0"/>
  </p:normalViewPr>
  <p:slideViewPr>
    <p:cSldViewPr>
      <p:cViewPr varScale="1">
        <p:scale>
          <a:sx n="83" d="100"/>
          <a:sy n="83" d="100"/>
        </p:scale>
        <p:origin x="4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9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87211" y="2523353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74/SGK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4540" y="595166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716686" y="74962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857057"/>
            <a:ext cx="6781800" cy="297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itle 4"/>
          <p:cNvSpPr txBox="1">
            <a:spLocks/>
          </p:cNvSpPr>
          <p:nvPr/>
        </p:nvSpPr>
        <p:spPr>
          <a:xfrm>
            <a:off x="533400" y="4159798"/>
            <a:ext cx="814156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Bạn nào cầm đồng hồ chỉ 7 giờ?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 rot="7950888">
            <a:off x="7560285" y="168780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itle 4"/>
          <p:cNvSpPr txBox="1">
            <a:spLocks/>
          </p:cNvSpPr>
          <p:nvPr/>
        </p:nvSpPr>
        <p:spPr>
          <a:xfrm>
            <a:off x="1058821" y="3403604"/>
            <a:ext cx="12264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giờ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4"/>
          <p:cNvSpPr txBox="1">
            <a:spLocks/>
          </p:cNvSpPr>
          <p:nvPr/>
        </p:nvSpPr>
        <p:spPr>
          <a:xfrm>
            <a:off x="2532442" y="3465834"/>
            <a:ext cx="13311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giờ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3871523" y="3465834"/>
            <a:ext cx="12264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giờ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105917" y="3465834"/>
            <a:ext cx="12264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giờ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6477259" y="3481895"/>
            <a:ext cx="12264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giờ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63008" y="4210326"/>
            <a:ext cx="776177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Bạn </a:t>
            </a:r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 bốt </a:t>
            </a:r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cầm đồng hồ chỉ 7 </a:t>
            </a:r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2" grpId="0" animBg="1"/>
      <p:bldP spid="54" grpId="0"/>
      <p:bldP spid="55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716686" y="74962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857057"/>
            <a:ext cx="6781800" cy="297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itle 4"/>
          <p:cNvSpPr txBox="1">
            <a:spLocks/>
          </p:cNvSpPr>
          <p:nvPr/>
        </p:nvSpPr>
        <p:spPr>
          <a:xfrm>
            <a:off x="439575" y="3853690"/>
            <a:ext cx="9113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 Đồng hồ ở vị trí cao nhất chỉ mấy giờ?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4"/>
          <p:cNvSpPr txBox="1">
            <a:spLocks/>
          </p:cNvSpPr>
          <p:nvPr/>
        </p:nvSpPr>
        <p:spPr>
          <a:xfrm>
            <a:off x="1752600" y="666750"/>
            <a:ext cx="13311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giờ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679038" y="0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Mỗi con vật đi ngủ lúc mấy giờ?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2009" y="1333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t="21876" r="29723" b="22657"/>
          <a:stretch/>
        </p:blipFill>
        <p:spPr bwMode="auto">
          <a:xfrm>
            <a:off x="1752600" y="666750"/>
            <a:ext cx="54102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3473075" y="2683087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giờ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038850" y="2665245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giờ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3454932" y="4672210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giờ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6040109" y="4702631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giờ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753" y="130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81443" y="-22492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Quan sát tranh và trả lời.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78" t="23958" r="36164" b="32292"/>
          <a:stretch/>
        </p:blipFill>
        <p:spPr bwMode="auto">
          <a:xfrm>
            <a:off x="113752" y="654316"/>
            <a:ext cx="4828945" cy="420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4917915" y="514350"/>
            <a:ext cx="4222273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a) Mỗi tiết mục bắt đầu lúc mấy giờ?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411842"/>
              </p:ext>
            </p:extLst>
          </p:nvPr>
        </p:nvGraphicFramePr>
        <p:xfrm>
          <a:off x="5070071" y="1210470"/>
          <a:ext cx="3749040" cy="204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68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tiết mục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1320"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Lễ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hội hoá trang:</a:t>
                      </a:r>
                    </a:p>
                    <a:p>
                      <a:pPr algn="l"/>
                      <a:r>
                        <a:rPr lang="en-US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Nhạc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nước:</a:t>
                      </a:r>
                    </a:p>
                    <a:p>
                      <a:pPr algn="l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3: Ảo thuật:</a:t>
                      </a:r>
                    </a:p>
                    <a:p>
                      <a:pPr algn="l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Phim hoạt hình 5D:</a:t>
                      </a:r>
                    </a:p>
                    <a:p>
                      <a:pPr algn="l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Xiếc cá heo: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itle 4"/>
          <p:cNvSpPr txBox="1">
            <a:spLocks/>
          </p:cNvSpPr>
          <p:nvPr/>
        </p:nvSpPr>
        <p:spPr>
          <a:xfrm>
            <a:off x="7171273" y="1616101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giờ</a:t>
            </a:r>
            <a:endParaRPr lang="en-US" sz="1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6579050" y="1882272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giờ</a:t>
            </a:r>
            <a:endParaRPr lang="en-US" sz="1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6309368" y="2148734"/>
            <a:ext cx="1386832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 chiều</a:t>
            </a:r>
            <a:endParaRPr lang="en-US" sz="1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7367745" y="2432950"/>
            <a:ext cx="1451366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1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 chiều</a:t>
            </a:r>
            <a:endParaRPr lang="en-US" sz="1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6615291" y="2721981"/>
            <a:ext cx="1395027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1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 chiều</a:t>
            </a:r>
            <a:endParaRPr lang="en-US" sz="1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864585" y="3409950"/>
            <a:ext cx="4127015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b) Nếu Mi đến công viên vào lúc 2 giờ chiều thì Mi có thể xem được những tiết mục nào?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990321" y="4287622"/>
            <a:ext cx="4127015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Ảo thuật</a:t>
            </a:r>
          </a:p>
          <a:p>
            <a:pPr algn="just"/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Phim hoạt hình 5D</a:t>
            </a:r>
          </a:p>
          <a:p>
            <a:pPr algn="just"/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Xiếc cá voi</a:t>
            </a:r>
            <a:endParaRPr lang="en-US" sz="2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ngày trong tuần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76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229</Words>
  <Application>Microsoft Office PowerPoint</Application>
  <PresentationFormat>On-screen Show (16:9)</PresentationFormat>
  <Paragraphs>51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.VnArial</vt:lpstr>
      <vt:lpstr>Arial</vt:lpstr>
      <vt:lpstr>Calibri</vt:lpstr>
      <vt:lpstr>Office Theme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419</cp:revision>
  <dcterms:created xsi:type="dcterms:W3CDTF">2021-01-09T02:19:28Z</dcterms:created>
  <dcterms:modified xsi:type="dcterms:W3CDTF">2022-04-17T11:42:43Z</dcterms:modified>
</cp:coreProperties>
</file>