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0" r:id="rId3"/>
    <p:sldId id="256" r:id="rId4"/>
    <p:sldId id="294" r:id="rId5"/>
    <p:sldId id="283" r:id="rId6"/>
    <p:sldId id="260" r:id="rId7"/>
    <p:sldId id="261" r:id="rId8"/>
    <p:sldId id="262" r:id="rId9"/>
    <p:sldId id="29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1 các hình Background powerpoint đẹp nhất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036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903" y="2480715"/>
            <a:ext cx="3848564" cy="2354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B4536F-0AE3-434D-9F1A-469BC647E819}"/>
              </a:ext>
            </a:extLst>
          </p:cNvPr>
          <p:cNvSpPr txBox="1">
            <a:spLocks/>
          </p:cNvSpPr>
          <p:nvPr/>
        </p:nvSpPr>
        <p:spPr>
          <a:xfrm>
            <a:off x="1219978" y="2107331"/>
            <a:ext cx="8209757" cy="2430968"/>
          </a:xfrm>
          <a:prstGeom prst="rect">
            <a:avLst/>
          </a:prstGeom>
        </p:spPr>
        <p:txBody>
          <a:bodyPr spcFirstLastPara="1" numCol="1">
            <a:prstTxWarp prst="textArchUp">
              <a:avLst>
                <a:gd name="adj" fmla="val 10769684"/>
              </a:avLst>
            </a:prstTxWarp>
          </a:bodyPr>
          <a:lstStyle>
            <a:lvl1pPr algn="ctr" defTabSz="455654" rtl="0" eaLnBrk="1" latinLnBrk="0" hangingPunct="1">
              <a:spcBef>
                <a:spcPct val="0"/>
              </a:spcBef>
              <a:buNone/>
              <a:defRPr sz="21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1741"/>
            <a:r>
              <a:rPr lang="en-US" sz="3300" b="1" dirty="0">
                <a:solidFill>
                  <a:srgbClr val="FF0000"/>
                </a:solidFill>
                <a:latin typeface="Calibri"/>
              </a:rPr>
              <a:t>CHÀO MỪNG CÁC CON</a:t>
            </a:r>
            <a:br>
              <a:rPr lang="en-US" sz="3300" b="1" dirty="0">
                <a:solidFill>
                  <a:srgbClr val="FF0000"/>
                </a:solidFill>
                <a:latin typeface="Calibri"/>
              </a:rPr>
            </a:br>
            <a:r>
              <a:rPr lang="en-US" sz="3300" b="1" dirty="0">
                <a:solidFill>
                  <a:srgbClr val="FF0000"/>
                </a:solidFill>
                <a:latin typeface="Calibri"/>
              </a:rPr>
              <a:t>ĐẾN VỚI GIỜ HỌC MÔN TOÁN</a:t>
            </a:r>
          </a:p>
        </p:txBody>
      </p:sp>
      <p:sp>
        <p:nvSpPr>
          <p:cNvPr id="5" name="文本框 342">
            <a:extLst>
              <a:ext uri="{FF2B5EF4-FFF2-40B4-BE49-F238E27FC236}">
                <a16:creationId xmlns:a16="http://schemas.microsoft.com/office/drawing/2014/main" id="{BA78BD3C-7F71-456C-9AE6-52E3735160D6}"/>
              </a:ext>
            </a:extLst>
          </p:cNvPr>
          <p:cNvSpPr txBox="1"/>
          <p:nvPr/>
        </p:nvSpPr>
        <p:spPr>
          <a:xfrm>
            <a:off x="2670475" y="353333"/>
            <a:ext cx="539122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/>
            <a:r>
              <a:rPr lang="en-GB" altLang="zh-CN" sz="2400" b="1" dirty="0">
                <a:solidFill>
                  <a:srgbClr val="0070C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2400" b="1" dirty="0">
              <a:solidFill>
                <a:srgbClr val="0070C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B9D50051-5D76-4AB1-9FC5-87424C5B55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86098">
            <a:off x="3926796" y="5565178"/>
            <a:ext cx="1452587" cy="75387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20AEC451-2E3B-4384-9DEE-2B76F6622F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63" y="5965121"/>
            <a:ext cx="1663298" cy="745263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3364D1C8-2AA5-4C31-9EDB-F49B57D1DB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373" y="5840052"/>
            <a:ext cx="1933549" cy="866353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13906E53-B93A-459F-9854-49387C2920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2495" y="6123728"/>
            <a:ext cx="1327082" cy="594617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0761" y="3288900"/>
            <a:ext cx="563034" cy="532323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19164" y="1136207"/>
            <a:ext cx="491133" cy="46434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6868" y="2535386"/>
            <a:ext cx="563034" cy="532323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680" y="1084634"/>
            <a:ext cx="563034" cy="532323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5026" y="537457"/>
            <a:ext cx="563034" cy="532323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52370" y="2680665"/>
            <a:ext cx="491133" cy="464344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29548" y="4181814"/>
            <a:ext cx="491133" cy="464344"/>
          </a:xfrm>
          <a:prstGeom prst="rect">
            <a:avLst/>
          </a:prstGeom>
        </p:spPr>
      </p:pic>
      <p:pic>
        <p:nvPicPr>
          <p:cNvPr id="17" name="图片 15">
            <a:extLst>
              <a:ext uri="{FF2B5EF4-FFF2-40B4-BE49-F238E27FC236}">
                <a16:creationId xmlns:a16="http://schemas.microsoft.com/office/drawing/2014/main" id="{B329A80C-A279-41FA-A8A7-32EE84EF5D4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188" y="3594711"/>
            <a:ext cx="541144" cy="447996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B9344651-F3E5-407F-B2A4-D981AE605BE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405" y="218568"/>
            <a:ext cx="751644" cy="7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XEM GIỜ ĐÚNG TRÊN ĐỒNG HỒ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a) Buổi sáng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b) Buổi tr</a:t>
              </a:r>
              <a:r>
                <a:rPr lang="vi-VN" sz="24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c) Buổi chiều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d) Buổi tối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học bài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698245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159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iCiel Nabila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56</cp:revision>
  <dcterms:created xsi:type="dcterms:W3CDTF">2020-08-13T02:00:35Z</dcterms:created>
  <dcterms:modified xsi:type="dcterms:W3CDTF">2024-04-08T02:43:19Z</dcterms:modified>
</cp:coreProperties>
</file>