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4"/>
  </p:notesMasterIdLst>
  <p:sldIdLst>
    <p:sldId id="283" r:id="rId3"/>
    <p:sldId id="284" r:id="rId4"/>
    <p:sldId id="285" r:id="rId5"/>
    <p:sldId id="286" r:id="rId6"/>
    <p:sldId id="287" r:id="rId7"/>
    <p:sldId id="288" r:id="rId8"/>
    <p:sldId id="298" r:id="rId9"/>
    <p:sldId id="293" r:id="rId10"/>
    <p:sldId id="299" r:id="rId11"/>
    <p:sldId id="300"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032" y="2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9062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747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6733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3145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747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126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2066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942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42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0121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97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32508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2022/1/4</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8.png"/><Relationship Id="rId3" Type="http://schemas.openxmlformats.org/officeDocument/2006/relationships/slideLayout" Target="../slideLayouts/slideLayout2.xml"/><Relationship Id="rId7" Type="http://schemas.microsoft.com/office/2007/relationships/hdphoto" Target="../media/hdphoto1.wdp"/><Relationship Id="rId12" Type="http://schemas.openxmlformats.org/officeDocument/2006/relationships/image" Target="../media/image7.png"/><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6.xml"/><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4.xml"/><Relationship Id="rId4" Type="http://schemas.openxmlformats.org/officeDocument/2006/relationships/notesSlide" Target="../notesSlides/notesSlide1.xml"/><Relationship Id="rId9" Type="http://schemas.openxmlformats.org/officeDocument/2006/relationships/slide" Target="slide2.xm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8"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9"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0"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1"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2">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3">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4">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5">
            <a:alphaModFix/>
          </a:blip>
          <a:srcRect/>
          <a:stretch/>
        </p:blipFill>
        <p:spPr>
          <a:xfrm>
            <a:off x="-2985316" y="5605463"/>
            <a:ext cx="13994822" cy="1252537"/>
          </a:xfrm>
          <a:prstGeom prst="rect">
            <a:avLst/>
          </a:prstGeom>
          <a:noFill/>
          <a:ln>
            <a:noFill/>
          </a:ln>
        </p:spPr>
      </p:pic>
      <p:sp>
        <p:nvSpPr>
          <p:cNvPr id="4" name="Rounded Rectangle 3">
            <a:hlinkClick r:id="rId16"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4295472" y="-1547425"/>
            <a:ext cx="609600" cy="609600"/>
          </a:xfrm>
          <a:prstGeom prst="rect">
            <a:avLst/>
          </a:prstGeom>
        </p:spPr>
      </p:pic>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7FD650E0-515B-4C6F-B05A-D7E28DF72083}"/>
              </a:ext>
            </a:extLst>
          </p:cNvPr>
          <p:cNvPicPr>
            <a:picLocks noChangeAspect="1"/>
          </p:cNvPicPr>
          <p:nvPr/>
        </p:nvPicPr>
        <p:blipFill>
          <a:blip r:embed="rId3"/>
          <a:stretch>
            <a:fillRect/>
          </a:stretch>
        </p:blipFill>
        <p:spPr>
          <a:xfrm>
            <a:off x="4367212" y="80962"/>
            <a:ext cx="6024563" cy="6778943"/>
          </a:xfrm>
          <a:prstGeom prst="rect">
            <a:avLst/>
          </a:prstGeom>
        </p:spPr>
      </p:pic>
      <p:pic>
        <p:nvPicPr>
          <p:cNvPr id="11" name="Picture 10">
            <a:extLst>
              <a:ext uri="{FF2B5EF4-FFF2-40B4-BE49-F238E27FC236}">
                <a16:creationId xmlns:a16="http://schemas.microsoft.com/office/drawing/2014/main" id="{ED22DCDC-1C33-491C-A2E9-5BBF0EDF9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212" y="80962"/>
            <a:ext cx="1559091" cy="1439993"/>
          </a:xfrm>
          <a:prstGeom prst="rect">
            <a:avLst/>
          </a:prstGeom>
        </p:spPr>
      </p:pic>
      <p:sp>
        <p:nvSpPr>
          <p:cNvPr id="13" name="TextBox 12">
            <a:extLst>
              <a:ext uri="{FF2B5EF4-FFF2-40B4-BE49-F238E27FC236}">
                <a16:creationId xmlns:a16="http://schemas.microsoft.com/office/drawing/2014/main" id="{AB638725-418A-4FBE-88EE-B241211C4F98}"/>
              </a:ext>
            </a:extLst>
          </p:cNvPr>
          <p:cNvSpPr txBox="1"/>
          <p:nvPr/>
        </p:nvSpPr>
        <p:spPr>
          <a:xfrm>
            <a:off x="6715125" y="1008787"/>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38</a:t>
            </a:r>
          </a:p>
        </p:txBody>
      </p:sp>
      <p:sp>
        <p:nvSpPr>
          <p:cNvPr id="18" name="TextBox 17">
            <a:extLst>
              <a:ext uri="{FF2B5EF4-FFF2-40B4-BE49-F238E27FC236}">
                <a16:creationId xmlns:a16="http://schemas.microsoft.com/office/drawing/2014/main" id="{1329D23A-3B92-4985-9A65-70163CF202B0}"/>
              </a:ext>
            </a:extLst>
          </p:cNvPr>
          <p:cNvSpPr txBox="1"/>
          <p:nvPr/>
        </p:nvSpPr>
        <p:spPr>
          <a:xfrm>
            <a:off x="7086600" y="2198222"/>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36</a:t>
            </a:r>
          </a:p>
        </p:txBody>
      </p:sp>
      <p:sp>
        <p:nvSpPr>
          <p:cNvPr id="19" name="TextBox 18">
            <a:extLst>
              <a:ext uri="{FF2B5EF4-FFF2-40B4-BE49-F238E27FC236}">
                <a16:creationId xmlns:a16="http://schemas.microsoft.com/office/drawing/2014/main" id="{9B2CD87B-1E68-40BB-97FD-E2C4630A48B6}"/>
              </a:ext>
            </a:extLst>
          </p:cNvPr>
          <p:cNvSpPr txBox="1"/>
          <p:nvPr/>
        </p:nvSpPr>
        <p:spPr>
          <a:xfrm>
            <a:off x="6186486" y="3208823"/>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70</a:t>
            </a:r>
          </a:p>
        </p:txBody>
      </p:sp>
      <p:sp>
        <p:nvSpPr>
          <p:cNvPr id="20" name="TextBox 19">
            <a:extLst>
              <a:ext uri="{FF2B5EF4-FFF2-40B4-BE49-F238E27FC236}">
                <a16:creationId xmlns:a16="http://schemas.microsoft.com/office/drawing/2014/main" id="{36D5C8A1-E7DA-4A46-A07A-9231A4F7FB33}"/>
              </a:ext>
            </a:extLst>
          </p:cNvPr>
          <p:cNvSpPr txBox="1"/>
          <p:nvPr/>
        </p:nvSpPr>
        <p:spPr>
          <a:xfrm>
            <a:off x="5053011" y="4648816"/>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64</a:t>
            </a:r>
          </a:p>
        </p:txBody>
      </p:sp>
      <p:sp>
        <p:nvSpPr>
          <p:cNvPr id="21" name="TextBox 20">
            <a:extLst>
              <a:ext uri="{FF2B5EF4-FFF2-40B4-BE49-F238E27FC236}">
                <a16:creationId xmlns:a16="http://schemas.microsoft.com/office/drawing/2014/main" id="{2D1D4A1C-1F9C-4955-BD73-F7F054DFFA3F}"/>
              </a:ext>
            </a:extLst>
          </p:cNvPr>
          <p:cNvSpPr txBox="1"/>
          <p:nvPr/>
        </p:nvSpPr>
        <p:spPr>
          <a:xfrm>
            <a:off x="6812755" y="4146789"/>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45</a:t>
            </a:r>
          </a:p>
        </p:txBody>
      </p:sp>
      <p:sp>
        <p:nvSpPr>
          <p:cNvPr id="22" name="TextBox 21">
            <a:extLst>
              <a:ext uri="{FF2B5EF4-FFF2-40B4-BE49-F238E27FC236}">
                <a16:creationId xmlns:a16="http://schemas.microsoft.com/office/drawing/2014/main" id="{36C6C696-C4A4-4D76-8B9C-9FE9B69B398F}"/>
              </a:ext>
            </a:extLst>
          </p:cNvPr>
          <p:cNvSpPr txBox="1"/>
          <p:nvPr/>
        </p:nvSpPr>
        <p:spPr>
          <a:xfrm>
            <a:off x="7720010" y="307801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44</a:t>
            </a:r>
          </a:p>
        </p:txBody>
      </p:sp>
      <p:sp>
        <p:nvSpPr>
          <p:cNvPr id="23" name="TextBox 22">
            <a:extLst>
              <a:ext uri="{FF2B5EF4-FFF2-40B4-BE49-F238E27FC236}">
                <a16:creationId xmlns:a16="http://schemas.microsoft.com/office/drawing/2014/main" id="{B206DD6C-5E95-4896-8862-1CEE4430AD32}"/>
              </a:ext>
            </a:extLst>
          </p:cNvPr>
          <p:cNvSpPr txBox="1"/>
          <p:nvPr/>
        </p:nvSpPr>
        <p:spPr>
          <a:xfrm>
            <a:off x="9258300" y="2905780"/>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19</a:t>
            </a:r>
          </a:p>
        </p:txBody>
      </p:sp>
      <p:sp>
        <p:nvSpPr>
          <p:cNvPr id="24" name="TextBox 23">
            <a:extLst>
              <a:ext uri="{FF2B5EF4-FFF2-40B4-BE49-F238E27FC236}">
                <a16:creationId xmlns:a16="http://schemas.microsoft.com/office/drawing/2014/main" id="{1DB2E13C-00D8-4A42-A33B-BF875868F218}"/>
              </a:ext>
            </a:extLst>
          </p:cNvPr>
          <p:cNvSpPr txBox="1"/>
          <p:nvPr/>
        </p:nvSpPr>
        <p:spPr>
          <a:xfrm>
            <a:off x="8572500" y="479737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90</a:t>
            </a:r>
          </a:p>
        </p:txBody>
      </p:sp>
      <p:pic>
        <p:nvPicPr>
          <p:cNvPr id="16" name="Picture 15">
            <a:extLst>
              <a:ext uri="{FF2B5EF4-FFF2-40B4-BE49-F238E27FC236}">
                <a16:creationId xmlns:a16="http://schemas.microsoft.com/office/drawing/2014/main" id="{AC75C24F-F03D-4952-BE36-FB8FA50C21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04" y="3732043"/>
            <a:ext cx="2730804" cy="2730804"/>
          </a:xfrm>
          <a:prstGeom prst="rect">
            <a:avLst/>
          </a:prstGeom>
        </p:spPr>
      </p:pic>
    </p:spTree>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927 0.04444 L 0.06927 0.04444 C 0.07187 0.0449 0.07447 0.0449 0.07708 0.04583 C 0.07786 0.04583 0.07851 0.04676 0.07942 0.04722 C 0.08125 0.04791 0.08593 0.04884 0.08802 0.05 C 0.08932 0.05069 0.09049 0.05208 0.09192 0.05277 C 0.09192 0.05277 0.10065 0.05555 0.10286 0.05694 C 0.10416 0.05764 0.10546 0.05879 0.10677 0.05972 C 0.1095 0.06689 0.1069 0.06111 0.11145 0.06805 C 0.11224 0.06921 0.11276 0.07106 0.1138 0.07222 C 0.11471 0.07314 0.11588 0.07314 0.11692 0.07361 C 0.1276 0.08634 0.11692 0.07222 0.12395 0.08472 C 0.1246 0.08588 0.12552 0.08611 0.1263 0.0875 C 0.12721 0.08912 0.12786 0.0912 0.12864 0.09305 C 0.12877 0.09467 0.12955 0.10069 0.1302 0.10277 C 0.13164 0.10787 0.1319 0.10648 0.13411 0.11111 C 0.13463 0.11227 0.13515 0.11389 0.13567 0.11527 C 0.13697 0.12477 0.13528 0.11713 0.1388 0.125 C 0.13984 0.12754 0.14127 0.13009 0.14192 0.13333 C 0.14218 0.13472 0.14218 0.13611 0.1427 0.1375 C 0.14322 0.13912 0.14427 0.14027 0.14505 0.14166 L 0.14895 0.1625 L 0.14974 0.16666 L 0.15052 0.17083 C 0.15078 0.1875 0.15052 0.20416 0.1513 0.22083 C 0.1513 0.22245 0.15273 0.22314 0.15286 0.225 C 0.15286 0.225 0.15208 0.23564 0.1513 0.2375 C 0.15065 0.23865 0.14974 0.23935 0.14895 0.24027 C 0.14843 0.24166 0.14804 0.24305 0.14739 0.24444 C 0.14661 0.2456 0.1457 0.24606 0.14505 0.24722 C 0.14388 0.24884 0.14283 0.25069 0.14192 0.25277 C 0.14127 0.25393 0.14101 0.25555 0.14036 0.25694 C 0.13958 0.2581 0.13867 0.25856 0.13802 0.25972 C 0.13684 0.26134 0.1358 0.26319 0.13489 0.26527 C 0.13424 0.26643 0.13398 0.26805 0.13333 0.26944 C 0.13255 0.2706 0.13164 0.27106 0.13099 0.27222 C 0.12578 0.27963 0.13138 0.27268 0.1263 0.28194 C 0.12552 0.2831 0.1246 0.28356 0.12395 0.28472 C 0.12005 0.29027 0.1233 0.28773 0.11927 0.29004 C 0.11536 0.30023 0.12044 0.28819 0.11458 0.29722 C 0.10976 0.30416 0.11614 0.2993 0.11067 0.30277 C 0.10846 0.30833 0.10612 0.31481 0.10364 0.31944 C 0.10286 0.32083 0.10221 0.32245 0.1013 0.32361 C 0.10052 0.3243 0.0996 0.3243 0.09895 0.325 C 0.09765 0.32592 0.09427 0.33078 0.09349 0.33194 C 0.0927 0.33287 0.09192 0.33379 0.09114 0.33449 C 0.08984 0.33564 0.08854 0.33634 0.08724 0.33727 C 0.08645 0.33865 0.08567 0.34027 0.08489 0.34143 C 0.08333 0.34352 0.0802 0.34722 0.0802 0.34722 C 0.07734 0.35486 0.0802 0.34838 0.0763 0.35416 C 0.07539 0.35532 0.07474 0.35694 0.07395 0.35833 C 0.07317 0.35926 0.07226 0.35995 0.07161 0.36111 C 0.06992 0.36365 0.06849 0.36666 0.06692 0.36944 C 0.0651 0.37245 0.06406 0.37384 0.06302 0.37777 C 0.06263 0.37893 0.06263 0.38078 0.06224 0.38194 C 0.0608 0.38495 0.05872 0.3868 0.05755 0.39027 C 0.05364 0.40046 0.05859 0.38773 0.05364 0.39861 C 0.05299 0.39977 0.0526 0.40139 0.05208 0.40277 C 0.05052 0.40555 0.04856 0.40764 0.04739 0.41111 C 0.04687 0.4125 0.04622 0.41365 0.04583 0.41527 C 0.04375 0.42222 0.04674 0.41898 0.04192 0.42777 L 0.03724 0.43611 L 0.03489 0.44027 C 0.03281 0.45787 0.03554 0.43865 0.03255 0.45139 C 0.03046 0.45972 0.03346 0.45463 0.02942 0.45972 C 0.02604 0.47708 0.02786 0.46504 0.02708 0.49722 C 0.02734 0.50324 0.02721 0.50926 0.02786 0.51527 C 0.02799 0.51689 0.0289 0.51782 0.02942 0.51944 C 0.03294 0.53217 0.0263 0.51342 0.03255 0.52777 C 0.03359 0.53032 0.03424 0.53356 0.03567 0.53588 C 0.03737 0.53912 0.03815 0.54097 0.04036 0.54305 C 0.04101 0.54352 0.04192 0.54398 0.0427 0.54421 C 0.04804 0.55393 0.04205 0.54444 0.04739 0.55 C 0.04987 0.55231 0.05039 0.55463 0.05286 0.55694 C 0.05351 0.5574 0.05429 0.55787 0.0552 0.55833 C 0.06028 0.56064 0.0608 0.56088 0.06536 0.5625 C 0.07109 0.56157 0.07682 0.56088 0.08255 0.55972 C 0.08333 0.55949 0.08398 0.55856 0.08489 0.55833 C 0.08684 0.55717 0.08841 0.55694 0.09036 0.55555 C 0.0914 0.55463 0.09231 0.55347 0.09349 0.55277 C 0.09557 0.55115 0.09739 0.55069 0.09974 0.55 C 0.10104 0.54814 0.10351 0.54467 0.1052 0.54305 C 0.10612 0.54189 0.10729 0.5412 0.10833 0.54027 C 0.10911 0.53935 0.10976 0.53819 0.11067 0.5375 C 0.11158 0.53634 0.11276 0.53588 0.1138 0.53472 C 0.11458 0.53356 0.11523 0.53171 0.11614 0.53055 C 0.11705 0.52893 0.11822 0.52777 0.11927 0.52639 C 0.12161 0.51342 0.11757 0.53333 0.12239 0.51666 C 0.12278 0.51481 0.12278 0.51273 0.12317 0.51111 C 0.1233 0.50949 0.12356 0.5081 0.12395 0.50694 C 0.12487 0.50301 0.1263 0.49953 0.12708 0.49583 C 0.12734 0.49444 0.12734 0.49282 0.12786 0.49166 C 0.12838 0.48981 0.12955 0.48889 0.1302 0.4875 C 0.13398 0.47777 0.12955 0.48564 0.13333 0.47777 C 0.13398 0.47615 0.13489 0.475 0.13567 0.47361 C 0.14153 0.46088 0.13085 0.48055 0.14036 0.46389 C 0.1427 0.45069 0.14036 0.45949 0.14505 0.45 C 0.14557 0.44861 0.14596 0.44699 0.14661 0.44583 C 0.14804 0.44282 0.1513 0.4375 0.1513 0.4375 C 0.15325 0.42685 0.15026 0.43935 0.15442 0.43055 C 0.15481 0.42939 0.15468 0.42754 0.1552 0.42639 C 0.15572 0.42453 0.15677 0.42361 0.15755 0.42222 C 0.15807 0.42083 0.15846 0.41921 0.15911 0.41805 C 0.15976 0.41643 0.1608 0.41527 0.16145 0.41389 C 0.1621 0.41203 0.1625 0.41018 0.16302 0.40833 C 0.16328 0.40694 0.16328 0.40532 0.1638 0.40416 C 0.16497 0.40092 0.16666 0.39907 0.16849 0.39722 C 0.16875 0.39583 0.16875 0.39421 0.16927 0.39305 C 0.17044 0.38981 0.17213 0.38796 0.17395 0.38611 C 0.17578 0.38102 0.17565 0.38078 0.17864 0.37639 C 0.17929 0.37523 0.1802 0.37453 0.18099 0.37361 C 0.18151 0.37222 0.1819 0.3706 0.18255 0.36944 C 0.1871 0.36018 0.18632 0.36157 0.19036 0.35694 C 0.19218 0.34699 0.19049 0.35023 0.19427 0.34583 C 0.197 0.33842 0.1944 0.34421 0.19895 0.33727 C 0.19974 0.33611 0.20039 0.33449 0.2013 0.3331 C 0.20273 0.33125 0.20442 0.32963 0.20599 0.32777 C 0.20677 0.32685 0.20768 0.32615 0.20833 0.325 C 0.20911 0.32314 0.20976 0.32106 0.21067 0.31944 C 0.21132 0.31782 0.21224 0.31666 0.21302 0.31527 C 0.21354 0.31389 0.2138 0.31227 0.21458 0.31111 C 0.2164 0.30764 0.21783 0.3081 0.22005 0.30555 C 0.22083 0.30439 0.22148 0.30231 0.22239 0.30139 C 0.2233 0.3 0.22447 0.29953 0.22552 0.29861 C 0.22968 0.29421 0.22578 0.29699 0.2302 0.29421 C 0.23489 0.28588 0.22955 0.29421 0.23724 0.2875 C 0.23828 0.28657 0.23932 0.28564 0.24036 0.28472 C 0.24114 0.28379 0.24179 0.28264 0.2427 0.28194 C 0.24335 0.28125 0.24427 0.28102 0.24505 0.28055 C 0.24557 0.27916 0.24609 0.27777 0.24661 0.27639 C 0.24687 0.275 0.24674 0.27291 0.24739 0.27222 C 0.24817 0.27083 0.24947 0.27129 0.25052 0.27083 C 0.2513 0.27037 0.25208 0.2699 0.25286 0.26944 C 0.25364 0.26852 0.25429 0.26713 0.2552 0.26666 C 0.25703 0.26527 0.26406 0.26412 0.26536 0.26389 C 0.2677 0.26296 0.27005 0.26203 0.27239 0.26111 C 0.27395 0.26018 0.27708 0.25833 0.27708 0.25833 L 0.29192 0.25972 C 0.29583 0.26018 0.30039 0.26134 0.30442 0.2625 C 0.30468 0.26389 0.30455 0.26551 0.3052 0.26666 C 0.30651 0.26898 0.3108 0.27314 0.31302 0.275 C 0.31367 0.27546 0.31458 0.27569 0.31536 0.27639 C 0.32135 0.28171 0.31406 0.27685 0.32005 0.28055 C 0.32057 0.28194 0.32083 0.28356 0.32161 0.28472 C 0.32213 0.28541 0.32317 0.28518 0.32395 0.28611 C 0.32487 0.28703 0.32552 0.28889 0.3263 0.29004 C 0.32903 0.30532 0.32447 0.2824 0.32864 0.29861 C 0.32929 0.30115 0.32968 0.30393 0.3302 0.30694 C 0.33072 0.31064 0.33046 0.31481 0.33177 0.31805 C 0.33372 0.32338 0.33294 0.3206 0.33411 0.32639 C 0.33385 0.33865 0.33372 0.35139 0.33333 0.36389 C 0.33307 0.36875 0.33216 0.37152 0.33177 0.37639 C 0.33138 0.37986 0.33138 0.38379 0.33099 0.3875 C 0.33059 0.38935 0.32981 0.39097 0.32942 0.39305 C 0.32747 0.40069 0.32981 0.39328 0.32786 0.40277 C 0.32734 0.40463 0.32682 0.40648 0.3263 0.40833 C 0.32604 0.41064 0.32578 0.41296 0.32552 0.41527 C 0.32408 0.42384 0.32317 0.42708 0.32161 0.43472 C 0.32135 0.4375 0.32122 0.44027 0.32083 0.44305 C 0.32044 0.44444 0.31953 0.4456 0.31927 0.44722 C 0.31888 0.44884 0.31822 0.4574 0.3177 0.45972 C 0.31705 0.46157 0.31614 0.46342 0.31536 0.46527 C 0.3138 0.47592 0.31562 0.46574 0.31224 0.47639 C 0.31093 0.47986 0.31093 0.48518 0.30911 0.4875 C 0.30833 0.48842 0.30742 0.48889 0.30677 0.49027 C 0.3026 0.49745 0.30585 0.49352 0.30286 0.50139 C 0.30221 0.50277 0.3013 0.50416 0.30052 0.50555 C 0.29921 0.51435 0.30065 0.5081 0.29739 0.51527 C 0.29674 0.51643 0.29622 0.51782 0.29583 0.51944 C 0.29544 0.5206 0.29544 0.52222 0.29505 0.52361 C 0.29388 0.52615 0.29231 0.52801 0.29114 0.53055 C 0.28867 0.53541 0.28997 0.53495 0.28802 0.54143 C 0.28606 0.54768 0.28567 0.54629 0.28333 0.55139 C 0.28268 0.55254 0.28229 0.55416 0.28177 0.55555 C 0.27994 0.55926 0.27851 0.56064 0.2763 0.56389 C 0.27552 0.56921 0.27565 0.57014 0.27395 0.575 C 0.27317 0.57685 0.27226 0.57847 0.27161 0.58055 C 0.27096 0.58217 0.27057 0.58426 0.27005 0.58611 C 0.26953 0.5875 0.26875 0.58865 0.26849 0.59004 C 0.2677 0.59282 0.26757 0.59583 0.26692 0.59861 C 0.26562 0.60301 0.26419 0.60717 0.2638 0.6125 L 0.26302 0.62083 C 0.26328 0.63032 0.26328 0.64027 0.2638 0.65 C 0.26406 0.65648 0.26471 0.66296 0.26536 0.66944 C 0.26549 0.67222 0.26575 0.675 0.26614 0.67777 C 0.26653 0.68055 0.26666 0.68356 0.2677 0.68611 C 0.26822 0.6875 0.26875 0.68865 0.26927 0.69027 C 0.27044 0.69467 0.26927 0.69444 0.27161 0.69861 C 0.27226 0.69977 0.27317 0.70046 0.27395 0.70139 C 0.27565 0.71041 0.27317 0.70139 0.27708 0.70694 C 0.27773 0.70787 0.27799 0.70972 0.27864 0.71088 C 0.28085 0.71574 0.28033 0.71481 0.28333 0.71643 C 0.28411 0.71805 0.28476 0.71944 0.28567 0.72083 L 0.2927 0.72916 C 0.29531 0.73217 0.29427 0.73055 0.29583 0.73333 " pathEditMode="relative" ptsTypes="AAAAAAAAAAAAAAAAAAAAAAAAAAAAAAAAAAAAAAAAAAAAAAAAAAAAAAAAAAAAAAAAAAAAAAAAAAAAAAAAAAAAAAAAAAAAAAAAAAAAAAAAAAAAAAAAAAAAAAAAAAAAAAAAAAAAAAAAAAAAAAAAAAAAAAAAAAAAAAAAAAAAAAAAAAAAAAAAAAAAAAAAAAAAAAAAAAA">
                                      <p:cBhvr>
                                        <p:cTn id="6" dur="5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2022</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468895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rồi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4" name="Rounded Rectangle 13"/>
          <p:cNvSpPr/>
          <p:nvPr/>
        </p:nvSpPr>
        <p:spPr>
          <a:xfrm>
            <a:off x="200702" y="1527623"/>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31 + 7</a:t>
            </a:r>
          </a:p>
        </p:txBody>
      </p:sp>
      <p:sp>
        <p:nvSpPr>
          <p:cNvPr id="20" name="Rounded Rectangle 19"/>
          <p:cNvSpPr/>
          <p:nvPr/>
        </p:nvSpPr>
        <p:spPr>
          <a:xfrm>
            <a:off x="3295088" y="1527623"/>
            <a:ext cx="2877112"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23 + 64</a:t>
            </a:r>
          </a:p>
        </p:txBody>
      </p:sp>
      <p:sp>
        <p:nvSpPr>
          <p:cNvPr id="34" name="Rounded Rectangle 33"/>
          <p:cNvSpPr/>
          <p:nvPr/>
        </p:nvSpPr>
        <p:spPr>
          <a:xfrm>
            <a:off x="6333003"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86 - 15</a:t>
            </a:r>
          </a:p>
        </p:txBody>
      </p:sp>
      <p:grpSp>
        <p:nvGrpSpPr>
          <p:cNvPr id="25" name="Group 24">
            <a:extLst>
              <a:ext uri="{FF2B5EF4-FFF2-40B4-BE49-F238E27FC236}">
                <a16:creationId xmlns:a16="http://schemas.microsoft.com/office/drawing/2014/main" id="{8E3886BB-0EE8-4F84-B2AC-04940624796F}"/>
              </a:ext>
            </a:extLst>
          </p:cNvPr>
          <p:cNvGrpSpPr/>
          <p:nvPr/>
        </p:nvGrpSpPr>
        <p:grpSpPr>
          <a:xfrm>
            <a:off x="1517853" y="3037175"/>
            <a:ext cx="1007167" cy="1824923"/>
            <a:chOff x="1933616" y="4498692"/>
            <a:chExt cx="1007167" cy="1824923"/>
          </a:xfrm>
        </p:grpSpPr>
        <p:sp>
          <p:nvSpPr>
            <p:cNvPr id="26" name="TextBox 25">
              <a:extLst>
                <a:ext uri="{FF2B5EF4-FFF2-40B4-BE49-F238E27FC236}">
                  <a16:creationId xmlns:a16="http://schemas.microsoft.com/office/drawing/2014/main" id="{16F17346-F053-4746-935E-30C17EDD76F0}"/>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31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7</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2DFD667E-ABB3-4F09-8B91-E204FAB31FC4}"/>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8" name="Straight Connector 27">
              <a:extLst>
                <a:ext uri="{FF2B5EF4-FFF2-40B4-BE49-F238E27FC236}">
                  <a16:creationId xmlns:a16="http://schemas.microsoft.com/office/drawing/2014/main" id="{9B5F1009-2162-4064-9B8E-196C5A01C8C6}"/>
                </a:ext>
              </a:extLst>
            </p:cNvPr>
            <p:cNvCxnSpPr>
              <a:cxnSpLocks/>
            </p:cNvCxnSpPr>
            <p:nvPr/>
          </p:nvCxnSpPr>
          <p:spPr>
            <a:xfrm>
              <a:off x="2045051" y="6229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BC3A42C-03AE-4E42-B369-DC90AD34F9D0}"/>
              </a:ext>
            </a:extLst>
          </p:cNvPr>
          <p:cNvSpPr txBox="1"/>
          <p:nvPr/>
        </p:nvSpPr>
        <p:spPr>
          <a:xfrm>
            <a:off x="1739585"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38</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32CBAFCB-5805-4974-A8AB-96F23C5427F1}"/>
              </a:ext>
            </a:extLst>
          </p:cNvPr>
          <p:cNvGrpSpPr/>
          <p:nvPr/>
        </p:nvGrpSpPr>
        <p:grpSpPr>
          <a:xfrm>
            <a:off x="4287485" y="3075297"/>
            <a:ext cx="1024384" cy="1824923"/>
            <a:chOff x="1933616" y="4498692"/>
            <a:chExt cx="1024384" cy="1824923"/>
          </a:xfrm>
        </p:grpSpPr>
        <p:sp>
          <p:nvSpPr>
            <p:cNvPr id="49" name="TextBox 48">
              <a:extLst>
                <a:ext uri="{FF2B5EF4-FFF2-40B4-BE49-F238E27FC236}">
                  <a16:creationId xmlns:a16="http://schemas.microsoft.com/office/drawing/2014/main" id="{4CD8C26C-008D-4444-A7B4-EC42373AC7AD}"/>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23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64</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TextBox 49">
              <a:extLst>
                <a:ext uri="{FF2B5EF4-FFF2-40B4-BE49-F238E27FC236}">
                  <a16:creationId xmlns:a16="http://schemas.microsoft.com/office/drawing/2014/main" id="{83486944-9612-41A5-A829-C6839945A0E9}"/>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51" name="Straight Connector 50">
              <a:extLst>
                <a:ext uri="{FF2B5EF4-FFF2-40B4-BE49-F238E27FC236}">
                  <a16:creationId xmlns:a16="http://schemas.microsoft.com/office/drawing/2014/main" id="{4AD17441-A5A9-4902-A906-198DABE20747}"/>
                </a:ext>
              </a:extLst>
            </p:cNvPr>
            <p:cNvCxnSpPr>
              <a:cxnSpLocks/>
            </p:cNvCxnSpPr>
            <p:nvPr/>
          </p:nvCxnSpPr>
          <p:spPr>
            <a:xfrm>
              <a:off x="2123858" y="6225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232B1CDB-4271-42CA-8B6E-031FFD94EE6F}"/>
              </a:ext>
            </a:extLst>
          </p:cNvPr>
          <p:cNvSpPr txBox="1"/>
          <p:nvPr/>
        </p:nvSpPr>
        <p:spPr>
          <a:xfrm>
            <a:off x="4477727" y="4938342"/>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87</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id="{C2154AF9-4BC1-40AC-B5C3-3DBE8F5D165E}"/>
              </a:ext>
            </a:extLst>
          </p:cNvPr>
          <p:cNvGrpSpPr/>
          <p:nvPr/>
        </p:nvGrpSpPr>
        <p:grpSpPr>
          <a:xfrm>
            <a:off x="6897350" y="3037175"/>
            <a:ext cx="1085974" cy="1824923"/>
            <a:chOff x="1933616" y="4498692"/>
            <a:chExt cx="1085974" cy="1824923"/>
          </a:xfrm>
        </p:grpSpPr>
        <p:sp>
          <p:nvSpPr>
            <p:cNvPr id="54" name="TextBox 53">
              <a:extLst>
                <a:ext uri="{FF2B5EF4-FFF2-40B4-BE49-F238E27FC236}">
                  <a16:creationId xmlns:a16="http://schemas.microsoft.com/office/drawing/2014/main" id="{97C5DB50-9397-4246-B5ED-1ED8F655BB13}"/>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86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15</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80B7F5B1-F3DC-46C9-BE37-AF4B43141E25}"/>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id="{9ECBCDB7-D44E-4B27-847D-A6C0A2F1A9A8}"/>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7999A81-BF7F-4EE5-A8DD-650F0A80B861}"/>
              </a:ext>
            </a:extLst>
          </p:cNvPr>
          <p:cNvSpPr txBox="1"/>
          <p:nvPr/>
        </p:nvSpPr>
        <p:spPr>
          <a:xfrm>
            <a:off x="7087592"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71</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
        <p:nvSpPr>
          <p:cNvPr id="24" name="Rounded Rectangle 33">
            <a:extLst>
              <a:ext uri="{FF2B5EF4-FFF2-40B4-BE49-F238E27FC236}">
                <a16:creationId xmlns:a16="http://schemas.microsoft.com/office/drawing/2014/main" id="{03C10B45-38D9-4419-A228-2EA38D2131CA}"/>
              </a:ext>
            </a:extLst>
          </p:cNvPr>
          <p:cNvSpPr/>
          <p:nvPr/>
        </p:nvSpPr>
        <p:spPr>
          <a:xfrm>
            <a:off x="9370918"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95 - 3</a:t>
            </a:r>
          </a:p>
        </p:txBody>
      </p:sp>
      <p:grpSp>
        <p:nvGrpSpPr>
          <p:cNvPr id="30" name="Group 29">
            <a:extLst>
              <a:ext uri="{FF2B5EF4-FFF2-40B4-BE49-F238E27FC236}">
                <a16:creationId xmlns:a16="http://schemas.microsoft.com/office/drawing/2014/main" id="{B92902FC-6ECE-424D-B83D-ABE1DCCB9D30}"/>
              </a:ext>
            </a:extLst>
          </p:cNvPr>
          <p:cNvGrpSpPr/>
          <p:nvPr/>
        </p:nvGrpSpPr>
        <p:grpSpPr>
          <a:xfrm>
            <a:off x="9309933" y="3037175"/>
            <a:ext cx="1085974" cy="1824923"/>
            <a:chOff x="1933616" y="4498692"/>
            <a:chExt cx="1085974" cy="1824923"/>
          </a:xfrm>
        </p:grpSpPr>
        <p:sp>
          <p:nvSpPr>
            <p:cNvPr id="31" name="TextBox 30">
              <a:extLst>
                <a:ext uri="{FF2B5EF4-FFF2-40B4-BE49-F238E27FC236}">
                  <a16:creationId xmlns:a16="http://schemas.microsoft.com/office/drawing/2014/main" id="{02EDB6A8-C7AC-4E44-9A6F-97D82BF4BD7E}"/>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95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3</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34CCD4BD-BF81-4C7A-9F5F-F6B0ACC2C591}"/>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970F4A79-4C08-4D82-91F7-81D542AFB7BC}"/>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3F6483F-CB9B-4B2A-836D-8EF926AF5C27}"/>
              </a:ext>
            </a:extLst>
          </p:cNvPr>
          <p:cNvSpPr txBox="1"/>
          <p:nvPr/>
        </p:nvSpPr>
        <p:spPr>
          <a:xfrm>
            <a:off x="9570373"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92</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41261" y="2292673"/>
            <a:ext cx="4240053" cy="2444445"/>
          </a:xfrm>
          <a:prstGeom prst="rect">
            <a:avLst/>
          </a:prstGeom>
        </p:spPr>
      </p:pic>
      <p:sp>
        <p:nvSpPr>
          <p:cNvPr id="14" name="TextBox 13">
            <a:extLst>
              <a:ext uri="{FF2B5EF4-FFF2-40B4-BE49-F238E27FC236}">
                <a16:creationId xmlns:a16="http://schemas.microsoft.com/office/drawing/2014/main" id="{5A83588D-1B07-4607-82CD-C59D6A693419}"/>
              </a:ext>
            </a:extLst>
          </p:cNvPr>
          <p:cNvSpPr txBox="1"/>
          <p:nvPr/>
        </p:nvSpPr>
        <p:spPr>
          <a:xfrm>
            <a:off x="-35551" y="4948708"/>
            <a:ext cx="109823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Arial"/>
                <a:ea typeface="+mn-ea"/>
                <a:cs typeface="+mn-cs"/>
              </a:rPr>
              <a:t>Ngày</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thứ</a:t>
            </a:r>
            <a:r>
              <a:rPr kumimoji="0" lang="en-US" sz="3200" b="0" i="0" u="none" strike="noStrike" kern="1200" cap="none" spc="0" normalizeH="0" noProof="0" dirty="0">
                <a:ln>
                  <a:noFill/>
                </a:ln>
                <a:solidFill>
                  <a:srgbClr val="FF0000"/>
                </a:solidFill>
                <a:effectLst/>
                <a:uLnTx/>
                <a:uFillTx/>
                <a:latin typeface="Arial"/>
                <a:ea typeface="+mn-ea"/>
                <a:cs typeface="+mn-cs"/>
              </a:rPr>
              <a:t> 2, </a:t>
            </a:r>
            <a:r>
              <a:rPr kumimoji="0" lang="en-US" sz="3200" b="0" i="0" u="none" strike="noStrike" kern="1200" cap="none" spc="0" normalizeH="0" noProof="0" dirty="0" err="1">
                <a:ln>
                  <a:noFill/>
                </a:ln>
                <a:solidFill>
                  <a:srgbClr val="FF0000"/>
                </a:solidFill>
                <a:effectLst/>
                <a:uLnTx/>
                <a:uFillTx/>
                <a:latin typeface="Arial"/>
                <a:ea typeface="+mn-ea"/>
                <a:cs typeface="+mn-cs"/>
              </a:rPr>
              <a:t>tráng</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sĩ</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uống</a:t>
            </a:r>
            <a:r>
              <a:rPr lang="en-US" sz="3200" dirty="0">
                <a:solidFill>
                  <a:srgbClr val="FF0000"/>
                </a:solidFill>
                <a:latin typeface="Arial"/>
              </a:rPr>
              <a:t> </a:t>
            </a:r>
            <a:r>
              <a:rPr lang="en-US" sz="3200" dirty="0" err="1">
                <a:solidFill>
                  <a:srgbClr val="FF0000"/>
                </a:solidFill>
                <a:latin typeface="Arial"/>
              </a:rPr>
              <a:t>hết</a:t>
            </a:r>
            <a:r>
              <a:rPr lang="en-US" sz="3200" dirty="0">
                <a:solidFill>
                  <a:srgbClr val="FF0000"/>
                </a:solidFill>
                <a:latin typeface="Arial"/>
              </a:rPr>
              <a:t> 24 </a:t>
            </a:r>
            <a:r>
              <a:rPr lang="en-US" sz="3200" dirty="0" err="1">
                <a:solidFill>
                  <a:srgbClr val="FF0000"/>
                </a:solidFill>
                <a:latin typeface="Arial"/>
              </a:rPr>
              <a:t>bầu</a:t>
            </a:r>
            <a:r>
              <a:rPr lang="en-US" sz="3200" dirty="0">
                <a:solidFill>
                  <a:srgbClr val="FF0000"/>
                </a:solidFill>
                <a:latin typeface="Arial"/>
              </a:rPr>
              <a:t> </a:t>
            </a:r>
            <a:r>
              <a:rPr lang="en-US" sz="3200" dirty="0" err="1">
                <a:solidFill>
                  <a:srgbClr val="FF0000"/>
                </a:solidFill>
                <a:latin typeface="Arial"/>
              </a:rPr>
              <a:t>nước</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C8896751-18E9-456D-B3FE-E810EC7EFF43}"/>
              </a:ext>
            </a:extLst>
          </p:cNvPr>
          <p:cNvSpPr/>
          <p:nvPr/>
        </p:nvSpPr>
        <p:spPr>
          <a:xfrm>
            <a:off x="81509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7" name="Rectangle: Rounded Corners 16">
            <a:extLst>
              <a:ext uri="{FF2B5EF4-FFF2-40B4-BE49-F238E27FC236}">
                <a16:creationId xmlns:a16="http://schemas.microsoft.com/office/drawing/2014/main" id="{792C702A-8A66-4A6D-82CF-A97698833D00}"/>
              </a:ext>
            </a:extLst>
          </p:cNvPr>
          <p:cNvSpPr/>
          <p:nvPr/>
        </p:nvSpPr>
        <p:spPr>
          <a:xfrm>
            <a:off x="179877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EFE803D6-F1F1-44D0-B096-D541F4298433}"/>
              </a:ext>
            </a:extLst>
          </p:cNvPr>
          <p:cNvSpPr/>
          <p:nvPr/>
        </p:nvSpPr>
        <p:spPr>
          <a:xfrm>
            <a:off x="278245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9" name="Rectangle: Rounded Corners 18">
            <a:extLst>
              <a:ext uri="{FF2B5EF4-FFF2-40B4-BE49-F238E27FC236}">
                <a16:creationId xmlns:a16="http://schemas.microsoft.com/office/drawing/2014/main" id="{6BE920A0-7181-4301-8ECF-393AADDC59A7}"/>
              </a:ext>
            </a:extLst>
          </p:cNvPr>
          <p:cNvSpPr/>
          <p:nvPr/>
        </p:nvSpPr>
        <p:spPr>
          <a:xfrm>
            <a:off x="3792679"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0" name="Rectangle: Rounded Corners 19">
            <a:extLst>
              <a:ext uri="{FF2B5EF4-FFF2-40B4-BE49-F238E27FC236}">
                <a16:creationId xmlns:a16="http://schemas.microsoft.com/office/drawing/2014/main" id="{9466ACC0-7CBA-4D84-B6ED-D8D572E1044D}"/>
              </a:ext>
            </a:extLst>
          </p:cNvPr>
          <p:cNvSpPr/>
          <p:nvPr/>
        </p:nvSpPr>
        <p:spPr>
          <a:xfrm>
            <a:off x="4817444"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id="{06FD10F5-3312-4E9F-9162-2B65BE6680FF}"/>
              </a:ext>
            </a:extLst>
          </p:cNvPr>
          <p:cNvSpPr/>
          <p:nvPr/>
        </p:nvSpPr>
        <p:spPr>
          <a:xfrm>
            <a:off x="866464" y="3260404"/>
            <a:ext cx="777045"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a:t>
            </a:r>
          </a:p>
        </p:txBody>
      </p:sp>
      <p:sp>
        <p:nvSpPr>
          <p:cNvPr id="22" name="Rectangle: Rounded Corners 21">
            <a:extLst>
              <a:ext uri="{FF2B5EF4-FFF2-40B4-BE49-F238E27FC236}">
                <a16:creationId xmlns:a16="http://schemas.microsoft.com/office/drawing/2014/main" id="{415F1B0B-3DAC-435F-9CCD-463DB294E752}"/>
              </a:ext>
            </a:extLst>
          </p:cNvPr>
          <p:cNvSpPr/>
          <p:nvPr/>
        </p:nvSpPr>
        <p:spPr>
          <a:xfrm>
            <a:off x="1915503" y="3258480"/>
            <a:ext cx="629362"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Rectangle: Rounded Corners 22">
            <a:extLst>
              <a:ext uri="{FF2B5EF4-FFF2-40B4-BE49-F238E27FC236}">
                <a16:creationId xmlns:a16="http://schemas.microsoft.com/office/drawing/2014/main" id="{D25918A5-BD54-498A-AFB8-9EDD9296B400}"/>
              </a:ext>
            </a:extLst>
          </p:cNvPr>
          <p:cNvSpPr/>
          <p:nvPr/>
        </p:nvSpPr>
        <p:spPr>
          <a:xfrm>
            <a:off x="2830712"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24" name="Rectangle: Rounded Corners 23">
            <a:extLst>
              <a:ext uri="{FF2B5EF4-FFF2-40B4-BE49-F238E27FC236}">
                <a16:creationId xmlns:a16="http://schemas.microsoft.com/office/drawing/2014/main" id="{14FE2915-53AF-47F7-9218-A44749CBBDEA}"/>
              </a:ext>
            </a:extLst>
          </p:cNvPr>
          <p:cNvSpPr/>
          <p:nvPr/>
        </p:nvSpPr>
        <p:spPr>
          <a:xfrm>
            <a:off x="3847971"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Rectangle: Rounded Corners 24">
            <a:extLst>
              <a:ext uri="{FF2B5EF4-FFF2-40B4-BE49-F238E27FC236}">
                <a16:creationId xmlns:a16="http://schemas.microsoft.com/office/drawing/2014/main" id="{4991CE4F-B423-452F-A7E1-DAF4FA8560FB}"/>
              </a:ext>
            </a:extLst>
          </p:cNvPr>
          <p:cNvSpPr/>
          <p:nvPr/>
        </p:nvSpPr>
        <p:spPr>
          <a:xfrm>
            <a:off x="4841337" y="3300993"/>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4" grpId="0"/>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Số</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3" name="Picture 2">
            <a:extLst>
              <a:ext uri="{FF2B5EF4-FFF2-40B4-BE49-F238E27FC236}">
                <a16:creationId xmlns:a16="http://schemas.microsoft.com/office/drawing/2014/main" id="{37A13CE1-8098-480C-81E0-608F83F3C4B6}"/>
              </a:ext>
            </a:extLst>
          </p:cNvPr>
          <p:cNvPicPr>
            <a:picLocks noChangeAspect="1"/>
          </p:cNvPicPr>
          <p:nvPr/>
        </p:nvPicPr>
        <p:blipFill>
          <a:blip r:embed="rId3"/>
          <a:stretch>
            <a:fillRect/>
          </a:stretch>
        </p:blipFill>
        <p:spPr>
          <a:xfrm>
            <a:off x="1871970" y="1685924"/>
            <a:ext cx="9417861" cy="4162425"/>
          </a:xfrm>
          <a:prstGeom prst="rect">
            <a:avLst/>
          </a:prstGeom>
        </p:spPr>
      </p:pic>
      <p:sp>
        <p:nvSpPr>
          <p:cNvPr id="5" name="Left Brace 4">
            <a:extLst>
              <a:ext uri="{FF2B5EF4-FFF2-40B4-BE49-F238E27FC236}">
                <a16:creationId xmlns:a16="http://schemas.microsoft.com/office/drawing/2014/main" id="{CEEEE82C-EDD5-4975-8CBC-02B7BD6FF894}"/>
              </a:ext>
            </a:extLst>
          </p:cNvPr>
          <p:cNvSpPr/>
          <p:nvPr/>
        </p:nvSpPr>
        <p:spPr>
          <a:xfrm rot="16200000">
            <a:off x="7200025" y="4839651"/>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4CA7564A-9F14-411D-936B-5074B5EDEBE0}"/>
              </a:ext>
            </a:extLst>
          </p:cNvPr>
          <p:cNvSpPr/>
          <p:nvPr/>
        </p:nvSpPr>
        <p:spPr>
          <a:xfrm>
            <a:off x="6667500" y="4340777"/>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22</a:t>
            </a:r>
          </a:p>
        </p:txBody>
      </p:sp>
      <p:sp>
        <p:nvSpPr>
          <p:cNvPr id="37" name="Left Brace 36">
            <a:extLst>
              <a:ext uri="{FF2B5EF4-FFF2-40B4-BE49-F238E27FC236}">
                <a16:creationId xmlns:a16="http://schemas.microsoft.com/office/drawing/2014/main" id="{82FDF997-6D87-417E-81E4-DBF5DB1D9BE3}"/>
              </a:ext>
            </a:extLst>
          </p:cNvPr>
          <p:cNvSpPr/>
          <p:nvPr/>
        </p:nvSpPr>
        <p:spPr>
          <a:xfrm rot="16200000">
            <a:off x="6211253" y="4163378"/>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CB9901E3-BB03-4DE1-82F4-5F52CAE880C0}"/>
              </a:ext>
            </a:extLst>
          </p:cNvPr>
          <p:cNvSpPr/>
          <p:nvPr/>
        </p:nvSpPr>
        <p:spPr>
          <a:xfrm>
            <a:off x="5829777" y="3691292"/>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45</a:t>
            </a:r>
          </a:p>
        </p:txBody>
      </p:sp>
      <p:sp>
        <p:nvSpPr>
          <p:cNvPr id="39" name="Left Brace 38">
            <a:extLst>
              <a:ext uri="{FF2B5EF4-FFF2-40B4-BE49-F238E27FC236}">
                <a16:creationId xmlns:a16="http://schemas.microsoft.com/office/drawing/2014/main" id="{ABDF675D-C309-4315-8A2F-8756142993D4}"/>
              </a:ext>
            </a:extLst>
          </p:cNvPr>
          <p:cNvSpPr/>
          <p:nvPr/>
        </p:nvSpPr>
        <p:spPr>
          <a:xfrm rot="16200000">
            <a:off x="5307332" y="3503053"/>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D1040C8C-476A-46EE-B12F-EE314D7A1043}"/>
              </a:ext>
            </a:extLst>
          </p:cNvPr>
          <p:cNvSpPr/>
          <p:nvPr/>
        </p:nvSpPr>
        <p:spPr>
          <a:xfrm>
            <a:off x="4991100" y="3041807"/>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89</a:t>
            </a:r>
          </a:p>
        </p:txBody>
      </p:sp>
    </p:spTree>
    <p:extLst>
      <p:ext uri="{BB962C8B-B14F-4D97-AF65-F5344CB8AC3E}">
        <p14:creationId xmlns:p14="http://schemas.microsoft.com/office/powerpoint/2010/main" val="25220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7" grpId="0" animBg="1"/>
      <p:bldP spid="38" grpId="0" animBg="1"/>
      <p:bldP spid="39" grpId="0" animBg="1"/>
      <p:bldP spid="40" grpId="0" animBg="1"/>
    </p:bldLst>
  </p:timing>
</p:sld>
</file>

<file path=ppt/theme/theme1.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209</Words>
  <Application>Microsoft Office PowerPoint</Application>
  <PresentationFormat>Widescreen</PresentationFormat>
  <Paragraphs>84</Paragraphs>
  <Slides>11</Slides>
  <Notes>9</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等线</vt:lpstr>
      <vt:lpstr>Arial</vt:lpstr>
      <vt:lpstr>Calibri</vt:lpstr>
      <vt:lpstr>印品黑体</vt:lpstr>
      <vt:lpstr>2_Office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cp:lastModifiedBy>
  <cp:revision>8</cp:revision>
  <dcterms:created xsi:type="dcterms:W3CDTF">2022-01-03T03:15:30Z</dcterms:created>
  <dcterms:modified xsi:type="dcterms:W3CDTF">2022-01-04T11:33:13Z</dcterms:modified>
</cp:coreProperties>
</file>