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02" r:id="rId2"/>
    <p:sldId id="332" r:id="rId3"/>
    <p:sldId id="334" r:id="rId4"/>
    <p:sldId id="341" r:id="rId5"/>
    <p:sldId id="342" r:id="rId6"/>
    <p:sldId id="343" r:id="rId7"/>
    <p:sldId id="30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808B1"/>
    <a:srgbClr val="E7FAFA"/>
    <a:srgbClr val="E468A1"/>
    <a:srgbClr val="2F052A"/>
    <a:srgbClr val="D3F4F8"/>
    <a:srgbClr val="48C7DF"/>
    <a:srgbClr val="CCECFF"/>
    <a:srgbClr val="005EA4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40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B6C4E-42FE-486A-8049-67C17E83F95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4FAFE-DFF5-4CEB-8A8C-37C740E97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3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16751-98F2-4241-A349-EF907F8C4D0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7A300-CDD2-4CC6-8459-15AE9611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73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43D2AE-B16A-485A-9113-A647BB31D624}" type="slidenum">
              <a:rPr kumimoji="0" lang="vi-VN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vi-VN" alt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638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185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43D2AE-B16A-485A-9113-A647BB31D624}" type="slidenum">
              <a:rPr kumimoji="0" lang="vi-VN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alt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948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43D2AE-B16A-485A-9113-A647BB31D624}" type="slidenum">
              <a:rPr kumimoji="0" lang="vi-VN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alt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898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0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9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6247792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44" y="-3090805"/>
            <a:ext cx="3050323" cy="24401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78" y="9269648"/>
            <a:ext cx="933656" cy="74688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98790" y="33866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98790" y="6368646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746820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65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2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9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4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6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4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0B14-EEBF-4E11-BA20-5111AC80B3B0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9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1.mp3"/><Relationship Id="rId7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8"/>
          <p:cNvGrpSpPr>
            <a:grpSpLocks/>
          </p:cNvGrpSpPr>
          <p:nvPr/>
        </p:nvGrpSpPr>
        <p:grpSpPr bwMode="auto">
          <a:xfrm flipH="1">
            <a:off x="-2069434" y="-1171074"/>
            <a:ext cx="16635663" cy="9416715"/>
            <a:chOff x="-3645316" y="-267816"/>
            <a:chExt cx="15678890" cy="715058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6F4BD52-95D9-4179-A042-E3AE42D98E6F}"/>
                </a:ext>
              </a:extLst>
            </p:cNvPr>
            <p:cNvSpPr/>
            <p:nvPr/>
          </p:nvSpPr>
          <p:spPr>
            <a:xfrm>
              <a:off x="125421" y="-267816"/>
              <a:ext cx="11908153" cy="7044489"/>
            </a:xfrm>
            <a:prstGeom prst="ellipse">
              <a:avLst/>
            </a:prstGeom>
            <a:solidFill>
              <a:srgbClr val="FBF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7CACDB6-F09B-421C-BCB1-C8DA66ED6A50}"/>
                </a:ext>
              </a:extLst>
            </p:cNvPr>
            <p:cNvSpPr/>
            <p:nvPr/>
          </p:nvSpPr>
          <p:spPr>
            <a:xfrm>
              <a:off x="-1822546" y="-161724"/>
              <a:ext cx="12194954" cy="7044489"/>
            </a:xfrm>
            <a:prstGeom prst="ellipse">
              <a:avLst/>
            </a:prstGeom>
            <a:solidFill>
              <a:srgbClr val="FFE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58C39F9-754E-4D96-8CEA-7D6058DAB7A3}"/>
                </a:ext>
              </a:extLst>
            </p:cNvPr>
            <p:cNvSpPr/>
            <p:nvPr/>
          </p:nvSpPr>
          <p:spPr>
            <a:xfrm>
              <a:off x="-3645316" y="-165968"/>
              <a:ext cx="12194952" cy="7044489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8435" name="图片 2" descr="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68"/>
          <a:stretch>
            <a:fillRect/>
          </a:stretch>
        </p:blipFill>
        <p:spPr bwMode="auto">
          <a:xfrm>
            <a:off x="14818" y="4386793"/>
            <a:ext cx="5077731" cy="271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图片 4" descr="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9" t="21696"/>
          <a:stretch>
            <a:fillRect/>
          </a:stretch>
        </p:blipFill>
        <p:spPr bwMode="auto">
          <a:xfrm>
            <a:off x="7159388" y="4125384"/>
            <a:ext cx="4065711" cy="265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图片 4" descr="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49" b="21696"/>
          <a:stretch>
            <a:fillRect/>
          </a:stretch>
        </p:blipFill>
        <p:spPr bwMode="auto">
          <a:xfrm>
            <a:off x="14818" y="165870"/>
            <a:ext cx="5077731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8">
            <a:extLst>
              <a:ext uri="{FF2B5EF4-FFF2-40B4-BE49-F238E27FC236}">
                <a16:creationId xmlns:a16="http://schemas.microsoft.com/office/drawing/2014/main" id="{733E6863-5C69-4674-80ED-F5EF09DADAB0}"/>
              </a:ext>
            </a:extLst>
          </p:cNvPr>
          <p:cNvSpPr/>
          <p:nvPr/>
        </p:nvSpPr>
        <p:spPr bwMode="auto">
          <a:xfrm flipV="1">
            <a:off x="5312006" y="205541"/>
            <a:ext cx="5770033" cy="2374900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7030A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prstClr val="black"/>
              </a:solidFill>
              <a:latin typeface="Calibri" panose="020F0502020204030204" pitchFamily="34" charset="0"/>
              <a:ea typeface="等线" panose="020B0604020202020204" charset="-122"/>
            </a:endParaRPr>
          </a:p>
        </p:txBody>
      </p:sp>
      <p:sp>
        <p:nvSpPr>
          <p:cNvPr id="8" name="PA_文本框 11">
            <a:extLst>
              <a:ext uri="{FF2B5EF4-FFF2-40B4-BE49-F238E27FC236}">
                <a16:creationId xmlns:a16="http://schemas.microsoft.com/office/drawing/2014/main" id="{2038AFF3-B53B-4853-8EE5-B3AD95CA61B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287417" y="659355"/>
            <a:ext cx="6361100" cy="14430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777" b="1" dirty="0">
                <a:ln w="3810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228600">
                    <a:srgbClr val="FF9999"/>
                  </a:glow>
                </a:effectLst>
                <a:latin typeface="UTM Duepuntozero" panose="02040603050506020204" pitchFamily="18" charset="0"/>
                <a:ea typeface="微软雅黑" panose="020B0503020204020204" pitchFamily="34" charset="-122"/>
              </a:rPr>
              <a:t>CHÀO MỪNG</a:t>
            </a:r>
            <a:endParaRPr lang="zh-CN" altLang="en-US" sz="8777" b="1" dirty="0">
              <a:ln w="38100"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228600">
                  <a:srgbClr val="FF9999"/>
                </a:glow>
              </a:effectLst>
              <a:latin typeface="UTM Duepuntozero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66B168D-37B9-4609-9E0E-80041D2589EC}"/>
              </a:ext>
            </a:extLst>
          </p:cNvPr>
          <p:cNvSpPr/>
          <p:nvPr/>
        </p:nvSpPr>
        <p:spPr>
          <a:xfrm>
            <a:off x="2837328" y="2449325"/>
            <a:ext cx="8306273" cy="1931879"/>
          </a:xfrm>
          <a:prstGeom prst="roundRect">
            <a:avLst/>
          </a:prstGeom>
          <a:solidFill>
            <a:srgbClr val="FBFFE2"/>
          </a:solidFill>
          <a:ln w="28575">
            <a:solidFill>
              <a:schemeClr val="bg1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b="1" dirty="0" err="1">
                <a:solidFill>
                  <a:srgbClr val="02736A"/>
                </a:solidFill>
                <a:latin typeface="UVN Banh Mi" pitchFamily="2" charset="0"/>
                <a:cs typeface="Times New Roman" panose="02020603050405020304" pitchFamily="18" charset="0"/>
              </a:rPr>
              <a:t>Các</a:t>
            </a:r>
            <a:r>
              <a:rPr lang="en-US" sz="6600" b="1" dirty="0">
                <a:solidFill>
                  <a:srgbClr val="02736A"/>
                </a:solidFill>
                <a:latin typeface="UVN Banh Mi" pitchFamily="2" charset="0"/>
                <a:cs typeface="Times New Roman" panose="02020603050405020304" pitchFamily="18" charset="0"/>
              </a:rPr>
              <a:t> con </a:t>
            </a:r>
            <a:r>
              <a:rPr lang="en-US" sz="6600" b="1" dirty="0" err="1">
                <a:solidFill>
                  <a:srgbClr val="02736A"/>
                </a:solidFill>
                <a:latin typeface="UVN Banh Mi" pitchFamily="2" charset="0"/>
                <a:cs typeface="Times New Roman" panose="02020603050405020304" pitchFamily="18" charset="0"/>
              </a:rPr>
              <a:t>đến</a:t>
            </a:r>
            <a:r>
              <a:rPr lang="en-US" sz="6600" b="1" dirty="0">
                <a:solidFill>
                  <a:srgbClr val="02736A"/>
                </a:solidFill>
                <a:latin typeface="UVN Banh Mi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2736A"/>
                </a:solidFill>
                <a:latin typeface="UVN Banh Mi" pitchFamily="2" charset="0"/>
                <a:cs typeface="Times New Roman" panose="02020603050405020304" pitchFamily="18" charset="0"/>
              </a:rPr>
              <a:t>với</a:t>
            </a:r>
            <a:r>
              <a:rPr lang="en-US" sz="6600" b="1" dirty="0">
                <a:solidFill>
                  <a:srgbClr val="02736A"/>
                </a:solidFill>
                <a:latin typeface="UVN Banh Mi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2736A"/>
                </a:solidFill>
                <a:latin typeface="UVN Banh Mi" pitchFamily="2" charset="0"/>
                <a:cs typeface="Times New Roman" panose="02020603050405020304" pitchFamily="18" charset="0"/>
              </a:rPr>
              <a:t>tiết</a:t>
            </a:r>
            <a:r>
              <a:rPr lang="en-US" sz="6600" b="1" dirty="0">
                <a:solidFill>
                  <a:srgbClr val="02736A"/>
                </a:solidFill>
                <a:latin typeface="UVN Banh Mi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2736A"/>
                </a:solidFill>
                <a:latin typeface="UVN Banh Mi" pitchFamily="2" charset="0"/>
                <a:cs typeface="Times New Roman" panose="02020603050405020304" pitchFamily="18" charset="0"/>
              </a:rPr>
              <a:t>học</a:t>
            </a:r>
            <a:r>
              <a:rPr lang="en-US" sz="6600" b="1" dirty="0">
                <a:solidFill>
                  <a:srgbClr val="02736A"/>
                </a:solidFill>
                <a:latin typeface="UVN Banh Mi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2736A"/>
                </a:solidFill>
                <a:latin typeface="UVN Banh Mi" pitchFamily="2" charset="0"/>
                <a:cs typeface="Times New Roman" panose="02020603050405020304" pitchFamily="18" charset="0"/>
              </a:rPr>
              <a:t>Tiếng</a:t>
            </a:r>
            <a:r>
              <a:rPr lang="en-US" sz="6600" b="1" dirty="0">
                <a:solidFill>
                  <a:srgbClr val="02736A"/>
                </a:solidFill>
                <a:latin typeface="UVN Banh Mi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2736A"/>
                </a:solidFill>
                <a:latin typeface="UVN Banh Mi" pitchFamily="2" charset="0"/>
                <a:cs typeface="Times New Roman" panose="02020603050405020304" pitchFamily="18" charset="0"/>
              </a:rPr>
              <a:t>Việt</a:t>
            </a:r>
            <a:r>
              <a:rPr lang="en-US" sz="6600" b="1" dirty="0">
                <a:solidFill>
                  <a:srgbClr val="02736A"/>
                </a:solidFill>
                <a:latin typeface="UVN Banh Mi" pitchFamily="2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86" y="402737"/>
            <a:ext cx="3126317" cy="175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904" y="3837748"/>
            <a:ext cx="5918217" cy="323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HopeYou-V.A-3640547">
            <a:hlinkClick r:id="" action="ppaction://media"/>
            <a:extLst>
              <a:ext uri="{FF2B5EF4-FFF2-40B4-BE49-F238E27FC236}">
                <a16:creationId xmlns:a16="http://schemas.microsoft.com/office/drawing/2014/main" id="{D486025D-9E57-45D7-8519-2A3A17A9552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488515" y="683845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90442"/>
      </p:ext>
    </p:extLst>
  </p:cSld>
  <p:clrMapOvr>
    <a:masterClrMapping/>
  </p:clrMapOvr>
  <p:transition spd="slow" advTm="31394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61" numSld="2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62050" y="382381"/>
            <a:ext cx="9867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3. TÌM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TRONG BÀI ĐỌC 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CUỘC THI TÀI NĂNG RỪNG XANH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 NGỮ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BD8CAE-DEF8-45AE-BA00-9FBFD24BEA97}"/>
              </a:ext>
            </a:extLst>
          </p:cNvPr>
          <p:cNvSpPr txBox="1"/>
          <p:nvPr/>
        </p:nvSpPr>
        <p:spPr>
          <a:xfrm>
            <a:off x="834334" y="2599418"/>
            <a:ext cx="10685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C808B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……………………………………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337D9A-3687-457E-A358-9279465F0F89}"/>
              </a:ext>
            </a:extLst>
          </p:cNvPr>
          <p:cNvSpPr txBox="1"/>
          <p:nvPr/>
        </p:nvSpPr>
        <p:spPr>
          <a:xfrm>
            <a:off x="670747" y="2548709"/>
            <a:ext cx="10685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C808B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- </a:t>
            </a:r>
            <a:r>
              <a:rPr lang="en-US" sz="3600" b="1" dirty="0" err="1">
                <a:solidFill>
                  <a:srgbClr val="C808B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chỉ</a:t>
            </a:r>
            <a:r>
              <a:rPr lang="en-US" sz="3600" b="1" dirty="0">
                <a:solidFill>
                  <a:srgbClr val="C808B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>
                <a:solidFill>
                  <a:srgbClr val="C808B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trong</a:t>
            </a:r>
            <a:r>
              <a:rPr lang="en-US" sz="3600" b="1" dirty="0">
                <a:solidFill>
                  <a:srgbClr val="C808B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>
                <a:solidFill>
                  <a:srgbClr val="C808B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nháy</a:t>
            </a:r>
            <a:r>
              <a:rPr lang="en-US" sz="3600" b="1" dirty="0">
                <a:solidFill>
                  <a:srgbClr val="C808B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>
                <a:solidFill>
                  <a:srgbClr val="C808B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mắt</a:t>
            </a:r>
            <a:endParaRPr lang="en-US" sz="3600" b="1" dirty="0">
              <a:solidFill>
                <a:srgbClr val="C808B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91A212-5426-40E4-9790-B2DEDBAF8110}"/>
              </a:ext>
            </a:extLst>
          </p:cNvPr>
          <p:cNvSpPr txBox="1"/>
          <p:nvPr/>
        </p:nvSpPr>
        <p:spPr>
          <a:xfrm>
            <a:off x="715524" y="4232448"/>
            <a:ext cx="11609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808B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- say </a:t>
            </a:r>
            <a:r>
              <a:rPr lang="en-US" sz="3600" b="1" dirty="0" err="1">
                <a:solidFill>
                  <a:srgbClr val="C808B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mê</a:t>
            </a:r>
            <a:r>
              <a:rPr lang="en-US" sz="3600" b="1" dirty="0">
                <a:solidFill>
                  <a:srgbClr val="C808B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b="1" dirty="0" err="1">
                <a:solidFill>
                  <a:srgbClr val="C808B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chuếnh</a:t>
            </a:r>
            <a:r>
              <a:rPr lang="en-US" sz="3600" b="1" dirty="0">
                <a:solidFill>
                  <a:srgbClr val="C808B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>
                <a:solidFill>
                  <a:srgbClr val="C808B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choáng</a:t>
            </a:r>
            <a:endParaRPr lang="en-US" sz="3600" b="1" dirty="0">
              <a:solidFill>
                <a:srgbClr val="C808B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323A3F7-9649-472F-8A3D-18589347B62B}"/>
              </a:ext>
            </a:extLst>
          </p:cNvPr>
          <p:cNvGrpSpPr/>
          <p:nvPr/>
        </p:nvGrpSpPr>
        <p:grpSpPr>
          <a:xfrm>
            <a:off x="351203" y="1841936"/>
            <a:ext cx="11729513" cy="646331"/>
            <a:chOff x="719503" y="1841936"/>
            <a:chExt cx="11729513" cy="6463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7506657-709C-4284-87B8-51030492FF2E}"/>
                </a:ext>
              </a:extLst>
            </p:cNvPr>
            <p:cNvSpPr txBox="1"/>
            <p:nvPr/>
          </p:nvSpPr>
          <p:spPr>
            <a:xfrm>
              <a:off x="1342131" y="1841936"/>
              <a:ext cx="111068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tả</a:t>
              </a:r>
              <a:r>
                <a:rPr lang="en-US" sz="3600" b="1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600" b="1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gõ</a:t>
              </a:r>
              <a:r>
                <a:rPr lang="en-US" sz="3600" b="1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600" b="1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kiến</a:t>
              </a:r>
              <a:r>
                <a:rPr lang="en-US" sz="3600" b="1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600" b="1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khoét</a:t>
              </a:r>
              <a:r>
                <a:rPr lang="en-US" sz="3600" b="1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600" b="1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tổ</a:t>
              </a:r>
              <a:r>
                <a:rPr lang="en-US" sz="3600" b="1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600" b="1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rất</a:t>
              </a:r>
              <a:r>
                <a:rPr lang="en-US" sz="3600" b="1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600" b="1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nhanh</a:t>
              </a:r>
              <a:endParaRPr lang="en-US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A8F73D4-D379-4D21-8887-0A7386695993}"/>
                </a:ext>
              </a:extLst>
            </p:cNvPr>
            <p:cNvSpPr/>
            <p:nvPr/>
          </p:nvSpPr>
          <p:spPr>
            <a:xfrm>
              <a:off x="719503" y="1891079"/>
              <a:ext cx="483131" cy="46780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a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EE986A-C8D7-41B3-93FC-EA71257558CF}"/>
              </a:ext>
            </a:extLst>
          </p:cNvPr>
          <p:cNvGrpSpPr/>
          <p:nvPr/>
        </p:nvGrpSpPr>
        <p:grpSpPr>
          <a:xfrm>
            <a:off x="351203" y="3427252"/>
            <a:ext cx="11729513" cy="646331"/>
            <a:chOff x="719503" y="3427252"/>
            <a:chExt cx="11729513" cy="64633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86D58AB-AA4C-43E2-8480-F7FDBAD18DD0}"/>
                </a:ext>
              </a:extLst>
            </p:cNvPr>
            <p:cNvSpPr txBox="1"/>
            <p:nvPr/>
          </p:nvSpPr>
          <p:spPr>
            <a:xfrm>
              <a:off x="1342131" y="3427252"/>
              <a:ext cx="111068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lí</a:t>
              </a:r>
              <a:r>
                <a:rPr lang="en-US" sz="3600" b="1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do </a:t>
              </a:r>
              <a:r>
                <a:rPr lang="en-US" sz="3600" b="1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khiến</a:t>
              </a:r>
              <a:r>
                <a:rPr lang="en-US" sz="3600" b="1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600" b="1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cho</a:t>
              </a:r>
              <a:r>
                <a:rPr lang="en-US" sz="3600" b="1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khan </a:t>
              </a:r>
              <a:r>
                <a:rPr lang="en-US" sz="3600" b="1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giả</a:t>
              </a:r>
              <a:r>
                <a:rPr lang="en-US" sz="3600" b="1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say </a:t>
              </a:r>
              <a:r>
                <a:rPr lang="en-US" sz="3600" b="1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mê</a:t>
              </a:r>
              <a:r>
                <a:rPr lang="en-US" sz="3600" b="1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600" b="1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điệu</a:t>
              </a:r>
              <a:r>
                <a:rPr lang="en-US" sz="3600" b="1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600" b="1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múa</a:t>
              </a:r>
              <a:r>
                <a:rPr lang="en-US" sz="3600" b="1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600" b="1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của</a:t>
              </a:r>
              <a:r>
                <a:rPr lang="en-US" sz="3600" b="1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600" b="1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chim</a:t>
              </a:r>
              <a:r>
                <a:rPr lang="en-US" sz="3600" b="1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600" b="1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công</a:t>
              </a:r>
              <a:endParaRPr lang="en-US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44500AD-FF1D-4D01-9647-110F13723212}"/>
                </a:ext>
              </a:extLst>
            </p:cNvPr>
            <p:cNvSpPr/>
            <p:nvPr/>
          </p:nvSpPr>
          <p:spPr>
            <a:xfrm>
              <a:off x="719503" y="3536051"/>
              <a:ext cx="483131" cy="46780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2E4EBF7-BAED-4F78-A790-DFACD827F9BA}"/>
              </a:ext>
            </a:extLst>
          </p:cNvPr>
          <p:cNvSpPr txBox="1"/>
          <p:nvPr/>
        </p:nvSpPr>
        <p:spPr>
          <a:xfrm>
            <a:off x="1102547" y="4280926"/>
            <a:ext cx="10685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600" b="1" dirty="0">
              <a:solidFill>
                <a:srgbClr val="C808B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DC7EC2-E6FA-4C98-AA9C-FF55A4905DA7}"/>
              </a:ext>
            </a:extLst>
          </p:cNvPr>
          <p:cNvSpPr txBox="1"/>
          <p:nvPr/>
        </p:nvSpPr>
        <p:spPr>
          <a:xfrm>
            <a:off x="670747" y="5706511"/>
            <a:ext cx="11609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808B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- </a:t>
            </a:r>
            <a:r>
              <a:rPr lang="en-US" sz="3600" b="1" dirty="0" err="1">
                <a:solidFill>
                  <a:srgbClr val="C808B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trầm</a:t>
            </a:r>
            <a:r>
              <a:rPr lang="en-US" sz="3600" b="1" dirty="0">
                <a:solidFill>
                  <a:srgbClr val="C808B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>
                <a:solidFill>
                  <a:srgbClr val="C808B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trồ</a:t>
            </a:r>
            <a:r>
              <a:rPr lang="en-US" sz="3600" b="1" dirty="0">
                <a:solidFill>
                  <a:srgbClr val="C808B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>
                <a:solidFill>
                  <a:srgbClr val="C808B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thích</a:t>
            </a:r>
            <a:r>
              <a:rPr lang="en-US" sz="3600" b="1" dirty="0">
                <a:solidFill>
                  <a:srgbClr val="C808B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>
                <a:solidFill>
                  <a:srgbClr val="C808B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thú</a:t>
            </a:r>
            <a:endParaRPr lang="en-US" sz="3600" b="1" dirty="0">
              <a:solidFill>
                <a:srgbClr val="C808B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98AB8FF-EBEE-4A0A-8606-40636E008C06}"/>
              </a:ext>
            </a:extLst>
          </p:cNvPr>
          <p:cNvGrpSpPr/>
          <p:nvPr/>
        </p:nvGrpSpPr>
        <p:grpSpPr>
          <a:xfrm>
            <a:off x="306426" y="4926715"/>
            <a:ext cx="12232115" cy="646331"/>
            <a:chOff x="719503" y="3427252"/>
            <a:chExt cx="12232115" cy="6463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65C6DF9-55A7-4796-9736-5C25E4D1BF62}"/>
                </a:ext>
              </a:extLst>
            </p:cNvPr>
            <p:cNvSpPr txBox="1"/>
            <p:nvPr/>
          </p:nvSpPr>
          <p:spPr>
            <a:xfrm>
              <a:off x="1342131" y="3427252"/>
              <a:ext cx="116094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khán</a:t>
              </a:r>
              <a:r>
                <a:rPr lang="en-US" sz="3600" b="1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600" b="1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giả</a:t>
              </a:r>
              <a:r>
                <a:rPr lang="en-US" sz="3600" b="1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600" b="1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rất</a:t>
              </a:r>
              <a:r>
                <a:rPr lang="en-US" sz="3600" b="1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600" b="1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thích</a:t>
              </a:r>
              <a:r>
                <a:rPr lang="en-US" sz="3600" b="1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600" b="1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tiết</a:t>
              </a:r>
              <a:r>
                <a:rPr lang="en-US" sz="3600" b="1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600" b="1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mục</a:t>
              </a:r>
              <a:r>
                <a:rPr lang="en-US" sz="3600" b="1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600" b="1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đu</a:t>
              </a:r>
              <a:r>
                <a:rPr lang="en-US" sz="3600" b="1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600" b="1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cây</a:t>
              </a:r>
              <a:r>
                <a:rPr lang="en-US" sz="3600" b="1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600" b="1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của</a:t>
              </a:r>
              <a:r>
                <a:rPr lang="en-US" sz="3600" b="1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600" b="1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voọc</a:t>
              </a:r>
              <a:r>
                <a:rPr lang="en-US" sz="3600" b="1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600" b="1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xám</a:t>
              </a:r>
              <a:endParaRPr lang="en-US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4D49219-AB6C-45E3-8B8D-6F9980D9CCC7}"/>
                </a:ext>
              </a:extLst>
            </p:cNvPr>
            <p:cNvSpPr/>
            <p:nvPr/>
          </p:nvSpPr>
          <p:spPr>
            <a:xfrm>
              <a:off x="719503" y="3536051"/>
              <a:ext cx="483131" cy="46780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5A0AD68-2AFE-4F74-BD2D-E75D5CBA8DC3}"/>
              </a:ext>
            </a:extLst>
          </p:cNvPr>
          <p:cNvSpPr txBox="1"/>
          <p:nvPr/>
        </p:nvSpPr>
        <p:spPr>
          <a:xfrm>
            <a:off x="1057770" y="5780389"/>
            <a:ext cx="10685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C808B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……………………………………………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D3513B-9E33-4328-BD40-89BBA429341A}"/>
              </a:ext>
            </a:extLst>
          </p:cNvPr>
          <p:cNvSpPr txBox="1"/>
          <p:nvPr/>
        </p:nvSpPr>
        <p:spPr>
          <a:xfrm>
            <a:off x="973831" y="4310448"/>
            <a:ext cx="10685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C808B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……………………………………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048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247"/>
    </mc:Choice>
    <mc:Fallback xmlns="">
      <p:transition spd="slow" advTm="94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4" grpId="1"/>
      <p:bldP spid="6" grpId="0"/>
      <p:bldP spid="7" grpId="0"/>
      <p:bldP spid="15" grpId="0"/>
      <p:bldP spid="15" grpId="1"/>
      <p:bldP spid="16" grpId="0"/>
      <p:bldP spid="20" grpId="0"/>
      <p:bldP spid="20" grpId="1"/>
      <p:bldP spid="21" grpId="0"/>
      <p:bldP spid="2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3682" r="7381" b="6240"/>
          <a:stretch/>
        </p:blipFill>
        <p:spPr>
          <a:xfrm>
            <a:off x="0" y="0"/>
            <a:ext cx="12192000" cy="6867539"/>
          </a:xfrm>
          <a:prstGeom prst="rect">
            <a:avLst/>
          </a:prstGeom>
        </p:spPr>
      </p:pic>
      <p:sp>
        <p:nvSpPr>
          <p:cNvPr id="9" name="文本框 6"/>
          <p:cNvSpPr txBox="1"/>
          <p:nvPr/>
        </p:nvSpPr>
        <p:spPr>
          <a:xfrm>
            <a:off x="3149716" y="3009788"/>
            <a:ext cx="5387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merican Sans" panose="02040603050506020204" pitchFamily="18" charset="0"/>
                <a:ea typeface="迷你简准圆" panose="03000509000000000000" pitchFamily="65" charset="-122"/>
                <a:cs typeface="+mn-cs"/>
              </a:rPr>
              <a:t>LUYỆN TẬP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merican Sans" panose="02040603050506020204" pitchFamily="18" charset="0"/>
              <a:ea typeface="迷你简准圆" panose="03000509000000000000" pitchFamily="65" charset="-122"/>
              <a:cs typeface="+mn-cs"/>
            </a:endParaRPr>
          </a:p>
        </p:txBody>
      </p:sp>
      <p:pic>
        <p:nvPicPr>
          <p:cNvPr id="11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87" y="530307"/>
            <a:ext cx="2676614" cy="2479481"/>
          </a:xfrm>
          <a:prstGeom prst="rect">
            <a:avLst/>
          </a:prstGeom>
        </p:spPr>
      </p:pic>
      <p:pic>
        <p:nvPicPr>
          <p:cNvPr id="12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0" y="3443308"/>
            <a:ext cx="2069228" cy="3424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13788" y="4333227"/>
            <a:ext cx="6573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808B1"/>
                </a:solidFill>
                <a:effectLst/>
                <a:uLnTx/>
                <a:uFillTx/>
                <a:latin typeface="UVN Bai Hoc" panose="0207040306030A020402" pitchFamily="18" charset="0"/>
                <a:ea typeface="+mn-ea"/>
                <a:cs typeface="Times New Roman" panose="02020603050405020304" pitchFamily="18" charset="0"/>
              </a:rPr>
              <a:t>CÂY LIỄU DẺO DAI</a:t>
            </a:r>
          </a:p>
        </p:txBody>
      </p:sp>
    </p:spTree>
    <p:extLst>
      <p:ext uri="{BB962C8B-B14F-4D97-AF65-F5344CB8AC3E}">
        <p14:creationId xmlns:p14="http://schemas.microsoft.com/office/powerpoint/2010/main" val="402581099"/>
      </p:ext>
    </p:extLst>
  </p:cSld>
  <p:clrMapOvr>
    <a:masterClrMapping/>
  </p:clrMapOvr>
  <p:transition advTm="710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9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99" tmFilter="0, 0; 0.125,0.2665; 0.25,0.4; 0.375,0.465; 0.5,0.5;  0.625,0.535; 0.75,0.6; 0.875,0.7335; 1,1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49" tmFilter="0, 0; 0.125,0.2665; 0.25,0.4; 0.375,0.465; 0.5,0.5;  0.625,0.535; 0.75,0.6; 0.875,0.7335; 1,1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4" tmFilter="0, 0; 0.125,0.2665; 0.25,0.4; 0.375,0.465; 0.5,0.5;  0.625,0.535; 0.75,0.6; 0.875,0.7335; 1,1">
                                          <p:stCondLst>
                                            <p:cond delay="7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2">
                                          <p:stCondLst>
                                            <p:cond delay="2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75" decel="50000">
                                          <p:stCondLst>
                                            <p:cond delay="3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2">
                                          <p:stCondLst>
                                            <p:cond delay="5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75" decel="50000">
                                          <p:stCondLst>
                                            <p:cond delay="6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2">
                                          <p:stCondLst>
                                            <p:cond delay="7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75" decel="50000">
                                          <p:stCondLst>
                                            <p:cond delay="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2">
                                          <p:stCondLst>
                                            <p:cond delay="8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75" decel="50000">
                                          <p:stCondLst>
                                            <p:cond delay="8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715249" y="4362450"/>
            <a:ext cx="447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6747110-A9F2-4EB4-B081-0CB111ABCB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500" b="54800" l="46936" r="62706">
                        <a14:foregroundMark x1="55680" y1="44867" x2="55680" y2="44867"/>
                        <a14:foregroundMark x1="55531" y1="44500" x2="55531" y2="4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18" t="43957" r="35168" b="43957"/>
          <a:stretch/>
        </p:blipFill>
        <p:spPr>
          <a:xfrm>
            <a:off x="9478257" y="4939347"/>
            <a:ext cx="1306810" cy="178722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BDB6F49-9E18-48D1-B588-638DCFE7E4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700" b="64400" l="21226" r="46936">
                        <a14:foregroundMark x1="22646" y1="54600" x2="22646" y2="54600"/>
                        <a14:foregroundMark x1="21300" y1="54667" x2="21300" y2="54667"/>
                        <a14:foregroundMark x1="37145" y1="64400" x2="37145" y2="64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32" t="49111" r="50000" b="34501"/>
          <a:stretch/>
        </p:blipFill>
        <p:spPr>
          <a:xfrm>
            <a:off x="10999912" y="4731782"/>
            <a:ext cx="1449104" cy="183805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70B55FA-28E1-40D6-BA9D-BD690D3A115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767" b="76800" l="46114" r="66966">
                        <a14:foregroundMark x1="52167" y1="59367" x2="52167" y2="59367"/>
                        <a14:foregroundMark x1="54559" y1="58367" x2="54559" y2="58367"/>
                        <a14:foregroundMark x1="55082" y1="58200" x2="55082" y2="58200"/>
                        <a14:foregroundMark x1="55082" y1="58200" x2="55082" y2="58200"/>
                        <a14:foregroundMark x1="63229" y1="76800" x2="63229" y2="76800"/>
                        <a14:foregroundMark x1="62182" y1="67400" x2="62182" y2="67400"/>
                        <a14:foregroundMark x1="61211" y1="63433" x2="61211" y2="63433"/>
                        <a14:foregroundMark x1="51719" y1="59667" x2="51719" y2="59667"/>
                        <a14:foregroundMark x1="50747" y1="61767" x2="50747" y2="61767"/>
                        <a14:foregroundMark x1="60762" y1="60500" x2="60762" y2="60500"/>
                        <a14:foregroundMark x1="62182" y1="69800" x2="62182" y2="69800"/>
                        <a14:foregroundMark x1="50972" y1="69267" x2="50972" y2="69267"/>
                        <a14:foregroundMark x1="51196" y1="69067" x2="51196" y2="69067"/>
                        <a14:foregroundMark x1="50972" y1="72233" x2="50972" y2="72233"/>
                        <a14:foregroundMark x1="61958" y1="72667" x2="61958" y2="72667"/>
                        <a14:foregroundMark x1="56353" y1="58200" x2="56353" y2="58200"/>
                        <a14:foregroundMark x1="53961" y1="58100" x2="53961" y2="58100"/>
                        <a14:foregroundMark x1="55232" y1="57767" x2="55232" y2="577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27" t="56432" r="30302" b="21037"/>
          <a:stretch/>
        </p:blipFill>
        <p:spPr>
          <a:xfrm>
            <a:off x="10325927" y="4453944"/>
            <a:ext cx="1065720" cy="220889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DB15C7F-E767-45A4-A9AE-BC635D954D94}"/>
              </a:ext>
            </a:extLst>
          </p:cNvPr>
          <p:cNvGrpSpPr/>
          <p:nvPr/>
        </p:nvGrpSpPr>
        <p:grpSpPr>
          <a:xfrm>
            <a:off x="38833" y="1245840"/>
            <a:ext cx="12072613" cy="749762"/>
            <a:chOff x="300952" y="945381"/>
            <a:chExt cx="12072613" cy="749762"/>
          </a:xfrm>
        </p:grpSpPr>
        <p:sp>
          <p:nvSpPr>
            <p:cNvPr id="34" name="文本框 109"/>
            <p:cNvSpPr txBox="1"/>
            <p:nvPr/>
          </p:nvSpPr>
          <p:spPr>
            <a:xfrm>
              <a:off x="764078" y="945381"/>
              <a:ext cx="11609487" cy="707817"/>
            </a:xfrm>
            <a:prstGeom prst="rect">
              <a:avLst/>
            </a:prstGeom>
            <a:noFill/>
          </p:spPr>
          <p:txBody>
            <a:bodyPr wrap="square" lIns="121853" tIns="60926" rIns="121853" bIns="60926" rtlCol="0">
              <a:spAutoFit/>
            </a:bodyPr>
            <a:lstStyle/>
            <a:p>
              <a:pPr marL="0" marR="0" lvl="0" indent="0" algn="ctr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Viết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một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câu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về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đặc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điểm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của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một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loài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mà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em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biết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:</a:t>
              </a:r>
            </a:p>
          </p:txBody>
        </p:sp>
        <p:pic>
          <p:nvPicPr>
            <p:cNvPr id="20" name="Picture 3">
              <a:extLst>
                <a:ext uri="{FF2B5EF4-FFF2-40B4-BE49-F238E27FC236}">
                  <a16:creationId xmlns:a16="http://schemas.microsoft.com/office/drawing/2014/main" id="{44F7B612-8027-4253-8BA0-81208EB586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52" y="945843"/>
              <a:ext cx="646113" cy="74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9A82A6E-B68D-431D-AE08-5328BAC39F34}"/>
              </a:ext>
            </a:extLst>
          </p:cNvPr>
          <p:cNvSpPr txBox="1"/>
          <p:nvPr/>
        </p:nvSpPr>
        <p:spPr>
          <a:xfrm>
            <a:off x="1138051" y="2077025"/>
            <a:ext cx="107372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loài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trồng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ở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 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Chẳng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: ở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vườn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phim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ảnh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Internet,…)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Loài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chú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ý?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206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7147">
        <p14:reveal/>
      </p:transition>
    </mc:Choice>
    <mc:Fallback xmlns="">
      <p:transition spd="slow" advTm="471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02659" y="256219"/>
            <a:ext cx="11089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2. CHỌN TỪ NGỮ ĐÚNG ĐIỀN VÀO CHỖ TRỐNG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70C051-46E6-4CC5-8333-353D17503C28}"/>
              </a:ext>
            </a:extLst>
          </p:cNvPr>
          <p:cNvSpPr txBox="1"/>
          <p:nvPr/>
        </p:nvSpPr>
        <p:spPr>
          <a:xfrm>
            <a:off x="785983" y="1381285"/>
            <a:ext cx="1108934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mùa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cải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ngọt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mùa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(khoa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/ khao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)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……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cải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tinh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/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bọt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)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…… 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mùa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tinh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(than/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thành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)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……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ngọt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khiến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cải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ngọt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2A76A5-8352-461F-8AEC-6C95D342D9C1}"/>
              </a:ext>
            </a:extLst>
          </p:cNvPr>
          <p:cNvSpPr txBox="1"/>
          <p:nvPr/>
        </p:nvSpPr>
        <p:spPr>
          <a:xfrm>
            <a:off x="4022017" y="2025374"/>
            <a:ext cx="5469853" cy="707886"/>
          </a:xfrm>
          <a:prstGeom prst="rect">
            <a:avLst/>
          </a:prstGeom>
          <a:solidFill>
            <a:srgbClr val="E7FAFA"/>
          </a:solidFill>
          <a:ln>
            <a:solidFill>
              <a:srgbClr val="E7FAF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808B1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khoa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808B1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học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C808B1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30C15D-ECAE-4FBF-A6CB-F9CB9D87F06F}"/>
              </a:ext>
            </a:extLst>
          </p:cNvPr>
          <p:cNvSpPr txBox="1"/>
          <p:nvPr/>
        </p:nvSpPr>
        <p:spPr>
          <a:xfrm>
            <a:off x="6330653" y="2580493"/>
            <a:ext cx="2872982" cy="707886"/>
          </a:xfrm>
          <a:prstGeom prst="rect">
            <a:avLst/>
          </a:prstGeom>
          <a:solidFill>
            <a:srgbClr val="E7FAFA"/>
          </a:solidFill>
          <a:ln>
            <a:solidFill>
              <a:srgbClr val="E7FAF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808B1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bột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C808B1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A64134-221A-4955-A167-907E718657B7}"/>
              </a:ext>
            </a:extLst>
          </p:cNvPr>
          <p:cNvSpPr txBox="1"/>
          <p:nvPr/>
        </p:nvSpPr>
        <p:spPr>
          <a:xfrm>
            <a:off x="4894161" y="3211995"/>
            <a:ext cx="3733003" cy="707886"/>
          </a:xfrm>
          <a:prstGeom prst="rect">
            <a:avLst/>
          </a:prstGeom>
          <a:solidFill>
            <a:srgbClr val="E7FAFA"/>
          </a:solidFill>
          <a:ln>
            <a:solidFill>
              <a:srgbClr val="E7FAF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808B1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thành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C808B1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042834-22AC-456B-958F-540B1237DC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68" y="5106503"/>
            <a:ext cx="4920296" cy="17514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660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453"/>
    </mc:Choice>
    <mc:Fallback xmlns="">
      <p:transition spd="slow" advTm="76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02659" y="565333"/>
            <a:ext cx="11089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5.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loài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dưới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mỗi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hình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FF844A-C45A-4B41-8FFB-4565B54ECE7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" r="5741"/>
          <a:stretch/>
        </p:blipFill>
        <p:spPr>
          <a:xfrm>
            <a:off x="8501551" y="1717022"/>
            <a:ext cx="3490290" cy="2409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378CFE-12B5-4EB9-B5CB-B676B0B000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990" y="1737373"/>
            <a:ext cx="3855470" cy="2409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A54846-C988-4AD9-BF65-C72E8210C9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79" y="1737372"/>
            <a:ext cx="3395090" cy="2389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D55F806-DEF1-4B23-B3B6-B8F607F97146}"/>
              </a:ext>
            </a:extLst>
          </p:cNvPr>
          <p:cNvSpPr txBox="1"/>
          <p:nvPr/>
        </p:nvSpPr>
        <p:spPr>
          <a:xfrm>
            <a:off x="621657" y="4675556"/>
            <a:ext cx="2643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phượng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2FE434-B5A5-476D-96CA-106F713CC771}"/>
              </a:ext>
            </a:extLst>
          </p:cNvPr>
          <p:cNvSpPr txBox="1"/>
          <p:nvPr/>
        </p:nvSpPr>
        <p:spPr>
          <a:xfrm>
            <a:off x="5229724" y="4673958"/>
            <a:ext cx="2643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cúc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5824F1-BDED-4BB3-B61C-A79452131A06}"/>
              </a:ext>
            </a:extLst>
          </p:cNvPr>
          <p:cNvSpPr txBox="1"/>
          <p:nvPr/>
        </p:nvSpPr>
        <p:spPr>
          <a:xfrm>
            <a:off x="9347907" y="4673958"/>
            <a:ext cx="2643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sen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9DDD76-333D-46AF-BA8E-F6A93889C1B0}"/>
              </a:ext>
            </a:extLst>
          </p:cNvPr>
          <p:cNvSpPr txBox="1"/>
          <p:nvPr/>
        </p:nvSpPr>
        <p:spPr>
          <a:xfrm>
            <a:off x="421192" y="4845833"/>
            <a:ext cx="3017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808B1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………………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19DE64-753B-4F61-82C8-95D0C6DCFB58}"/>
              </a:ext>
            </a:extLst>
          </p:cNvPr>
          <p:cNvSpPr txBox="1"/>
          <p:nvPr/>
        </p:nvSpPr>
        <p:spPr>
          <a:xfrm>
            <a:off x="4587126" y="4841658"/>
            <a:ext cx="3017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808B1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………………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3D154-95BE-4B98-94F1-F54B98D0B151}"/>
              </a:ext>
            </a:extLst>
          </p:cNvPr>
          <p:cNvSpPr txBox="1"/>
          <p:nvPr/>
        </p:nvSpPr>
        <p:spPr>
          <a:xfrm>
            <a:off x="8738553" y="4841658"/>
            <a:ext cx="3017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808B1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………………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894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474"/>
    </mc:Choice>
    <mc:Fallback xmlns="">
      <p:transition spd="slow" advTm="474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  <p:bldP spid="22" grpId="0"/>
      <p:bldP spid="9" grpId="0"/>
      <p:bldP spid="9" grpId="1"/>
      <p:bldP spid="11" grpId="0"/>
      <p:bldP spid="11" grpId="1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9B2C387E-E49F-4C30-8807-5EE02180DA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898358" y="-132679"/>
            <a:ext cx="10234863" cy="5587187"/>
          </a:xfrm>
          <a:prstGeom prst="rect">
            <a:avLst/>
          </a:prstGeom>
        </p:spPr>
      </p:pic>
      <p:sp>
        <p:nvSpPr>
          <p:cNvPr id="8" name="矩形 4">
            <a:extLst>
              <a:ext uri="{FF2B5EF4-FFF2-40B4-BE49-F238E27FC236}">
                <a16:creationId xmlns:a16="http://schemas.microsoft.com/office/drawing/2014/main" id="{16D87680-B02F-4806-BAEE-5CF69A4CBB70}"/>
              </a:ext>
            </a:extLst>
          </p:cNvPr>
          <p:cNvSpPr/>
          <p:nvPr/>
        </p:nvSpPr>
        <p:spPr>
          <a:xfrm>
            <a:off x="2399927" y="2249075"/>
            <a:ext cx="80916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8000" b="1">
                <a:solidFill>
                  <a:srgbClr val="0000CC"/>
                </a:solidFill>
                <a:latin typeface="UVN Banh Mi" pitchFamily="2" charset="0"/>
                <a:cs typeface="Times New Roman" panose="02020603050405020304" pitchFamily="18" charset="0"/>
                <a:sym typeface="+mn-lt"/>
              </a:rPr>
              <a:t>Tiết học kết thúc</a:t>
            </a:r>
          </a:p>
          <a:p>
            <a:pPr lvl="0" algn="ctr">
              <a:buNone/>
            </a:pPr>
            <a:r>
              <a:rPr lang="en-US" altLang="zh-CN" sz="8000" b="1">
                <a:solidFill>
                  <a:srgbClr val="0000CC"/>
                </a:solidFill>
                <a:latin typeface="UVN Banh Mi" pitchFamily="2" charset="0"/>
                <a:cs typeface="Times New Roman" panose="02020603050405020304" pitchFamily="18" charset="0"/>
                <a:sym typeface="+mn-lt"/>
              </a:rPr>
              <a:t>Hẹn gặp lại !</a:t>
            </a:r>
            <a:endParaRPr lang="en-US" altLang="zh-CN" sz="8000" b="1" dirty="0">
              <a:solidFill>
                <a:srgbClr val="0000CC"/>
              </a:solidFill>
              <a:latin typeface="UVN Banh Mi" pitchFamily="2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7" name="图片 28">
            <a:extLst>
              <a:ext uri="{FF2B5EF4-FFF2-40B4-BE49-F238E27FC236}">
                <a16:creationId xmlns:a16="http://schemas.microsoft.com/office/drawing/2014/main" id="{9F4B4619-30FB-4D9E-99F6-3A65596A31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9398"/>
            <a:ext cx="12336379" cy="3206919"/>
          </a:xfrm>
          <a:prstGeom prst="rect">
            <a:avLst/>
          </a:prstGeom>
        </p:spPr>
      </p:pic>
      <p:pic>
        <p:nvPicPr>
          <p:cNvPr id="18" name="图片 30">
            <a:extLst>
              <a:ext uri="{FF2B5EF4-FFF2-40B4-BE49-F238E27FC236}">
                <a16:creationId xmlns:a16="http://schemas.microsoft.com/office/drawing/2014/main" id="{C908CF39-F0A5-4E9B-988A-1A78044EEB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6427" y="260648"/>
            <a:ext cx="1878940" cy="1706880"/>
          </a:xfrm>
          <a:prstGeom prst="rect">
            <a:avLst/>
          </a:prstGeom>
        </p:spPr>
      </p:pic>
      <p:pic>
        <p:nvPicPr>
          <p:cNvPr id="9" name="图片 18" descr="2223be3d229db37d30f334096b915142">
            <a:extLst>
              <a:ext uri="{FF2B5EF4-FFF2-40B4-BE49-F238E27FC236}">
                <a16:creationId xmlns:a16="http://schemas.microsoft.com/office/drawing/2014/main" id="{9ACA259C-41F9-45CF-AD9E-D097DDF9FA5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62" y="4458880"/>
            <a:ext cx="2143254" cy="224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7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4510">
        <p14:prism isInverted="1"/>
      </p:transition>
    </mc:Choice>
    <mc:Fallback xmlns="">
      <p:transition spd="slow" advTm="145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9.4|3.4|0.6|-15.4|0|19.3|0.8|17.6|1.1|18.4|3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42.1|3.7|3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7.8|1.1|1.6|0.6|4.1|1.6|1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3259</TotalTime>
  <Words>189</Words>
  <Application>Microsoft Office PowerPoint</Application>
  <PresentationFormat>Widescreen</PresentationFormat>
  <Paragraphs>39</Paragraphs>
  <Slides>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微软雅黑</vt:lpstr>
      <vt:lpstr>Algerian</vt:lpstr>
      <vt:lpstr>Arial</vt:lpstr>
      <vt:lpstr>Arial-Rounded</vt:lpstr>
      <vt:lpstr>Calibri</vt:lpstr>
      <vt:lpstr>Calibri Light</vt:lpstr>
      <vt:lpstr>等线</vt:lpstr>
      <vt:lpstr>Times New Roman</vt:lpstr>
      <vt:lpstr>UTM American Sans</vt:lpstr>
      <vt:lpstr>UTM Duepuntozero</vt:lpstr>
      <vt:lpstr>UVN Bai Hoc</vt:lpstr>
      <vt:lpstr>UVN Banh Mi</vt:lpstr>
      <vt:lpstr>迷你简准圆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MyPC</cp:lastModifiedBy>
  <cp:revision>234</cp:revision>
  <dcterms:created xsi:type="dcterms:W3CDTF">2020-08-06T10:05:22Z</dcterms:created>
  <dcterms:modified xsi:type="dcterms:W3CDTF">2023-04-05T02:10:50Z</dcterms:modified>
</cp:coreProperties>
</file>