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3447" autoAdjust="0"/>
  </p:normalViewPr>
  <p:slideViewPr>
    <p:cSldViewPr snapToGrid="0">
      <p:cViewPr varScale="1">
        <p:scale>
          <a:sx n="70" d="100"/>
          <a:sy n="70" d="100"/>
        </p:scale>
        <p:origin x="600"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3/29/2024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3/29/2024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3/29/2024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3/29/2024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1639</Words>
  <Application>Microsoft Office PowerPoint</Application>
  <PresentationFormat>Widescreen</PresentationFormat>
  <Paragraphs>89</Paragraphs>
  <Slides>26</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Calibri Light</vt:lpstr>
      <vt:lpstr>Calibri</vt:lpstr>
      <vt:lpstr>Times New Roman</vt:lpstr>
      <vt:lpstr>Arial</vt:lpstr>
      <vt:lpstr>#9Slide07 HoneyCream</vt:lpstr>
      <vt:lpstr>SVN-Newton</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HH</cp:lastModifiedBy>
  <cp:revision>51</cp:revision>
  <dcterms:created xsi:type="dcterms:W3CDTF">2022-11-13T08:25:54Z</dcterms:created>
  <dcterms:modified xsi:type="dcterms:W3CDTF">2024-03-29T09:46:54Z</dcterms:modified>
</cp:coreProperties>
</file>