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4" r:id="rId3"/>
    <p:sldId id="285" r:id="rId4"/>
    <p:sldId id="290" r:id="rId5"/>
    <p:sldId id="291" r:id="rId6"/>
    <p:sldId id="286" r:id="rId7"/>
    <p:sldId id="289" r:id="rId8"/>
    <p:sldId id="292" r:id="rId9"/>
    <p:sldId id="293" r:id="rId10"/>
    <p:sldId id="294" r:id="rId11"/>
    <p:sldId id="295" r:id="rId12"/>
    <p:sldId id="296" r:id="rId13"/>
    <p:sldId id="298" r:id="rId14"/>
    <p:sldId id="297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87" r:id="rId23"/>
    <p:sldId id="309" r:id="rId24"/>
    <p:sldId id="306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6A4E7-DFFF-428F-8A9E-17B92745EACD}" v="1052" dt="2024-03-10T10:26:50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ần Thị Bích" userId="9d8effc8-766d-4e1d-b902-18f00c0dc3e8" providerId="ADAL" clId="{4856A4E7-DFFF-428F-8A9E-17B92745EACD}"/>
    <pc:docChg chg="undo redo custSel addSld delSld modSld sldOrd modMainMaster">
      <pc:chgData name="Trần Thị Bích" userId="9d8effc8-766d-4e1d-b902-18f00c0dc3e8" providerId="ADAL" clId="{4856A4E7-DFFF-428F-8A9E-17B92745EACD}" dt="2024-03-10T10:26:50.217" v="3384"/>
      <pc:docMkLst>
        <pc:docMk/>
      </pc:docMkLst>
      <pc:sldChg chg="addSp delSp modSp mod modTransition setBg delAnim modAnim">
        <pc:chgData name="Trần Thị Bích" userId="9d8effc8-766d-4e1d-b902-18f00c0dc3e8" providerId="ADAL" clId="{4856A4E7-DFFF-428F-8A9E-17B92745EACD}" dt="2024-03-10T06:47:14.792" v="349"/>
        <pc:sldMkLst>
          <pc:docMk/>
          <pc:sldMk cId="2620584816" sldId="283"/>
        </pc:sldMkLst>
        <pc:spChg chg="add del">
          <ac:chgData name="Trần Thị Bích" userId="9d8effc8-766d-4e1d-b902-18f00c0dc3e8" providerId="ADAL" clId="{4856A4E7-DFFF-428F-8A9E-17B92745EACD}" dt="2024-03-10T06:17:09.273" v="3" actId="26606"/>
          <ac:spMkLst>
            <pc:docMk/>
            <pc:sldMk cId="2620584816" sldId="283"/>
            <ac:spMk id="15" creationId="{AB8C311F-7253-4AED-9701-7FC0708C41C7}"/>
          </ac:spMkLst>
        </pc:spChg>
        <pc:spChg chg="add del mod">
          <ac:chgData name="Trần Thị Bích" userId="9d8effc8-766d-4e1d-b902-18f00c0dc3e8" providerId="ADAL" clId="{4856A4E7-DFFF-428F-8A9E-17B92745EACD}" dt="2024-03-10T06:34:48.722" v="97"/>
          <ac:spMkLst>
            <pc:docMk/>
            <pc:sldMk cId="2620584816" sldId="283"/>
            <ac:spMk id="16" creationId="{717543E2-8D3E-9617-EA61-04625F95445F}"/>
          </ac:spMkLst>
        </pc:spChg>
        <pc:spChg chg="add del">
          <ac:chgData name="Trần Thị Bích" userId="9d8effc8-766d-4e1d-b902-18f00c0dc3e8" providerId="ADAL" clId="{4856A4E7-DFFF-428F-8A9E-17B92745EACD}" dt="2024-03-10T06:17:09.273" v="3" actId="26606"/>
          <ac:spMkLst>
            <pc:docMk/>
            <pc:sldMk cId="2620584816" sldId="283"/>
            <ac:spMk id="17" creationId="{E2384209-CB15-4CDF-9D31-C44FD9A3F20D}"/>
          </ac:spMkLst>
        </pc:spChg>
        <pc:spChg chg="add del">
          <ac:chgData name="Trần Thị Bích" userId="9d8effc8-766d-4e1d-b902-18f00c0dc3e8" providerId="ADAL" clId="{4856A4E7-DFFF-428F-8A9E-17B92745EACD}" dt="2024-03-10T06:17:09.273" v="3" actId="26606"/>
          <ac:spMkLst>
            <pc:docMk/>
            <pc:sldMk cId="2620584816" sldId="283"/>
            <ac:spMk id="19" creationId="{2633B3B5-CC90-43F0-8714-D31D1F3F0209}"/>
          </ac:spMkLst>
        </pc:spChg>
        <pc:spChg chg="add del mod">
          <ac:chgData name="Trần Thị Bích" userId="9d8effc8-766d-4e1d-b902-18f00c0dc3e8" providerId="ADAL" clId="{4856A4E7-DFFF-428F-8A9E-17B92745EACD}" dt="2024-03-10T06:37:37.134" v="225" actId="21"/>
          <ac:spMkLst>
            <pc:docMk/>
            <pc:sldMk cId="2620584816" sldId="283"/>
            <ac:spMk id="20" creationId="{204EE153-1A39-6AF3-87AE-D85AEF21736E}"/>
          </ac:spMkLst>
        </pc:spChg>
        <pc:spChg chg="add del">
          <ac:chgData name="Trần Thị Bích" userId="9d8effc8-766d-4e1d-b902-18f00c0dc3e8" providerId="ADAL" clId="{4856A4E7-DFFF-428F-8A9E-17B92745EACD}" dt="2024-03-10T06:17:09.273" v="3" actId="26606"/>
          <ac:spMkLst>
            <pc:docMk/>
            <pc:sldMk cId="2620584816" sldId="283"/>
            <ac:spMk id="21" creationId="{A8D57A06-A426-446D-B02C-A2DC6B62E45E}"/>
          </ac:spMkLst>
        </pc:spChg>
        <pc:spChg chg="mod">
          <ac:chgData name="Trần Thị Bích" userId="9d8effc8-766d-4e1d-b902-18f00c0dc3e8" providerId="ADAL" clId="{4856A4E7-DFFF-428F-8A9E-17B92745EACD}" dt="2024-03-10T06:41:57.312" v="279" actId="403"/>
          <ac:spMkLst>
            <pc:docMk/>
            <pc:sldMk cId="2620584816" sldId="283"/>
            <ac:spMk id="25" creationId="{202C3789-1D2B-4809-1495-038FD3C4B2CA}"/>
          </ac:spMkLst>
        </pc:spChg>
        <pc:spChg chg="mod">
          <ac:chgData name="Trần Thị Bích" userId="9d8effc8-766d-4e1d-b902-18f00c0dc3e8" providerId="ADAL" clId="{4856A4E7-DFFF-428F-8A9E-17B92745EACD}" dt="2024-03-10T06:42:13.237" v="282" actId="207"/>
          <ac:spMkLst>
            <pc:docMk/>
            <pc:sldMk cId="2620584816" sldId="283"/>
            <ac:spMk id="26" creationId="{75621FEF-20CE-72D7-777F-F85B084BE711}"/>
          </ac:spMkLst>
        </pc:spChg>
        <pc:spChg chg="mod">
          <ac:chgData name="Trần Thị Bích" userId="9d8effc8-766d-4e1d-b902-18f00c0dc3e8" providerId="ADAL" clId="{4856A4E7-DFFF-428F-8A9E-17B92745EACD}" dt="2024-03-10T06:43:36.607" v="294"/>
          <ac:spMkLst>
            <pc:docMk/>
            <pc:sldMk cId="2620584816" sldId="283"/>
            <ac:spMk id="28" creationId="{CBB2A179-236C-9A5B-09C4-BE75E7B57B7A}"/>
          </ac:spMkLst>
        </pc:spChg>
        <pc:spChg chg="mod">
          <ac:chgData name="Trần Thị Bích" userId="9d8effc8-766d-4e1d-b902-18f00c0dc3e8" providerId="ADAL" clId="{4856A4E7-DFFF-428F-8A9E-17B92745EACD}" dt="2024-03-10T06:43:36.607" v="294"/>
          <ac:spMkLst>
            <pc:docMk/>
            <pc:sldMk cId="2620584816" sldId="283"/>
            <ac:spMk id="29" creationId="{D69C3804-3E44-5721-B9F4-CCE21D9EC947}"/>
          </ac:spMkLst>
        </pc:spChg>
        <pc:spChg chg="mod">
          <ac:chgData name="Trần Thị Bích" userId="9d8effc8-766d-4e1d-b902-18f00c0dc3e8" providerId="ADAL" clId="{4856A4E7-DFFF-428F-8A9E-17B92745EACD}" dt="2024-03-10T06:45:07.092" v="311"/>
          <ac:spMkLst>
            <pc:docMk/>
            <pc:sldMk cId="2620584816" sldId="283"/>
            <ac:spMk id="33" creationId="{202C3789-1D2B-4809-1495-038FD3C4B2CA}"/>
          </ac:spMkLst>
        </pc:spChg>
        <pc:spChg chg="mod">
          <ac:chgData name="Trần Thị Bích" userId="9d8effc8-766d-4e1d-b902-18f00c0dc3e8" providerId="ADAL" clId="{4856A4E7-DFFF-428F-8A9E-17B92745EACD}" dt="2024-03-10T06:45:07.092" v="311"/>
          <ac:spMkLst>
            <pc:docMk/>
            <pc:sldMk cId="2620584816" sldId="283"/>
            <ac:spMk id="34" creationId="{75621FEF-20CE-72D7-777F-F85B084BE711}"/>
          </ac:spMkLst>
        </pc:spChg>
        <pc:spChg chg="mod">
          <ac:chgData name="Trần Thị Bích" userId="9d8effc8-766d-4e1d-b902-18f00c0dc3e8" providerId="ADAL" clId="{4856A4E7-DFFF-428F-8A9E-17B92745EACD}" dt="2024-03-10T06:45:15.562" v="312"/>
          <ac:spMkLst>
            <pc:docMk/>
            <pc:sldMk cId="2620584816" sldId="283"/>
            <ac:spMk id="36" creationId="{6634B4D9-5553-E2B2-915A-C60DF65FA556}"/>
          </ac:spMkLst>
        </pc:spChg>
        <pc:spChg chg="mod">
          <ac:chgData name="Trần Thị Bích" userId="9d8effc8-766d-4e1d-b902-18f00c0dc3e8" providerId="ADAL" clId="{4856A4E7-DFFF-428F-8A9E-17B92745EACD}" dt="2024-03-10T06:45:15.562" v="312"/>
          <ac:spMkLst>
            <pc:docMk/>
            <pc:sldMk cId="2620584816" sldId="283"/>
            <ac:spMk id="37" creationId="{1935C957-A53F-E335-D6C5-BB74D58985DE}"/>
          </ac:spMkLst>
        </pc:spChg>
        <pc:spChg chg="add del mod">
          <ac:chgData name="Trần Thị Bích" userId="9d8effc8-766d-4e1d-b902-18f00c0dc3e8" providerId="ADAL" clId="{4856A4E7-DFFF-428F-8A9E-17B92745EACD}" dt="2024-03-10T06:45:48.562" v="317" actId="21"/>
          <ac:spMkLst>
            <pc:docMk/>
            <pc:sldMk cId="2620584816" sldId="283"/>
            <ac:spMk id="38" creationId="{25843D87-99EB-9699-511B-AD65F17290B6}"/>
          </ac:spMkLst>
        </pc:spChg>
        <pc:grpChg chg="add del mod">
          <ac:chgData name="Trần Thị Bích" userId="9d8effc8-766d-4e1d-b902-18f00c0dc3e8" providerId="ADAL" clId="{4856A4E7-DFFF-428F-8A9E-17B92745EACD}" dt="2024-03-10T06:44:21.422" v="306" actId="21"/>
          <ac:grpSpMkLst>
            <pc:docMk/>
            <pc:sldMk cId="2620584816" sldId="283"/>
            <ac:grpSpMk id="24" creationId="{66810C43-4C63-D6FF-D683-DF712730ED78}"/>
          </ac:grpSpMkLst>
        </pc:grpChg>
        <pc:grpChg chg="add mod">
          <ac:chgData name="Trần Thị Bích" userId="9d8effc8-766d-4e1d-b902-18f00c0dc3e8" providerId="ADAL" clId="{4856A4E7-DFFF-428F-8A9E-17B92745EACD}" dt="2024-03-10T06:43:36.607" v="294"/>
          <ac:grpSpMkLst>
            <pc:docMk/>
            <pc:sldMk cId="2620584816" sldId="283"/>
            <ac:grpSpMk id="27" creationId="{B516E826-4E71-FD70-3D34-744DF4A84906}"/>
          </ac:grpSpMkLst>
        </pc:grpChg>
        <pc:grpChg chg="add mod">
          <ac:chgData name="Trần Thị Bích" userId="9d8effc8-766d-4e1d-b902-18f00c0dc3e8" providerId="ADAL" clId="{4856A4E7-DFFF-428F-8A9E-17B92745EACD}" dt="2024-03-10T06:45:07.092" v="311"/>
          <ac:grpSpMkLst>
            <pc:docMk/>
            <pc:sldMk cId="2620584816" sldId="283"/>
            <ac:grpSpMk id="32" creationId="{66810C43-4C63-D6FF-D683-DF712730ED78}"/>
          </ac:grpSpMkLst>
        </pc:grpChg>
        <pc:grpChg chg="add mod">
          <ac:chgData name="Trần Thị Bích" userId="9d8effc8-766d-4e1d-b902-18f00c0dc3e8" providerId="ADAL" clId="{4856A4E7-DFFF-428F-8A9E-17B92745EACD}" dt="2024-03-10T06:45:15.562" v="312"/>
          <ac:grpSpMkLst>
            <pc:docMk/>
            <pc:sldMk cId="2620584816" sldId="283"/>
            <ac:grpSpMk id="35" creationId="{3FC38583-079D-F0CE-FD10-ABF8A433D636}"/>
          </ac:grpSpMkLst>
        </pc:grpChg>
        <pc:grpChg chg="add del mod">
          <ac:chgData name="Trần Thị Bích" userId="9d8effc8-766d-4e1d-b902-18f00c0dc3e8" providerId="ADAL" clId="{4856A4E7-DFFF-428F-8A9E-17B92745EACD}" dt="2024-03-10T06:46:15.514" v="323" actId="21"/>
          <ac:grpSpMkLst>
            <pc:docMk/>
            <pc:sldMk cId="2620584816" sldId="283"/>
            <ac:grpSpMk id="40" creationId="{CAE3255D-EECE-4E4A-822A-93F940DD2EDC}"/>
          </ac:grpSpMkLst>
        </pc:grpChg>
        <pc:picChg chg="add mod ord">
          <ac:chgData name="Trần Thị Bích" userId="9d8effc8-766d-4e1d-b902-18f00c0dc3e8" providerId="ADAL" clId="{4856A4E7-DFFF-428F-8A9E-17B92745EACD}" dt="2024-03-10T06:42:49.703" v="288" actId="1076"/>
          <ac:picMkLst>
            <pc:docMk/>
            <pc:sldMk cId="2620584816" sldId="283"/>
            <ac:picMk id="2" creationId="{1179655E-5455-F026-9D3B-92CE4E19E5B7}"/>
          </ac:picMkLst>
        </pc:picChg>
        <pc:picChg chg="mod ord">
          <ac:chgData name="Trần Thị Bích" userId="9d8effc8-766d-4e1d-b902-18f00c0dc3e8" providerId="ADAL" clId="{4856A4E7-DFFF-428F-8A9E-17B92745EACD}" dt="2024-03-10T06:17:09.273" v="3" actId="26606"/>
          <ac:picMkLst>
            <pc:docMk/>
            <pc:sldMk cId="2620584816" sldId="283"/>
            <ac:picMk id="3" creationId="{6CD7407A-197C-4F24-BC36-C18BF60B8382}"/>
          </ac:picMkLst>
        </pc:picChg>
        <pc:picChg chg="add mod modCrop">
          <ac:chgData name="Trần Thị Bích" userId="9d8effc8-766d-4e1d-b902-18f00c0dc3e8" providerId="ADAL" clId="{4856A4E7-DFFF-428F-8A9E-17B92745EACD}" dt="2024-03-10T06:42:53.212" v="289" actId="1076"/>
          <ac:picMkLst>
            <pc:docMk/>
            <pc:sldMk cId="2620584816" sldId="283"/>
            <ac:picMk id="4" creationId="{7A7CAF92-0A3F-7456-1389-C1CCEF85316E}"/>
          </ac:picMkLst>
        </pc:picChg>
        <pc:picChg chg="del mod">
          <ac:chgData name="Trần Thị Bích" userId="9d8effc8-766d-4e1d-b902-18f00c0dc3e8" providerId="ADAL" clId="{4856A4E7-DFFF-428F-8A9E-17B92745EACD}" dt="2024-03-10T06:24:19.407" v="22" actId="478"/>
          <ac:picMkLst>
            <pc:docMk/>
            <pc:sldMk cId="2620584816" sldId="283"/>
            <ac:picMk id="5" creationId="{19C41A84-BADB-4F7A-9C06-80BFF606CC24}"/>
          </ac:picMkLst>
        </pc:picChg>
        <pc:picChg chg="del mod ord">
          <ac:chgData name="Trần Thị Bích" userId="9d8effc8-766d-4e1d-b902-18f00c0dc3e8" providerId="ADAL" clId="{4856A4E7-DFFF-428F-8A9E-17B92745EACD}" dt="2024-03-10T06:28:09.842" v="68" actId="21"/>
          <ac:picMkLst>
            <pc:docMk/>
            <pc:sldMk cId="2620584816" sldId="283"/>
            <ac:picMk id="6" creationId="{4DDC5B85-3715-4F0F-9BA0-04617E3E51FA}"/>
          </ac:picMkLst>
        </pc:picChg>
        <pc:picChg chg="mod">
          <ac:chgData name="Trần Thị Bích" userId="9d8effc8-766d-4e1d-b902-18f00c0dc3e8" providerId="ADAL" clId="{4856A4E7-DFFF-428F-8A9E-17B92745EACD}" dt="2024-03-10T06:17:22.419" v="4" actId="14100"/>
          <ac:picMkLst>
            <pc:docMk/>
            <pc:sldMk cId="2620584816" sldId="283"/>
            <ac:picMk id="8" creationId="{0D9A6494-CD2E-47F3-9E77-2BC53E19F5F8}"/>
          </ac:picMkLst>
        </pc:picChg>
        <pc:picChg chg="add mod">
          <ac:chgData name="Trần Thị Bích" userId="9d8effc8-766d-4e1d-b902-18f00c0dc3e8" providerId="ADAL" clId="{4856A4E7-DFFF-428F-8A9E-17B92745EACD}" dt="2024-03-10T06:29:08.782" v="86" actId="14100"/>
          <ac:picMkLst>
            <pc:docMk/>
            <pc:sldMk cId="2620584816" sldId="283"/>
            <ac:picMk id="9" creationId="{0CD3DDD5-94D1-9D1D-89C6-F978385FB139}"/>
          </ac:picMkLst>
        </pc:picChg>
        <pc:picChg chg="del mod ord">
          <ac:chgData name="Trần Thị Bích" userId="9d8effc8-766d-4e1d-b902-18f00c0dc3e8" providerId="ADAL" clId="{4856A4E7-DFFF-428F-8A9E-17B92745EACD}" dt="2024-03-10T06:18:24.212" v="12" actId="478"/>
          <ac:picMkLst>
            <pc:docMk/>
            <pc:sldMk cId="2620584816" sldId="283"/>
            <ac:picMk id="10" creationId="{EFC4F1CD-48B6-4BC4-A41F-3D9808E95AA0}"/>
          </ac:picMkLst>
        </pc:picChg>
        <pc:picChg chg="add del mod">
          <ac:chgData name="Trần Thị Bích" userId="9d8effc8-766d-4e1d-b902-18f00c0dc3e8" providerId="ADAL" clId="{4856A4E7-DFFF-428F-8A9E-17B92745EACD}" dt="2024-03-10T06:42:35.913" v="286" actId="478"/>
          <ac:picMkLst>
            <pc:docMk/>
            <pc:sldMk cId="2620584816" sldId="283"/>
            <ac:picMk id="12" creationId="{CDF84A06-55B2-65F5-D059-F7A86439A876}"/>
          </ac:picMkLst>
        </pc:picChg>
        <pc:picChg chg="add mod">
          <ac:chgData name="Trần Thị Bích" userId="9d8effc8-766d-4e1d-b902-18f00c0dc3e8" providerId="ADAL" clId="{4856A4E7-DFFF-428F-8A9E-17B92745EACD}" dt="2024-03-10T06:29:02.708" v="85" actId="688"/>
          <ac:picMkLst>
            <pc:docMk/>
            <pc:sldMk cId="2620584816" sldId="283"/>
            <ac:picMk id="13" creationId="{4DDC5B85-3715-4F0F-9BA0-04617E3E51FA}"/>
          </ac:picMkLst>
        </pc:picChg>
        <pc:picChg chg="add mod">
          <ac:chgData name="Trần Thị Bích" userId="9d8effc8-766d-4e1d-b902-18f00c0dc3e8" providerId="ADAL" clId="{4856A4E7-DFFF-428F-8A9E-17B92745EACD}" dt="2024-03-10T06:46:11.832" v="322" actId="164"/>
          <ac:picMkLst>
            <pc:docMk/>
            <pc:sldMk cId="2620584816" sldId="283"/>
            <ac:picMk id="14" creationId="{1CE3E147-6976-BE5B-D5B1-BCC6719D40A8}"/>
          </ac:picMkLst>
        </pc:picChg>
        <pc:picChg chg="add del mod">
          <ac:chgData name="Trần Thị Bích" userId="9d8effc8-766d-4e1d-b902-18f00c0dc3e8" providerId="ADAL" clId="{4856A4E7-DFFF-428F-8A9E-17B92745EACD}" dt="2024-03-10T06:43:05.822" v="293" actId="478"/>
          <ac:picMkLst>
            <pc:docMk/>
            <pc:sldMk cId="2620584816" sldId="283"/>
            <ac:picMk id="18" creationId="{0BF2FB3A-E3F2-71E3-D4FB-E1760DA93C5F}"/>
          </ac:picMkLst>
        </pc:picChg>
        <pc:picChg chg="add del mod modCrop">
          <ac:chgData name="Trần Thị Bích" userId="9d8effc8-766d-4e1d-b902-18f00c0dc3e8" providerId="ADAL" clId="{4856A4E7-DFFF-428F-8A9E-17B92745EACD}" dt="2024-03-10T06:37:53.455" v="229" actId="21"/>
          <ac:picMkLst>
            <pc:docMk/>
            <pc:sldMk cId="2620584816" sldId="283"/>
            <ac:picMk id="22" creationId="{1911EE6A-4F93-BE7D-A576-FA2E17A2E62E}"/>
          </ac:picMkLst>
        </pc:picChg>
        <pc:picChg chg="add mod">
          <ac:chgData name="Trần Thị Bích" userId="9d8effc8-766d-4e1d-b902-18f00c0dc3e8" providerId="ADAL" clId="{4856A4E7-DFFF-428F-8A9E-17B92745EACD}" dt="2024-03-10T06:46:11.832" v="322" actId="164"/>
          <ac:picMkLst>
            <pc:docMk/>
            <pc:sldMk cId="2620584816" sldId="283"/>
            <ac:picMk id="23" creationId="{23D0AC00-3A39-E378-1DE4-C43A233FB52F}"/>
          </ac:picMkLst>
        </pc:picChg>
        <pc:picChg chg="add mod">
          <ac:chgData name="Trần Thị Bích" userId="9d8effc8-766d-4e1d-b902-18f00c0dc3e8" providerId="ADAL" clId="{4856A4E7-DFFF-428F-8A9E-17B92745EACD}" dt="2024-03-10T06:46:11.832" v="322" actId="164"/>
          <ac:picMkLst>
            <pc:docMk/>
            <pc:sldMk cId="2620584816" sldId="283"/>
            <ac:picMk id="30" creationId="{7D8EB9C0-1DA6-8BEE-7438-6923C23412DC}"/>
          </ac:picMkLst>
        </pc:picChg>
        <pc:picChg chg="add mod">
          <ac:chgData name="Trần Thị Bích" userId="9d8effc8-766d-4e1d-b902-18f00c0dc3e8" providerId="ADAL" clId="{4856A4E7-DFFF-428F-8A9E-17B92745EACD}" dt="2024-03-10T06:46:11.832" v="322" actId="164"/>
          <ac:picMkLst>
            <pc:docMk/>
            <pc:sldMk cId="2620584816" sldId="283"/>
            <ac:picMk id="31" creationId="{F4259D1A-A74A-8400-152B-DDEC6C83ED40}"/>
          </ac:picMkLst>
        </pc:picChg>
        <pc:picChg chg="add mod">
          <ac:chgData name="Trần Thị Bích" userId="9d8effc8-766d-4e1d-b902-18f00c0dc3e8" providerId="ADAL" clId="{4856A4E7-DFFF-428F-8A9E-17B92745EACD}" dt="2024-03-10T06:46:11.832" v="322" actId="164"/>
          <ac:picMkLst>
            <pc:docMk/>
            <pc:sldMk cId="2620584816" sldId="283"/>
            <ac:picMk id="39" creationId="{666EBCA6-BE41-A0CE-D1F2-BE16A3F1C1C8}"/>
          </ac:picMkLst>
        </pc:picChg>
        <pc:picChg chg="add mod">
          <ac:chgData name="Trần Thị Bích" userId="9d8effc8-766d-4e1d-b902-18f00c0dc3e8" providerId="ADAL" clId="{4856A4E7-DFFF-428F-8A9E-17B92745EACD}" dt="2024-03-10T06:46:29.932" v="339" actId="1035"/>
          <ac:picMkLst>
            <pc:docMk/>
            <pc:sldMk cId="2620584816" sldId="283"/>
            <ac:picMk id="41" creationId="{F3FFEF12-562B-0F8D-E956-282024DB8A7E}"/>
          </ac:picMkLst>
        </pc:picChg>
      </pc:sldChg>
      <pc:sldChg chg="addSp modSp new mod modTransition modAnim">
        <pc:chgData name="Trần Thị Bích" userId="9d8effc8-766d-4e1d-b902-18f00c0dc3e8" providerId="ADAL" clId="{4856A4E7-DFFF-428F-8A9E-17B92745EACD}" dt="2024-03-10T07:50:51.756" v="382" actId="1076"/>
        <pc:sldMkLst>
          <pc:docMk/>
          <pc:sldMk cId="2567045811" sldId="284"/>
        </pc:sldMkLst>
        <pc:picChg chg="add mod">
          <ac:chgData name="Trần Thị Bích" userId="9d8effc8-766d-4e1d-b902-18f00c0dc3e8" providerId="ADAL" clId="{4856A4E7-DFFF-428F-8A9E-17B92745EACD}" dt="2024-03-10T07:50:49.947" v="381" actId="1076"/>
          <ac:picMkLst>
            <pc:docMk/>
            <pc:sldMk cId="2567045811" sldId="284"/>
            <ac:picMk id="2" creationId="{9A0C4EEC-4F8E-A86A-3DFE-8C047B5C5AAE}"/>
          </ac:picMkLst>
        </pc:picChg>
        <pc:picChg chg="add mod">
          <ac:chgData name="Trần Thị Bích" userId="9d8effc8-766d-4e1d-b902-18f00c0dc3e8" providerId="ADAL" clId="{4856A4E7-DFFF-428F-8A9E-17B92745EACD}" dt="2024-03-10T07:50:47.308" v="380" actId="1076"/>
          <ac:picMkLst>
            <pc:docMk/>
            <pc:sldMk cId="2567045811" sldId="284"/>
            <ac:picMk id="3" creationId="{A67BAA47-9683-1AE7-01A0-91668C322512}"/>
          </ac:picMkLst>
        </pc:picChg>
        <pc:picChg chg="add mod">
          <ac:chgData name="Trần Thị Bích" userId="9d8effc8-766d-4e1d-b902-18f00c0dc3e8" providerId="ADAL" clId="{4856A4E7-DFFF-428F-8A9E-17B92745EACD}" dt="2024-03-10T07:50:51.756" v="382" actId="1076"/>
          <ac:picMkLst>
            <pc:docMk/>
            <pc:sldMk cId="2567045811" sldId="284"/>
            <ac:picMk id="4" creationId="{937566F3-AB2B-26AF-0662-2D3A8D345DED}"/>
          </ac:picMkLst>
        </pc:picChg>
      </pc:sldChg>
      <pc:sldChg chg="addSp delSp modSp new mod modTransition modAnim">
        <pc:chgData name="Trần Thị Bích" userId="9d8effc8-766d-4e1d-b902-18f00c0dc3e8" providerId="ADAL" clId="{4856A4E7-DFFF-428F-8A9E-17B92745EACD}" dt="2024-03-10T07:53:31.393" v="636" actId="120"/>
        <pc:sldMkLst>
          <pc:docMk/>
          <pc:sldMk cId="2601752137" sldId="285"/>
        </pc:sldMkLst>
        <pc:spChg chg="add del mod">
          <ac:chgData name="Trần Thị Bích" userId="9d8effc8-766d-4e1d-b902-18f00c0dc3e8" providerId="ADAL" clId="{4856A4E7-DFFF-428F-8A9E-17B92745EACD}" dt="2024-03-10T07:51:02.007" v="384" actId="478"/>
          <ac:spMkLst>
            <pc:docMk/>
            <pc:sldMk cId="2601752137" sldId="285"/>
            <ac:spMk id="3" creationId="{6BF6549A-D5DA-BEB8-5E29-717CC2B84BF8}"/>
          </ac:spMkLst>
        </pc:spChg>
        <pc:spChg chg="add mod">
          <ac:chgData name="Trần Thị Bích" userId="9d8effc8-766d-4e1d-b902-18f00c0dc3e8" providerId="ADAL" clId="{4856A4E7-DFFF-428F-8A9E-17B92745EACD}" dt="2024-03-10T07:51:14.785" v="385"/>
          <ac:spMkLst>
            <pc:docMk/>
            <pc:sldMk cId="2601752137" sldId="285"/>
            <ac:spMk id="4" creationId="{9E4CBFE5-2EC3-A2AD-A795-766E6351202E}"/>
          </ac:spMkLst>
        </pc:spChg>
        <pc:spChg chg="add mod">
          <ac:chgData name="Trần Thị Bích" userId="9d8effc8-766d-4e1d-b902-18f00c0dc3e8" providerId="ADAL" clId="{4856A4E7-DFFF-428F-8A9E-17B92745EACD}" dt="2024-03-10T07:51:40.125" v="391" actId="255"/>
          <ac:spMkLst>
            <pc:docMk/>
            <pc:sldMk cId="2601752137" sldId="285"/>
            <ac:spMk id="5" creationId="{4999661F-CCDE-A948-DD58-77C18917DB40}"/>
          </ac:spMkLst>
        </pc:spChg>
        <pc:spChg chg="mod">
          <ac:chgData name="Trần Thị Bích" userId="9d8effc8-766d-4e1d-b902-18f00c0dc3e8" providerId="ADAL" clId="{4856A4E7-DFFF-428F-8A9E-17B92745EACD}" dt="2024-03-10T07:51:14.785" v="385"/>
          <ac:spMkLst>
            <pc:docMk/>
            <pc:sldMk cId="2601752137" sldId="285"/>
            <ac:spMk id="8" creationId="{3062F4DA-D402-4B2E-2D88-892E46355A79}"/>
          </ac:spMkLst>
        </pc:spChg>
        <pc:spChg chg="mod">
          <ac:chgData name="Trần Thị Bích" userId="9d8effc8-766d-4e1d-b902-18f00c0dc3e8" providerId="ADAL" clId="{4856A4E7-DFFF-428F-8A9E-17B92745EACD}" dt="2024-03-10T07:53:31.393" v="636" actId="120"/>
          <ac:spMkLst>
            <pc:docMk/>
            <pc:sldMk cId="2601752137" sldId="285"/>
            <ac:spMk id="9" creationId="{232896DB-760F-6B07-FC6D-CDD1E5DC60F0}"/>
          </ac:spMkLst>
        </pc:spChg>
        <pc:spChg chg="mod">
          <ac:chgData name="Trần Thị Bích" userId="9d8effc8-766d-4e1d-b902-18f00c0dc3e8" providerId="ADAL" clId="{4856A4E7-DFFF-428F-8A9E-17B92745EACD}" dt="2024-03-10T07:51:14.785" v="385"/>
          <ac:spMkLst>
            <pc:docMk/>
            <pc:sldMk cId="2601752137" sldId="285"/>
            <ac:spMk id="11" creationId="{66D6FD35-7440-6ADB-153B-D3B2F6562BD7}"/>
          </ac:spMkLst>
        </pc:spChg>
        <pc:spChg chg="mod">
          <ac:chgData name="Trần Thị Bích" userId="9d8effc8-766d-4e1d-b902-18f00c0dc3e8" providerId="ADAL" clId="{4856A4E7-DFFF-428F-8A9E-17B92745EACD}" dt="2024-03-10T07:52:23.467" v="522" actId="1037"/>
          <ac:spMkLst>
            <pc:docMk/>
            <pc:sldMk cId="2601752137" sldId="285"/>
            <ac:spMk id="12" creationId="{6D99BD61-635E-4736-DFBC-159C151AA422}"/>
          </ac:spMkLst>
        </pc:spChg>
        <pc:spChg chg="mod">
          <ac:chgData name="Trần Thị Bích" userId="9d8effc8-766d-4e1d-b902-18f00c0dc3e8" providerId="ADAL" clId="{4856A4E7-DFFF-428F-8A9E-17B92745EACD}" dt="2024-03-10T07:51:14.785" v="385"/>
          <ac:spMkLst>
            <pc:docMk/>
            <pc:sldMk cId="2601752137" sldId="285"/>
            <ac:spMk id="14" creationId="{58E69442-C39D-8D4A-4605-6C68BAA00F59}"/>
          </ac:spMkLst>
        </pc:spChg>
        <pc:spChg chg="mod">
          <ac:chgData name="Trần Thị Bích" userId="9d8effc8-766d-4e1d-b902-18f00c0dc3e8" providerId="ADAL" clId="{4856A4E7-DFFF-428F-8A9E-17B92745EACD}" dt="2024-03-10T07:53:01.750" v="627" actId="404"/>
          <ac:spMkLst>
            <pc:docMk/>
            <pc:sldMk cId="2601752137" sldId="285"/>
            <ac:spMk id="15" creationId="{AF3901C4-CE4C-026E-6483-F125F8C8E87B}"/>
          </ac:spMkLst>
        </pc:spChg>
        <pc:spChg chg="mod">
          <ac:chgData name="Trần Thị Bích" userId="9d8effc8-766d-4e1d-b902-18f00c0dc3e8" providerId="ADAL" clId="{4856A4E7-DFFF-428F-8A9E-17B92745EACD}" dt="2024-03-10T07:51:14.785" v="385"/>
          <ac:spMkLst>
            <pc:docMk/>
            <pc:sldMk cId="2601752137" sldId="285"/>
            <ac:spMk id="17" creationId="{BBA3FA50-47B1-E75A-0642-C6A8EDD1AC93}"/>
          </ac:spMkLst>
        </pc:spChg>
        <pc:spChg chg="mod">
          <ac:chgData name="Trần Thị Bích" userId="9d8effc8-766d-4e1d-b902-18f00c0dc3e8" providerId="ADAL" clId="{4856A4E7-DFFF-428F-8A9E-17B92745EACD}" dt="2024-03-10T07:52:43.822" v="562" actId="404"/>
          <ac:spMkLst>
            <pc:docMk/>
            <pc:sldMk cId="2601752137" sldId="285"/>
            <ac:spMk id="18" creationId="{5FD26D53-B637-290A-2BC9-DB2915131189}"/>
          </ac:spMkLst>
        </pc:spChg>
        <pc:grpChg chg="add mod">
          <ac:chgData name="Trần Thị Bích" userId="9d8effc8-766d-4e1d-b902-18f00c0dc3e8" providerId="ADAL" clId="{4856A4E7-DFFF-428F-8A9E-17B92745EACD}" dt="2024-03-10T07:51:14.785" v="385"/>
          <ac:grpSpMkLst>
            <pc:docMk/>
            <pc:sldMk cId="2601752137" sldId="285"/>
            <ac:grpSpMk id="7" creationId="{55A21E43-11A5-4020-35E7-5093B9C40A69}"/>
          </ac:grpSpMkLst>
        </pc:grpChg>
        <pc:grpChg chg="add mod">
          <ac:chgData name="Trần Thị Bích" userId="9d8effc8-766d-4e1d-b902-18f00c0dc3e8" providerId="ADAL" clId="{4856A4E7-DFFF-428F-8A9E-17B92745EACD}" dt="2024-03-10T07:51:14.785" v="385"/>
          <ac:grpSpMkLst>
            <pc:docMk/>
            <pc:sldMk cId="2601752137" sldId="285"/>
            <ac:grpSpMk id="10" creationId="{0FA49E11-4952-D086-30BB-AC31E26D5A38}"/>
          </ac:grpSpMkLst>
        </pc:grpChg>
        <pc:grpChg chg="add mod">
          <ac:chgData name="Trần Thị Bích" userId="9d8effc8-766d-4e1d-b902-18f00c0dc3e8" providerId="ADAL" clId="{4856A4E7-DFFF-428F-8A9E-17B92745EACD}" dt="2024-03-10T07:51:14.785" v="385"/>
          <ac:grpSpMkLst>
            <pc:docMk/>
            <pc:sldMk cId="2601752137" sldId="285"/>
            <ac:grpSpMk id="13" creationId="{B8EFA5CD-A4C7-F465-61AC-8A555A441FC7}"/>
          </ac:grpSpMkLst>
        </pc:grpChg>
        <pc:grpChg chg="add mod">
          <ac:chgData name="Trần Thị Bích" userId="9d8effc8-766d-4e1d-b902-18f00c0dc3e8" providerId="ADAL" clId="{4856A4E7-DFFF-428F-8A9E-17B92745EACD}" dt="2024-03-10T07:51:14.785" v="385"/>
          <ac:grpSpMkLst>
            <pc:docMk/>
            <pc:sldMk cId="2601752137" sldId="285"/>
            <ac:grpSpMk id="16" creationId="{70B9425E-892B-FE06-FA47-DC1F7BF1EDA9}"/>
          </ac:grpSpMkLst>
        </pc:grpChg>
        <pc:picChg chg="add del mod">
          <ac:chgData name="Trần Thị Bích" userId="9d8effc8-766d-4e1d-b902-18f00c0dc3e8" providerId="ADAL" clId="{4856A4E7-DFFF-428F-8A9E-17B92745EACD}" dt="2024-03-10T07:51:02.007" v="384" actId="478"/>
          <ac:picMkLst>
            <pc:docMk/>
            <pc:sldMk cId="2601752137" sldId="285"/>
            <ac:picMk id="2" creationId="{7DE7A690-B1E6-C59D-941C-6F2B20C535F5}"/>
          </ac:picMkLst>
        </pc:picChg>
        <pc:picChg chg="add mod">
          <ac:chgData name="Trần Thị Bích" userId="9d8effc8-766d-4e1d-b902-18f00c0dc3e8" providerId="ADAL" clId="{4856A4E7-DFFF-428F-8A9E-17B92745EACD}" dt="2024-03-10T07:51:14.785" v="385"/>
          <ac:picMkLst>
            <pc:docMk/>
            <pc:sldMk cId="2601752137" sldId="285"/>
            <ac:picMk id="6" creationId="{7FAFD089-C80E-C1B7-D2BD-EF31C11F51FB}"/>
          </ac:picMkLst>
        </pc:picChg>
        <pc:picChg chg="add mod">
          <ac:chgData name="Trần Thị Bích" userId="9d8effc8-766d-4e1d-b902-18f00c0dc3e8" providerId="ADAL" clId="{4856A4E7-DFFF-428F-8A9E-17B92745EACD}" dt="2024-03-10T07:52:18.078" v="510" actId="1076"/>
          <ac:picMkLst>
            <pc:docMk/>
            <pc:sldMk cId="2601752137" sldId="285"/>
            <ac:picMk id="19" creationId="{8012D4D7-0154-7B35-3761-6024EFD9F1A2}"/>
          </ac:picMkLst>
        </pc:picChg>
        <pc:picChg chg="add mod">
          <ac:chgData name="Trần Thị Bích" userId="9d8effc8-766d-4e1d-b902-18f00c0dc3e8" providerId="ADAL" clId="{4856A4E7-DFFF-428F-8A9E-17B92745EACD}" dt="2024-03-10T07:51:14.785" v="385"/>
          <ac:picMkLst>
            <pc:docMk/>
            <pc:sldMk cId="2601752137" sldId="285"/>
            <ac:picMk id="20" creationId="{7D9C69B5-BDD2-CB97-F028-C24D78C8D244}"/>
          </ac:picMkLst>
        </pc:picChg>
        <pc:picChg chg="add mod">
          <ac:chgData name="Trần Thị Bích" userId="9d8effc8-766d-4e1d-b902-18f00c0dc3e8" providerId="ADAL" clId="{4856A4E7-DFFF-428F-8A9E-17B92745EACD}" dt="2024-03-10T07:51:14.785" v="385"/>
          <ac:picMkLst>
            <pc:docMk/>
            <pc:sldMk cId="2601752137" sldId="285"/>
            <ac:picMk id="21" creationId="{A74E8584-FD0A-49F9-1424-1A99CE724ABD}"/>
          </ac:picMkLst>
        </pc:picChg>
        <pc:picChg chg="add mod">
          <ac:chgData name="Trần Thị Bích" userId="9d8effc8-766d-4e1d-b902-18f00c0dc3e8" providerId="ADAL" clId="{4856A4E7-DFFF-428F-8A9E-17B92745EACD}" dt="2024-03-10T07:51:14.785" v="385"/>
          <ac:picMkLst>
            <pc:docMk/>
            <pc:sldMk cId="2601752137" sldId="285"/>
            <ac:picMk id="22" creationId="{CE463352-2432-1879-2825-12100B57A684}"/>
          </ac:picMkLst>
        </pc:picChg>
        <pc:picChg chg="add mod">
          <ac:chgData name="Trần Thị Bích" userId="9d8effc8-766d-4e1d-b902-18f00c0dc3e8" providerId="ADAL" clId="{4856A4E7-DFFF-428F-8A9E-17B92745EACD}" dt="2024-03-10T07:51:14.785" v="385"/>
          <ac:picMkLst>
            <pc:docMk/>
            <pc:sldMk cId="2601752137" sldId="285"/>
            <ac:picMk id="23" creationId="{6797FAB5-5F2A-ABED-F203-46B8E19C50E2}"/>
          </ac:picMkLst>
        </pc:picChg>
        <pc:picChg chg="add mod">
          <ac:chgData name="Trần Thị Bích" userId="9d8effc8-766d-4e1d-b902-18f00c0dc3e8" providerId="ADAL" clId="{4856A4E7-DFFF-428F-8A9E-17B92745EACD}" dt="2024-03-10T07:53:20.517" v="633" actId="1076"/>
          <ac:picMkLst>
            <pc:docMk/>
            <pc:sldMk cId="2601752137" sldId="285"/>
            <ac:picMk id="24" creationId="{B82968A5-BA0D-009E-C13E-116926FC0CDC}"/>
          </ac:picMkLst>
        </pc:picChg>
        <pc:picChg chg="add mod">
          <ac:chgData name="Trần Thị Bích" userId="9d8effc8-766d-4e1d-b902-18f00c0dc3e8" providerId="ADAL" clId="{4856A4E7-DFFF-428F-8A9E-17B92745EACD}" dt="2024-03-10T07:53:23.187" v="634" actId="1076"/>
          <ac:picMkLst>
            <pc:docMk/>
            <pc:sldMk cId="2601752137" sldId="285"/>
            <ac:picMk id="25" creationId="{BB675D42-59D4-2EA5-4CCE-12E68E986EC1}"/>
          </ac:picMkLst>
        </pc:picChg>
        <pc:picChg chg="add mod">
          <ac:chgData name="Trần Thị Bích" userId="9d8effc8-766d-4e1d-b902-18f00c0dc3e8" providerId="ADAL" clId="{4856A4E7-DFFF-428F-8A9E-17B92745EACD}" dt="2024-03-10T07:53:26.531" v="635" actId="1076"/>
          <ac:picMkLst>
            <pc:docMk/>
            <pc:sldMk cId="2601752137" sldId="285"/>
            <ac:picMk id="26" creationId="{98E18F2B-B9CF-CB58-8691-C55C002B6BC8}"/>
          </ac:picMkLst>
        </pc:picChg>
      </pc:sldChg>
      <pc:sldChg chg="addSp modSp new mod ord modTransition modAnim">
        <pc:chgData name="Trần Thị Bích" userId="9d8effc8-766d-4e1d-b902-18f00c0dc3e8" providerId="ADAL" clId="{4856A4E7-DFFF-428F-8A9E-17B92745EACD}" dt="2024-03-10T07:59:23.675" v="1025" actId="1076"/>
        <pc:sldMkLst>
          <pc:docMk/>
          <pc:sldMk cId="1292058271" sldId="286"/>
        </pc:sldMkLst>
        <pc:picChg chg="add mod">
          <ac:chgData name="Trần Thị Bích" userId="9d8effc8-766d-4e1d-b902-18f00c0dc3e8" providerId="ADAL" clId="{4856A4E7-DFFF-428F-8A9E-17B92745EACD}" dt="2024-03-10T07:59:15.789" v="1021" actId="1076"/>
          <ac:picMkLst>
            <pc:docMk/>
            <pc:sldMk cId="1292058271" sldId="286"/>
            <ac:picMk id="2" creationId="{E689270F-6E91-0BEE-CBF7-05478A92DD44}"/>
          </ac:picMkLst>
        </pc:picChg>
        <pc:picChg chg="add mod">
          <ac:chgData name="Trần Thị Bích" userId="9d8effc8-766d-4e1d-b902-18f00c0dc3e8" providerId="ADAL" clId="{4856A4E7-DFFF-428F-8A9E-17B92745EACD}" dt="2024-03-10T07:59:02.058" v="1017" actId="1076"/>
          <ac:picMkLst>
            <pc:docMk/>
            <pc:sldMk cId="1292058271" sldId="286"/>
            <ac:picMk id="3" creationId="{71F64859-AB2C-F857-0493-9076A35C503A}"/>
          </ac:picMkLst>
        </pc:picChg>
        <pc:picChg chg="add mod">
          <ac:chgData name="Trần Thị Bích" userId="9d8effc8-766d-4e1d-b902-18f00c0dc3e8" providerId="ADAL" clId="{4856A4E7-DFFF-428F-8A9E-17B92745EACD}" dt="2024-03-10T07:59:23.675" v="1025" actId="1076"/>
          <ac:picMkLst>
            <pc:docMk/>
            <pc:sldMk cId="1292058271" sldId="286"/>
            <ac:picMk id="4" creationId="{CF8D3A4A-E0FB-16D1-6502-ED80B554D4C4}"/>
          </ac:picMkLst>
        </pc:picChg>
      </pc:sldChg>
      <pc:sldChg chg="addSp modSp new mod modTransition modAnim">
        <pc:chgData name="Trần Thị Bích" userId="9d8effc8-766d-4e1d-b902-18f00c0dc3e8" providerId="ADAL" clId="{4856A4E7-DFFF-428F-8A9E-17B92745EACD}" dt="2024-03-10T10:16:12.947" v="3284" actId="1076"/>
        <pc:sldMkLst>
          <pc:docMk/>
          <pc:sldMk cId="1782089827" sldId="287"/>
        </pc:sldMkLst>
        <pc:picChg chg="add mod">
          <ac:chgData name="Trần Thị Bích" userId="9d8effc8-766d-4e1d-b902-18f00c0dc3e8" providerId="ADAL" clId="{4856A4E7-DFFF-428F-8A9E-17B92745EACD}" dt="2024-03-10T10:16:00.034" v="3279" actId="1076"/>
          <ac:picMkLst>
            <pc:docMk/>
            <pc:sldMk cId="1782089827" sldId="287"/>
            <ac:picMk id="2" creationId="{E879F8C4-5DEE-2C2D-94B1-2FDD89DF8F41}"/>
          </ac:picMkLst>
        </pc:picChg>
        <pc:picChg chg="add mod">
          <ac:chgData name="Trần Thị Bích" userId="9d8effc8-766d-4e1d-b902-18f00c0dc3e8" providerId="ADAL" clId="{4856A4E7-DFFF-428F-8A9E-17B92745EACD}" dt="2024-03-10T10:16:12.947" v="3284" actId="1076"/>
          <ac:picMkLst>
            <pc:docMk/>
            <pc:sldMk cId="1782089827" sldId="287"/>
            <ac:picMk id="3" creationId="{2AC47DE8-15F0-1FD0-27DF-8F28120BE536}"/>
          </ac:picMkLst>
        </pc:picChg>
        <pc:picChg chg="add mod">
          <ac:chgData name="Trần Thị Bích" userId="9d8effc8-766d-4e1d-b902-18f00c0dc3e8" providerId="ADAL" clId="{4856A4E7-DFFF-428F-8A9E-17B92745EACD}" dt="2024-03-10T10:16:09.827" v="3283" actId="1076"/>
          <ac:picMkLst>
            <pc:docMk/>
            <pc:sldMk cId="1782089827" sldId="287"/>
            <ac:picMk id="4" creationId="{27C72C41-2F09-B207-3235-BBDA556F4A86}"/>
          </ac:picMkLst>
        </pc:picChg>
      </pc:sldChg>
      <pc:sldChg chg="addSp delSp modSp add mod modTransition delAnim modAnim">
        <pc:chgData name="Trần Thị Bích" userId="9d8effc8-766d-4e1d-b902-18f00c0dc3e8" providerId="ADAL" clId="{4856A4E7-DFFF-428F-8A9E-17B92745EACD}" dt="2024-03-10T06:49:53.972" v="376"/>
        <pc:sldMkLst>
          <pc:docMk/>
          <pc:sldMk cId="4128145370" sldId="288"/>
        </pc:sldMkLst>
        <pc:spChg chg="add mod">
          <ac:chgData name="Trần Thị Bích" userId="9d8effc8-766d-4e1d-b902-18f00c0dc3e8" providerId="ADAL" clId="{4856A4E7-DFFF-428F-8A9E-17B92745EACD}" dt="2024-03-10T06:49:34.902" v="374" actId="403"/>
          <ac:spMkLst>
            <pc:docMk/>
            <pc:sldMk cId="4128145370" sldId="288"/>
            <ac:spMk id="9" creationId="{DF3280DA-A58B-274C-9A30-EC762D0DF380}"/>
          </ac:spMkLst>
        </pc:spChg>
        <pc:picChg chg="del">
          <ac:chgData name="Trần Thị Bích" userId="9d8effc8-766d-4e1d-b902-18f00c0dc3e8" providerId="ADAL" clId="{4856A4E7-DFFF-428F-8A9E-17B92745EACD}" dt="2024-03-10T06:48:05.712" v="352" actId="478"/>
          <ac:picMkLst>
            <pc:docMk/>
            <pc:sldMk cId="4128145370" sldId="288"/>
            <ac:picMk id="2" creationId="{1179655E-5455-F026-9D3B-92CE4E19E5B7}"/>
          </ac:picMkLst>
        </pc:picChg>
        <pc:picChg chg="del">
          <ac:chgData name="Trần Thị Bích" userId="9d8effc8-766d-4e1d-b902-18f00c0dc3e8" providerId="ADAL" clId="{4856A4E7-DFFF-428F-8A9E-17B92745EACD}" dt="2024-03-10T06:48:01.732" v="350" actId="478"/>
          <ac:picMkLst>
            <pc:docMk/>
            <pc:sldMk cId="4128145370" sldId="288"/>
            <ac:picMk id="4" creationId="{7A7CAF92-0A3F-7456-1389-C1CCEF85316E}"/>
          </ac:picMkLst>
        </pc:picChg>
        <pc:picChg chg="mod">
          <ac:chgData name="Trần Thị Bích" userId="9d8effc8-766d-4e1d-b902-18f00c0dc3e8" providerId="ADAL" clId="{4856A4E7-DFFF-428F-8A9E-17B92745EACD}" dt="2024-03-10T06:48:22.388" v="357" actId="1076"/>
          <ac:picMkLst>
            <pc:docMk/>
            <pc:sldMk cId="4128145370" sldId="288"/>
            <ac:picMk id="5" creationId="{19C41A84-BADB-4F7A-9C06-80BFF606CC24}"/>
          </ac:picMkLst>
        </pc:picChg>
        <pc:picChg chg="del">
          <ac:chgData name="Trần Thị Bích" userId="9d8effc8-766d-4e1d-b902-18f00c0dc3e8" providerId="ADAL" clId="{4856A4E7-DFFF-428F-8A9E-17B92745EACD}" dt="2024-03-10T06:48:03.397" v="351" actId="478"/>
          <ac:picMkLst>
            <pc:docMk/>
            <pc:sldMk cId="4128145370" sldId="288"/>
            <ac:picMk id="6" creationId="{4DDC5B85-3715-4F0F-9BA0-04617E3E51FA}"/>
          </ac:picMkLst>
        </pc:picChg>
        <pc:picChg chg="add mod">
          <ac:chgData name="Trần Thị Bích" userId="9d8effc8-766d-4e1d-b902-18f00c0dc3e8" providerId="ADAL" clId="{4856A4E7-DFFF-428F-8A9E-17B92745EACD}" dt="2024-03-10T06:48:49.805" v="362" actId="1076"/>
          <ac:picMkLst>
            <pc:docMk/>
            <pc:sldMk cId="4128145370" sldId="288"/>
            <ac:picMk id="7" creationId="{DA1E177E-E578-6E76-D3E0-85E3C1FF2967}"/>
          </ac:picMkLst>
        </pc:picChg>
        <pc:picChg chg="mod">
          <ac:chgData name="Trần Thị Bích" userId="9d8effc8-766d-4e1d-b902-18f00c0dc3e8" providerId="ADAL" clId="{4856A4E7-DFFF-428F-8A9E-17B92745EACD}" dt="2024-03-10T06:48:17.916" v="355" actId="14100"/>
          <ac:picMkLst>
            <pc:docMk/>
            <pc:sldMk cId="4128145370" sldId="288"/>
            <ac:picMk id="8" creationId="{0D9A6494-CD2E-47F3-9E77-2BC53E19F5F8}"/>
          </ac:picMkLst>
        </pc:picChg>
      </pc:sldChg>
      <pc:sldChg chg="addSp modSp add mod modAnim">
        <pc:chgData name="Trần Thị Bích" userId="9d8effc8-766d-4e1d-b902-18f00c0dc3e8" providerId="ADAL" clId="{4856A4E7-DFFF-428F-8A9E-17B92745EACD}" dt="2024-03-10T08:04:34.429" v="1047"/>
        <pc:sldMkLst>
          <pc:docMk/>
          <pc:sldMk cId="3634653966" sldId="289"/>
        </pc:sldMkLst>
        <pc:spChg chg="add mod">
          <ac:chgData name="Trần Thị Bích" userId="9d8effc8-766d-4e1d-b902-18f00c0dc3e8" providerId="ADAL" clId="{4856A4E7-DFFF-428F-8A9E-17B92745EACD}" dt="2024-03-10T08:04:24.885" v="1045" actId="164"/>
          <ac:spMkLst>
            <pc:docMk/>
            <pc:sldMk cId="3634653966" sldId="289"/>
            <ac:spMk id="4" creationId="{97731850-2797-FB3E-C4DD-E31C6E6DD990}"/>
          </ac:spMkLst>
        </pc:spChg>
        <pc:spChg chg="add mod">
          <ac:chgData name="Trần Thị Bích" userId="9d8effc8-766d-4e1d-b902-18f00c0dc3e8" providerId="ADAL" clId="{4856A4E7-DFFF-428F-8A9E-17B92745EACD}" dt="2024-03-10T08:04:24.885" v="1045" actId="164"/>
          <ac:spMkLst>
            <pc:docMk/>
            <pc:sldMk cId="3634653966" sldId="289"/>
            <ac:spMk id="6" creationId="{01A2C8F4-F51D-F2B1-EE49-811C7FF87CA9}"/>
          </ac:spMkLst>
        </pc:spChg>
        <pc:grpChg chg="add mod">
          <ac:chgData name="Trần Thị Bích" userId="9d8effc8-766d-4e1d-b902-18f00c0dc3e8" providerId="ADAL" clId="{4856A4E7-DFFF-428F-8A9E-17B92745EACD}" dt="2024-03-10T08:04:26.698" v="1046" actId="14100"/>
          <ac:grpSpMkLst>
            <pc:docMk/>
            <pc:sldMk cId="3634653966" sldId="289"/>
            <ac:grpSpMk id="7" creationId="{D8B85327-3572-1A7D-3E59-8EEE09611F08}"/>
          </ac:grpSpMkLst>
        </pc:grpChg>
        <pc:picChg chg="add mod">
          <ac:chgData name="Trần Thị Bích" userId="9d8effc8-766d-4e1d-b902-18f00c0dc3e8" providerId="ADAL" clId="{4856A4E7-DFFF-428F-8A9E-17B92745EACD}" dt="2024-03-10T08:03:48.348" v="1029" actId="1076"/>
          <ac:picMkLst>
            <pc:docMk/>
            <pc:sldMk cId="3634653966" sldId="289"/>
            <ac:picMk id="5" creationId="{6C365F67-9FE3-9E9F-1FAD-638A6946A026}"/>
          </ac:picMkLst>
        </pc:picChg>
      </pc:sldChg>
      <pc:sldChg chg="addSp modSp new mod modAnim">
        <pc:chgData name="Trần Thị Bích" userId="9d8effc8-766d-4e1d-b902-18f00c0dc3e8" providerId="ADAL" clId="{4856A4E7-DFFF-428F-8A9E-17B92745EACD}" dt="2024-03-10T07:56:03.747" v="775" actId="1076"/>
        <pc:sldMkLst>
          <pc:docMk/>
          <pc:sldMk cId="1588163295" sldId="290"/>
        </pc:sldMkLst>
        <pc:spChg chg="add mod">
          <ac:chgData name="Trần Thị Bích" userId="9d8effc8-766d-4e1d-b902-18f00c0dc3e8" providerId="ADAL" clId="{4856A4E7-DFFF-428F-8A9E-17B92745EACD}" dt="2024-03-10T07:54:05.446" v="638"/>
          <ac:spMkLst>
            <pc:docMk/>
            <pc:sldMk cId="1588163295" sldId="290"/>
            <ac:spMk id="2" creationId="{004C7B6D-F161-F9D2-7BB8-1DFEF5097E01}"/>
          </ac:spMkLst>
        </pc:spChg>
        <pc:spChg chg="add mod">
          <ac:chgData name="Trần Thị Bích" userId="9d8effc8-766d-4e1d-b902-18f00c0dc3e8" providerId="ADAL" clId="{4856A4E7-DFFF-428F-8A9E-17B92745EACD}" dt="2024-03-10T07:54:33.372" v="645" actId="14100"/>
          <ac:spMkLst>
            <pc:docMk/>
            <pc:sldMk cId="1588163295" sldId="290"/>
            <ac:spMk id="3" creationId="{3DBC9580-0C0F-596F-7B3A-6CB0F0AF6087}"/>
          </ac:spMkLst>
        </pc:spChg>
        <pc:spChg chg="mod">
          <ac:chgData name="Trần Thị Bích" userId="9d8effc8-766d-4e1d-b902-18f00c0dc3e8" providerId="ADAL" clId="{4856A4E7-DFFF-428F-8A9E-17B92745EACD}" dt="2024-03-10T07:54:05.446" v="638"/>
          <ac:spMkLst>
            <pc:docMk/>
            <pc:sldMk cId="1588163295" sldId="290"/>
            <ac:spMk id="5" creationId="{25DF50D1-6A73-140E-04C6-F75DD19500A5}"/>
          </ac:spMkLst>
        </pc:spChg>
        <pc:spChg chg="mod">
          <ac:chgData name="Trần Thị Bích" userId="9d8effc8-766d-4e1d-b902-18f00c0dc3e8" providerId="ADAL" clId="{4856A4E7-DFFF-428F-8A9E-17B92745EACD}" dt="2024-03-10T07:56:03.747" v="775" actId="1076"/>
          <ac:spMkLst>
            <pc:docMk/>
            <pc:sldMk cId="1588163295" sldId="290"/>
            <ac:spMk id="6" creationId="{81F2F56E-C07A-7A09-62CC-319174390B5E}"/>
          </ac:spMkLst>
        </pc:spChg>
        <pc:spChg chg="mod">
          <ac:chgData name="Trần Thị Bích" userId="9d8effc8-766d-4e1d-b902-18f00c0dc3e8" providerId="ADAL" clId="{4856A4E7-DFFF-428F-8A9E-17B92745EACD}" dt="2024-03-10T07:54:05.446" v="638"/>
          <ac:spMkLst>
            <pc:docMk/>
            <pc:sldMk cId="1588163295" sldId="290"/>
            <ac:spMk id="8" creationId="{564BF3C2-8513-B009-4B2F-862386000803}"/>
          </ac:spMkLst>
        </pc:spChg>
        <pc:spChg chg="mod">
          <ac:chgData name="Trần Thị Bích" userId="9d8effc8-766d-4e1d-b902-18f00c0dc3e8" providerId="ADAL" clId="{4856A4E7-DFFF-428F-8A9E-17B92745EACD}" dt="2024-03-10T07:54:50.766" v="680" actId="404"/>
          <ac:spMkLst>
            <pc:docMk/>
            <pc:sldMk cId="1588163295" sldId="290"/>
            <ac:spMk id="9" creationId="{4A33B5BE-0DEF-2085-0163-41C5E48B7AF1}"/>
          </ac:spMkLst>
        </pc:spChg>
        <pc:spChg chg="mod">
          <ac:chgData name="Trần Thị Bích" userId="9d8effc8-766d-4e1d-b902-18f00c0dc3e8" providerId="ADAL" clId="{4856A4E7-DFFF-428F-8A9E-17B92745EACD}" dt="2024-03-10T07:54:05.446" v="638"/>
          <ac:spMkLst>
            <pc:docMk/>
            <pc:sldMk cId="1588163295" sldId="290"/>
            <ac:spMk id="11" creationId="{83D73DAC-45DF-F02F-A20E-2B8A83FAB067}"/>
          </ac:spMkLst>
        </pc:spChg>
        <pc:spChg chg="mod">
          <ac:chgData name="Trần Thị Bích" userId="9d8effc8-766d-4e1d-b902-18f00c0dc3e8" providerId="ADAL" clId="{4856A4E7-DFFF-428F-8A9E-17B92745EACD}" dt="2024-03-10T07:55:50.502" v="760" actId="404"/>
          <ac:spMkLst>
            <pc:docMk/>
            <pc:sldMk cId="1588163295" sldId="290"/>
            <ac:spMk id="12" creationId="{4422EAC8-B01D-6E0F-6A20-AE9F2935FBA6}"/>
          </ac:spMkLst>
        </pc:spChg>
        <pc:spChg chg="mod">
          <ac:chgData name="Trần Thị Bích" userId="9d8effc8-766d-4e1d-b902-18f00c0dc3e8" providerId="ADAL" clId="{4856A4E7-DFFF-428F-8A9E-17B92745EACD}" dt="2024-03-10T07:54:05.446" v="638"/>
          <ac:spMkLst>
            <pc:docMk/>
            <pc:sldMk cId="1588163295" sldId="290"/>
            <ac:spMk id="14" creationId="{2FD0DC71-3DB5-C336-454B-24151FE386B0}"/>
          </ac:spMkLst>
        </pc:spChg>
        <pc:spChg chg="mod">
          <ac:chgData name="Trần Thị Bích" userId="9d8effc8-766d-4e1d-b902-18f00c0dc3e8" providerId="ADAL" clId="{4856A4E7-DFFF-428F-8A9E-17B92745EACD}" dt="2024-03-10T07:55:47.262" v="759" actId="404"/>
          <ac:spMkLst>
            <pc:docMk/>
            <pc:sldMk cId="1588163295" sldId="290"/>
            <ac:spMk id="15" creationId="{EA1D76DE-B5B8-95A1-7258-1AD3DB4908D2}"/>
          </ac:spMkLst>
        </pc:spChg>
        <pc:grpChg chg="add mod">
          <ac:chgData name="Trần Thị Bích" userId="9d8effc8-766d-4e1d-b902-18f00c0dc3e8" providerId="ADAL" clId="{4856A4E7-DFFF-428F-8A9E-17B92745EACD}" dt="2024-03-10T07:54:05.446" v="638"/>
          <ac:grpSpMkLst>
            <pc:docMk/>
            <pc:sldMk cId="1588163295" sldId="290"/>
            <ac:grpSpMk id="4" creationId="{FC579D91-CBE8-A132-468B-F725A9BC0827}"/>
          </ac:grpSpMkLst>
        </pc:grpChg>
        <pc:grpChg chg="add mod">
          <ac:chgData name="Trần Thị Bích" userId="9d8effc8-766d-4e1d-b902-18f00c0dc3e8" providerId="ADAL" clId="{4856A4E7-DFFF-428F-8A9E-17B92745EACD}" dt="2024-03-10T07:54:05.446" v="638"/>
          <ac:grpSpMkLst>
            <pc:docMk/>
            <pc:sldMk cId="1588163295" sldId="290"/>
            <ac:grpSpMk id="7" creationId="{3BAB8177-9D10-CB77-98C1-DD1167CCC2AC}"/>
          </ac:grpSpMkLst>
        </pc:grpChg>
        <pc:grpChg chg="add mod">
          <ac:chgData name="Trần Thị Bích" userId="9d8effc8-766d-4e1d-b902-18f00c0dc3e8" providerId="ADAL" clId="{4856A4E7-DFFF-428F-8A9E-17B92745EACD}" dt="2024-03-10T07:54:05.446" v="638"/>
          <ac:grpSpMkLst>
            <pc:docMk/>
            <pc:sldMk cId="1588163295" sldId="290"/>
            <ac:grpSpMk id="10" creationId="{ADA83462-162F-AD36-66E3-5EAFC0926803}"/>
          </ac:grpSpMkLst>
        </pc:grpChg>
        <pc:grpChg chg="add mod">
          <ac:chgData name="Trần Thị Bích" userId="9d8effc8-766d-4e1d-b902-18f00c0dc3e8" providerId="ADAL" clId="{4856A4E7-DFFF-428F-8A9E-17B92745EACD}" dt="2024-03-10T07:54:05.446" v="638"/>
          <ac:grpSpMkLst>
            <pc:docMk/>
            <pc:sldMk cId="1588163295" sldId="290"/>
            <ac:grpSpMk id="13" creationId="{7674E3FA-F5AC-22E2-850D-A97B70AEEC28}"/>
          </ac:grpSpMkLst>
        </pc:grpChg>
        <pc:picChg chg="add mod">
          <ac:chgData name="Trần Thị Bích" userId="9d8effc8-766d-4e1d-b902-18f00c0dc3e8" providerId="ADAL" clId="{4856A4E7-DFFF-428F-8A9E-17B92745EACD}" dt="2024-03-10T07:54:05.446" v="638"/>
          <ac:picMkLst>
            <pc:docMk/>
            <pc:sldMk cId="1588163295" sldId="290"/>
            <ac:picMk id="16" creationId="{046E9DDB-6DC0-4A2C-0577-B31C62300B1A}"/>
          </ac:picMkLst>
        </pc:picChg>
        <pc:picChg chg="add mod">
          <ac:chgData name="Trần Thị Bích" userId="9d8effc8-766d-4e1d-b902-18f00c0dc3e8" providerId="ADAL" clId="{4856A4E7-DFFF-428F-8A9E-17B92745EACD}" dt="2024-03-10T07:55:18.307" v="683" actId="1076"/>
          <ac:picMkLst>
            <pc:docMk/>
            <pc:sldMk cId="1588163295" sldId="290"/>
            <ac:picMk id="17" creationId="{D7726845-FD14-D0EE-9543-3F2823A71DEE}"/>
          </ac:picMkLst>
        </pc:picChg>
        <pc:picChg chg="add mod">
          <ac:chgData name="Trần Thị Bích" userId="9d8effc8-766d-4e1d-b902-18f00c0dc3e8" providerId="ADAL" clId="{4856A4E7-DFFF-428F-8A9E-17B92745EACD}" dt="2024-03-10T07:54:05.446" v="638"/>
          <ac:picMkLst>
            <pc:docMk/>
            <pc:sldMk cId="1588163295" sldId="290"/>
            <ac:picMk id="18" creationId="{DA54AD14-E799-8BF1-A25F-900FF734DB75}"/>
          </ac:picMkLst>
        </pc:picChg>
        <pc:picChg chg="add mod">
          <ac:chgData name="Trần Thị Bích" userId="9d8effc8-766d-4e1d-b902-18f00c0dc3e8" providerId="ADAL" clId="{4856A4E7-DFFF-428F-8A9E-17B92745EACD}" dt="2024-03-10T07:55:16.155" v="682" actId="1076"/>
          <ac:picMkLst>
            <pc:docMk/>
            <pc:sldMk cId="1588163295" sldId="290"/>
            <ac:picMk id="19" creationId="{EE8016E3-F994-13CF-0BE2-E75474B7FA90}"/>
          </ac:picMkLst>
        </pc:picChg>
        <pc:picChg chg="add mod">
          <ac:chgData name="Trần Thị Bích" userId="9d8effc8-766d-4e1d-b902-18f00c0dc3e8" providerId="ADAL" clId="{4856A4E7-DFFF-428F-8A9E-17B92745EACD}" dt="2024-03-10T07:54:05.446" v="638"/>
          <ac:picMkLst>
            <pc:docMk/>
            <pc:sldMk cId="1588163295" sldId="290"/>
            <ac:picMk id="20" creationId="{12B650CF-A261-0F48-D7A2-CA0E00E2C333}"/>
          </ac:picMkLst>
        </pc:picChg>
        <pc:picChg chg="add mod">
          <ac:chgData name="Trần Thị Bích" userId="9d8effc8-766d-4e1d-b902-18f00c0dc3e8" providerId="ADAL" clId="{4856A4E7-DFFF-428F-8A9E-17B92745EACD}" dt="2024-03-10T07:54:05.446" v="638"/>
          <ac:picMkLst>
            <pc:docMk/>
            <pc:sldMk cId="1588163295" sldId="290"/>
            <ac:picMk id="21" creationId="{9053E739-4176-74E6-3A42-EF0FCAE52BFE}"/>
          </ac:picMkLst>
        </pc:picChg>
        <pc:picChg chg="add mod">
          <ac:chgData name="Trần Thị Bích" userId="9d8effc8-766d-4e1d-b902-18f00c0dc3e8" providerId="ADAL" clId="{4856A4E7-DFFF-428F-8A9E-17B92745EACD}" dt="2024-03-10T07:54:05.446" v="638"/>
          <ac:picMkLst>
            <pc:docMk/>
            <pc:sldMk cId="1588163295" sldId="290"/>
            <ac:picMk id="22" creationId="{8238AE9A-4C99-7A10-6702-33CD027924F2}"/>
          </ac:picMkLst>
        </pc:picChg>
        <pc:picChg chg="add mod">
          <ac:chgData name="Trần Thị Bích" userId="9d8effc8-766d-4e1d-b902-18f00c0dc3e8" providerId="ADAL" clId="{4856A4E7-DFFF-428F-8A9E-17B92745EACD}" dt="2024-03-10T07:54:05.446" v="638"/>
          <ac:picMkLst>
            <pc:docMk/>
            <pc:sldMk cId="1588163295" sldId="290"/>
            <ac:picMk id="23" creationId="{C163311C-9117-A658-C22F-9A91AF30BD47}"/>
          </ac:picMkLst>
        </pc:picChg>
        <pc:picChg chg="add mod">
          <ac:chgData name="Trần Thị Bích" userId="9d8effc8-766d-4e1d-b902-18f00c0dc3e8" providerId="ADAL" clId="{4856A4E7-DFFF-428F-8A9E-17B92745EACD}" dt="2024-03-10T07:54:05.446" v="638"/>
          <ac:picMkLst>
            <pc:docMk/>
            <pc:sldMk cId="1588163295" sldId="290"/>
            <ac:picMk id="24" creationId="{60EA864E-C346-75CA-B0E2-00FACC133CE3}"/>
          </ac:picMkLst>
        </pc:picChg>
      </pc:sldChg>
      <pc:sldChg chg="addSp modSp new mod modAnim">
        <pc:chgData name="Trần Thị Bích" userId="9d8effc8-766d-4e1d-b902-18f00c0dc3e8" providerId="ADAL" clId="{4856A4E7-DFFF-428F-8A9E-17B92745EACD}" dt="2024-03-10T07:58:51.490" v="1013"/>
        <pc:sldMkLst>
          <pc:docMk/>
          <pc:sldMk cId="522592248" sldId="291"/>
        </pc:sldMkLst>
        <pc:spChg chg="add mod">
          <ac:chgData name="Trần Thị Bích" userId="9d8effc8-766d-4e1d-b902-18f00c0dc3e8" providerId="ADAL" clId="{4856A4E7-DFFF-428F-8A9E-17B92745EACD}" dt="2024-03-10T07:56:57.089" v="777"/>
          <ac:spMkLst>
            <pc:docMk/>
            <pc:sldMk cId="522592248" sldId="291"/>
            <ac:spMk id="2" creationId="{672FC37E-A152-5AA4-75B2-D1945784F974}"/>
          </ac:spMkLst>
        </pc:spChg>
        <pc:spChg chg="add mod">
          <ac:chgData name="Trần Thị Bích" userId="9d8effc8-766d-4e1d-b902-18f00c0dc3e8" providerId="ADAL" clId="{4856A4E7-DFFF-428F-8A9E-17B92745EACD}" dt="2024-03-10T07:57:20.741" v="785" actId="255"/>
          <ac:spMkLst>
            <pc:docMk/>
            <pc:sldMk cId="522592248" sldId="291"/>
            <ac:spMk id="3" creationId="{53C3EEAA-D3DF-EBFC-73BC-EF98941D7B14}"/>
          </ac:spMkLst>
        </pc:spChg>
        <pc:spChg chg="mod">
          <ac:chgData name="Trần Thị Bích" userId="9d8effc8-766d-4e1d-b902-18f00c0dc3e8" providerId="ADAL" clId="{4856A4E7-DFFF-428F-8A9E-17B92745EACD}" dt="2024-03-10T07:56:57.089" v="777"/>
          <ac:spMkLst>
            <pc:docMk/>
            <pc:sldMk cId="522592248" sldId="291"/>
            <ac:spMk id="6" creationId="{E473AE4C-94A3-3DC1-97A3-E31343BE3B85}"/>
          </ac:spMkLst>
        </pc:spChg>
        <pc:spChg chg="mod">
          <ac:chgData name="Trần Thị Bích" userId="9d8effc8-766d-4e1d-b902-18f00c0dc3e8" providerId="ADAL" clId="{4856A4E7-DFFF-428F-8A9E-17B92745EACD}" dt="2024-03-10T07:58:51.490" v="1013"/>
          <ac:spMkLst>
            <pc:docMk/>
            <pc:sldMk cId="522592248" sldId="291"/>
            <ac:spMk id="7" creationId="{175EC52A-C5A6-9E8A-146E-24F30F07AC01}"/>
          </ac:spMkLst>
        </pc:spChg>
        <pc:spChg chg="mod">
          <ac:chgData name="Trần Thị Bích" userId="9d8effc8-766d-4e1d-b902-18f00c0dc3e8" providerId="ADAL" clId="{4856A4E7-DFFF-428F-8A9E-17B92745EACD}" dt="2024-03-10T07:56:57.089" v="777"/>
          <ac:spMkLst>
            <pc:docMk/>
            <pc:sldMk cId="522592248" sldId="291"/>
            <ac:spMk id="9" creationId="{8E97DD1D-32F4-86D3-3042-E62F0AF2AE82}"/>
          </ac:spMkLst>
        </pc:spChg>
        <pc:spChg chg="mod">
          <ac:chgData name="Trần Thị Bích" userId="9d8effc8-766d-4e1d-b902-18f00c0dc3e8" providerId="ADAL" clId="{4856A4E7-DFFF-428F-8A9E-17B92745EACD}" dt="2024-03-10T07:57:52.708" v="871" actId="20577"/>
          <ac:spMkLst>
            <pc:docMk/>
            <pc:sldMk cId="522592248" sldId="291"/>
            <ac:spMk id="10" creationId="{C81DDB98-2028-E2BD-E8F9-FA20D63A439F}"/>
          </ac:spMkLst>
        </pc:spChg>
        <pc:spChg chg="mod">
          <ac:chgData name="Trần Thị Bích" userId="9d8effc8-766d-4e1d-b902-18f00c0dc3e8" providerId="ADAL" clId="{4856A4E7-DFFF-428F-8A9E-17B92745EACD}" dt="2024-03-10T07:56:57.089" v="777"/>
          <ac:spMkLst>
            <pc:docMk/>
            <pc:sldMk cId="522592248" sldId="291"/>
            <ac:spMk id="12" creationId="{A6937F4E-03F7-6439-3178-912357B05541}"/>
          </ac:spMkLst>
        </pc:spChg>
        <pc:spChg chg="mod">
          <ac:chgData name="Trần Thị Bích" userId="9d8effc8-766d-4e1d-b902-18f00c0dc3e8" providerId="ADAL" clId="{4856A4E7-DFFF-428F-8A9E-17B92745EACD}" dt="2024-03-10T07:58:42.842" v="1012" actId="1035"/>
          <ac:spMkLst>
            <pc:docMk/>
            <pc:sldMk cId="522592248" sldId="291"/>
            <ac:spMk id="13" creationId="{D49E704D-B0B8-A922-459C-A86D5F05B520}"/>
          </ac:spMkLst>
        </pc:spChg>
        <pc:spChg chg="mod">
          <ac:chgData name="Trần Thị Bích" userId="9d8effc8-766d-4e1d-b902-18f00c0dc3e8" providerId="ADAL" clId="{4856A4E7-DFFF-428F-8A9E-17B92745EACD}" dt="2024-03-10T07:56:57.089" v="777"/>
          <ac:spMkLst>
            <pc:docMk/>
            <pc:sldMk cId="522592248" sldId="291"/>
            <ac:spMk id="15" creationId="{EAEBF3CC-21DC-6C27-9097-F5B8E6DEF962}"/>
          </ac:spMkLst>
        </pc:spChg>
        <pc:spChg chg="mod">
          <ac:chgData name="Trần Thị Bích" userId="9d8effc8-766d-4e1d-b902-18f00c0dc3e8" providerId="ADAL" clId="{4856A4E7-DFFF-428F-8A9E-17B92745EACD}" dt="2024-03-10T07:58:20.476" v="952" actId="20577"/>
          <ac:spMkLst>
            <pc:docMk/>
            <pc:sldMk cId="522592248" sldId="291"/>
            <ac:spMk id="16" creationId="{F10BD8D6-5ADA-A6EC-2B89-A48EBAE05FC5}"/>
          </ac:spMkLst>
        </pc:spChg>
        <pc:grpChg chg="add mod">
          <ac:chgData name="Trần Thị Bích" userId="9d8effc8-766d-4e1d-b902-18f00c0dc3e8" providerId="ADAL" clId="{4856A4E7-DFFF-428F-8A9E-17B92745EACD}" dt="2024-03-10T07:56:57.089" v="777"/>
          <ac:grpSpMkLst>
            <pc:docMk/>
            <pc:sldMk cId="522592248" sldId="291"/>
            <ac:grpSpMk id="5" creationId="{03A5877A-E6AC-0080-771A-30E3E1BE0715}"/>
          </ac:grpSpMkLst>
        </pc:grpChg>
        <pc:grpChg chg="add mod">
          <ac:chgData name="Trần Thị Bích" userId="9d8effc8-766d-4e1d-b902-18f00c0dc3e8" providerId="ADAL" clId="{4856A4E7-DFFF-428F-8A9E-17B92745EACD}" dt="2024-03-10T07:56:57.089" v="777"/>
          <ac:grpSpMkLst>
            <pc:docMk/>
            <pc:sldMk cId="522592248" sldId="291"/>
            <ac:grpSpMk id="8" creationId="{AC4FE099-4E13-127E-4A8E-5C113D95A841}"/>
          </ac:grpSpMkLst>
        </pc:grpChg>
        <pc:grpChg chg="add mod">
          <ac:chgData name="Trần Thị Bích" userId="9d8effc8-766d-4e1d-b902-18f00c0dc3e8" providerId="ADAL" clId="{4856A4E7-DFFF-428F-8A9E-17B92745EACD}" dt="2024-03-10T07:56:57.089" v="777"/>
          <ac:grpSpMkLst>
            <pc:docMk/>
            <pc:sldMk cId="522592248" sldId="291"/>
            <ac:grpSpMk id="11" creationId="{04694808-0991-D2AF-8B8E-DE11C779CA9F}"/>
          </ac:grpSpMkLst>
        </pc:grpChg>
        <pc:grpChg chg="add mod">
          <ac:chgData name="Trần Thị Bích" userId="9d8effc8-766d-4e1d-b902-18f00c0dc3e8" providerId="ADAL" clId="{4856A4E7-DFFF-428F-8A9E-17B92745EACD}" dt="2024-03-10T07:56:57.089" v="777"/>
          <ac:grpSpMkLst>
            <pc:docMk/>
            <pc:sldMk cId="522592248" sldId="291"/>
            <ac:grpSpMk id="14" creationId="{4A546D70-D43A-F482-A9F9-7CFADB481228}"/>
          </ac:grpSpMkLst>
        </pc:grpChg>
        <pc:picChg chg="add mod">
          <ac:chgData name="Trần Thị Bích" userId="9d8effc8-766d-4e1d-b902-18f00c0dc3e8" providerId="ADAL" clId="{4856A4E7-DFFF-428F-8A9E-17B92745EACD}" dt="2024-03-10T07:56:57.089" v="777"/>
          <ac:picMkLst>
            <pc:docMk/>
            <pc:sldMk cId="522592248" sldId="291"/>
            <ac:picMk id="4" creationId="{DA686818-203C-A8DF-16F2-23E49ADA9469}"/>
          </ac:picMkLst>
        </pc:picChg>
        <pc:picChg chg="add mod">
          <ac:chgData name="Trần Thị Bích" userId="9d8effc8-766d-4e1d-b902-18f00c0dc3e8" providerId="ADAL" clId="{4856A4E7-DFFF-428F-8A9E-17B92745EACD}" dt="2024-03-10T07:56:57.089" v="777"/>
          <ac:picMkLst>
            <pc:docMk/>
            <pc:sldMk cId="522592248" sldId="291"/>
            <ac:picMk id="17" creationId="{C7CEF0D9-7DB4-AADA-18CD-330284EB28F5}"/>
          </ac:picMkLst>
        </pc:picChg>
        <pc:picChg chg="add mod">
          <ac:chgData name="Trần Thị Bích" userId="9d8effc8-766d-4e1d-b902-18f00c0dc3e8" providerId="ADAL" clId="{4856A4E7-DFFF-428F-8A9E-17B92745EACD}" dt="2024-03-10T07:56:57.089" v="777"/>
          <ac:picMkLst>
            <pc:docMk/>
            <pc:sldMk cId="522592248" sldId="291"/>
            <ac:picMk id="18" creationId="{DE85800E-D653-4C95-5918-F16FA3255682}"/>
          </ac:picMkLst>
        </pc:picChg>
        <pc:picChg chg="add mod">
          <ac:chgData name="Trần Thị Bích" userId="9d8effc8-766d-4e1d-b902-18f00c0dc3e8" providerId="ADAL" clId="{4856A4E7-DFFF-428F-8A9E-17B92745EACD}" dt="2024-03-10T07:56:57.089" v="777"/>
          <ac:picMkLst>
            <pc:docMk/>
            <pc:sldMk cId="522592248" sldId="291"/>
            <ac:picMk id="19" creationId="{16EDD16C-E120-1724-9C3D-1CE6FCC03641}"/>
          </ac:picMkLst>
        </pc:picChg>
        <pc:picChg chg="add mod">
          <ac:chgData name="Trần Thị Bích" userId="9d8effc8-766d-4e1d-b902-18f00c0dc3e8" providerId="ADAL" clId="{4856A4E7-DFFF-428F-8A9E-17B92745EACD}" dt="2024-03-10T07:56:57.089" v="777"/>
          <ac:picMkLst>
            <pc:docMk/>
            <pc:sldMk cId="522592248" sldId="291"/>
            <ac:picMk id="20" creationId="{A1D98BD8-BFEA-3D50-D090-20E6922CDD5C}"/>
          </ac:picMkLst>
        </pc:picChg>
        <pc:picChg chg="add mod">
          <ac:chgData name="Trần Thị Bích" userId="9d8effc8-766d-4e1d-b902-18f00c0dc3e8" providerId="ADAL" clId="{4856A4E7-DFFF-428F-8A9E-17B92745EACD}" dt="2024-03-10T07:56:57.089" v="777"/>
          <ac:picMkLst>
            <pc:docMk/>
            <pc:sldMk cId="522592248" sldId="291"/>
            <ac:picMk id="21" creationId="{0D32CD11-0764-B945-ABF7-EC01D45C8B9C}"/>
          </ac:picMkLst>
        </pc:picChg>
        <pc:picChg chg="add mod">
          <ac:chgData name="Trần Thị Bích" userId="9d8effc8-766d-4e1d-b902-18f00c0dc3e8" providerId="ADAL" clId="{4856A4E7-DFFF-428F-8A9E-17B92745EACD}" dt="2024-03-10T07:57:42.291" v="826" actId="1076"/>
          <ac:picMkLst>
            <pc:docMk/>
            <pc:sldMk cId="522592248" sldId="291"/>
            <ac:picMk id="22" creationId="{D7EFD527-5E2D-4345-6C74-372C1872F65F}"/>
          </ac:picMkLst>
        </pc:picChg>
        <pc:picChg chg="add mod">
          <ac:chgData name="Trần Thị Bích" userId="9d8effc8-766d-4e1d-b902-18f00c0dc3e8" providerId="ADAL" clId="{4856A4E7-DFFF-428F-8A9E-17B92745EACD}" dt="2024-03-10T07:56:57.089" v="777"/>
          <ac:picMkLst>
            <pc:docMk/>
            <pc:sldMk cId="522592248" sldId="291"/>
            <ac:picMk id="23" creationId="{8A3845CF-D8BB-DDBA-8EC2-6B1841F0FA3A}"/>
          </ac:picMkLst>
        </pc:picChg>
        <pc:picChg chg="add mod">
          <ac:chgData name="Trần Thị Bích" userId="9d8effc8-766d-4e1d-b902-18f00c0dc3e8" providerId="ADAL" clId="{4856A4E7-DFFF-428F-8A9E-17B92745EACD}" dt="2024-03-10T07:56:57.089" v="777"/>
          <ac:picMkLst>
            <pc:docMk/>
            <pc:sldMk cId="522592248" sldId="291"/>
            <ac:picMk id="24" creationId="{E106D14F-EEEF-E224-4F51-87EB64E56243}"/>
          </ac:picMkLst>
        </pc:picChg>
      </pc:sldChg>
      <pc:sldChg chg="addSp modSp new mod modAnim">
        <pc:chgData name="Trần Thị Bích" userId="9d8effc8-766d-4e1d-b902-18f00c0dc3e8" providerId="ADAL" clId="{4856A4E7-DFFF-428F-8A9E-17B92745EACD}" dt="2024-03-10T08:11:05.578" v="1079"/>
        <pc:sldMkLst>
          <pc:docMk/>
          <pc:sldMk cId="2942794394" sldId="292"/>
        </pc:sldMkLst>
        <pc:spChg chg="mod">
          <ac:chgData name="Trần Thị Bích" userId="9d8effc8-766d-4e1d-b902-18f00c0dc3e8" providerId="ADAL" clId="{4856A4E7-DFFF-428F-8A9E-17B92745EACD}" dt="2024-03-10T08:10:32.946" v="1074" actId="14100"/>
          <ac:spMkLst>
            <pc:docMk/>
            <pc:sldMk cId="2942794394" sldId="292"/>
            <ac:spMk id="3" creationId="{9D8A41B9-E155-1B79-ED1B-D0F45D1CE30E}"/>
          </ac:spMkLst>
        </pc:spChg>
        <pc:spChg chg="mod">
          <ac:chgData name="Trần Thị Bích" userId="9d8effc8-766d-4e1d-b902-18f00c0dc3e8" providerId="ADAL" clId="{4856A4E7-DFFF-428F-8A9E-17B92745EACD}" dt="2024-03-10T08:10:37.620" v="1075" actId="255"/>
          <ac:spMkLst>
            <pc:docMk/>
            <pc:sldMk cId="2942794394" sldId="292"/>
            <ac:spMk id="4" creationId="{541178E4-8B37-3899-9F4A-1BE83139570E}"/>
          </ac:spMkLst>
        </pc:spChg>
        <pc:spChg chg="add mod ord">
          <ac:chgData name="Trần Thị Bích" userId="9d8effc8-766d-4e1d-b902-18f00c0dc3e8" providerId="ADAL" clId="{4856A4E7-DFFF-428F-8A9E-17B92745EACD}" dt="2024-03-10T08:08:08.679" v="1066" actId="167"/>
          <ac:spMkLst>
            <pc:docMk/>
            <pc:sldMk cId="2942794394" sldId="292"/>
            <ac:spMk id="7" creationId="{D2AE43F7-17D3-1E66-DF5E-9DB073368687}"/>
          </ac:spMkLst>
        </pc:spChg>
        <pc:grpChg chg="add mod">
          <ac:chgData name="Trần Thị Bích" userId="9d8effc8-766d-4e1d-b902-18f00c0dc3e8" providerId="ADAL" clId="{4856A4E7-DFFF-428F-8A9E-17B92745EACD}" dt="2024-03-10T08:05:56.507" v="1050" actId="1076"/>
          <ac:grpSpMkLst>
            <pc:docMk/>
            <pc:sldMk cId="2942794394" sldId="292"/>
            <ac:grpSpMk id="2" creationId="{59C6ED46-27F9-4569-139F-8627DBBBF07F}"/>
          </ac:grpSpMkLst>
        </pc:grpChg>
        <pc:picChg chg="add mod">
          <ac:chgData name="Trần Thị Bích" userId="9d8effc8-766d-4e1d-b902-18f00c0dc3e8" providerId="ADAL" clId="{4856A4E7-DFFF-428F-8A9E-17B92745EACD}" dt="2024-03-10T08:10:46.705" v="1077" actId="1036"/>
          <ac:picMkLst>
            <pc:docMk/>
            <pc:sldMk cId="2942794394" sldId="292"/>
            <ac:picMk id="6" creationId="{92AEC650-E209-C508-EC27-CAFB8651553F}"/>
          </ac:picMkLst>
        </pc:picChg>
        <pc:picChg chg="add mod">
          <ac:chgData name="Trần Thị Bích" userId="9d8effc8-766d-4e1d-b902-18f00c0dc3e8" providerId="ADAL" clId="{4856A4E7-DFFF-428F-8A9E-17B92745EACD}" dt="2024-03-10T08:10:16.749" v="1070" actId="1076"/>
          <ac:picMkLst>
            <pc:docMk/>
            <pc:sldMk cId="2942794394" sldId="292"/>
            <ac:picMk id="8" creationId="{0F90F5E4-DA38-BA04-BD96-77B9CCB05E43}"/>
          </ac:picMkLst>
        </pc:picChg>
      </pc:sldChg>
      <pc:sldChg chg="addSp modSp new mod">
        <pc:chgData name="Trần Thị Bích" userId="9d8effc8-766d-4e1d-b902-18f00c0dc3e8" providerId="ADAL" clId="{4856A4E7-DFFF-428F-8A9E-17B92745EACD}" dt="2024-03-10T08:13:07.755" v="1086" actId="1076"/>
        <pc:sldMkLst>
          <pc:docMk/>
          <pc:sldMk cId="2472190451" sldId="293"/>
        </pc:sldMkLst>
        <pc:picChg chg="add mod">
          <ac:chgData name="Trần Thị Bích" userId="9d8effc8-766d-4e1d-b902-18f00c0dc3e8" providerId="ADAL" clId="{4856A4E7-DFFF-428F-8A9E-17B92745EACD}" dt="2024-03-10T08:13:07.755" v="1086" actId="1076"/>
          <ac:picMkLst>
            <pc:docMk/>
            <pc:sldMk cId="2472190451" sldId="293"/>
            <ac:picMk id="3" creationId="{8D1140AF-7405-A8D3-5E63-562076EA7E11}"/>
          </ac:picMkLst>
        </pc:picChg>
      </pc:sldChg>
      <pc:sldChg chg="addSp delSp modSp new mod modAnim">
        <pc:chgData name="Trần Thị Bích" userId="9d8effc8-766d-4e1d-b902-18f00c0dc3e8" providerId="ADAL" clId="{4856A4E7-DFFF-428F-8A9E-17B92745EACD}" dt="2024-03-10T10:26:11.029" v="3374"/>
        <pc:sldMkLst>
          <pc:docMk/>
          <pc:sldMk cId="347937169" sldId="294"/>
        </pc:sldMkLst>
        <pc:spChg chg="mod">
          <ac:chgData name="Trần Thị Bích" userId="9d8effc8-766d-4e1d-b902-18f00c0dc3e8" providerId="ADAL" clId="{4856A4E7-DFFF-428F-8A9E-17B92745EACD}" dt="2024-03-10T08:14:51.051" v="1165" actId="14100"/>
          <ac:spMkLst>
            <pc:docMk/>
            <pc:sldMk cId="347937169" sldId="294"/>
            <ac:spMk id="3" creationId="{0CBE9859-A796-BE2E-64CF-238204607A20}"/>
          </ac:spMkLst>
        </pc:spChg>
        <pc:spChg chg="mod">
          <ac:chgData name="Trần Thị Bích" userId="9d8effc8-766d-4e1d-b902-18f00c0dc3e8" providerId="ADAL" clId="{4856A4E7-DFFF-428F-8A9E-17B92745EACD}" dt="2024-03-10T08:14:47.652" v="1164" actId="404"/>
          <ac:spMkLst>
            <pc:docMk/>
            <pc:sldMk cId="347937169" sldId="294"/>
            <ac:spMk id="4" creationId="{64542268-A1FE-82E3-22E0-91EFA675ED2A}"/>
          </ac:spMkLst>
        </pc:spChg>
        <pc:spChg chg="add mod">
          <ac:chgData name="Trần Thị Bích" userId="9d8effc8-766d-4e1d-b902-18f00c0dc3e8" providerId="ADAL" clId="{4856A4E7-DFFF-428F-8A9E-17B92745EACD}" dt="2024-03-10T08:15:23.813" v="1232" actId="403"/>
          <ac:spMkLst>
            <pc:docMk/>
            <pc:sldMk cId="347937169" sldId="294"/>
            <ac:spMk id="5" creationId="{59116C97-8494-F22B-7571-CFD8AF5925DD}"/>
          </ac:spMkLst>
        </pc:spChg>
        <pc:spChg chg="add mod">
          <ac:chgData name="Trần Thị Bích" userId="9d8effc8-766d-4e1d-b902-18f00c0dc3e8" providerId="ADAL" clId="{4856A4E7-DFFF-428F-8A9E-17B92745EACD}" dt="2024-03-10T08:20:26.170" v="1241" actId="123"/>
          <ac:spMkLst>
            <pc:docMk/>
            <pc:sldMk cId="347937169" sldId="294"/>
            <ac:spMk id="6" creationId="{04994833-1108-DBBE-31EB-213D847A03CD}"/>
          </ac:spMkLst>
        </pc:spChg>
        <pc:spChg chg="add mod ord">
          <ac:chgData name="Trần Thị Bích" userId="9d8effc8-766d-4e1d-b902-18f00c0dc3e8" providerId="ADAL" clId="{4856A4E7-DFFF-428F-8A9E-17B92745EACD}" dt="2024-03-10T08:23:47.776" v="1287" actId="167"/>
          <ac:spMkLst>
            <pc:docMk/>
            <pc:sldMk cId="347937169" sldId="294"/>
            <ac:spMk id="15" creationId="{CFE42A8B-F3BC-D003-7EC9-3D85C36FBEDA}"/>
          </ac:spMkLst>
        </pc:spChg>
        <pc:spChg chg="add del">
          <ac:chgData name="Trần Thị Bích" userId="9d8effc8-766d-4e1d-b902-18f00c0dc3e8" providerId="ADAL" clId="{4856A4E7-DFFF-428F-8A9E-17B92745EACD}" dt="2024-03-10T08:25:45.175" v="1336" actId="478"/>
          <ac:spMkLst>
            <pc:docMk/>
            <pc:sldMk cId="347937169" sldId="294"/>
            <ac:spMk id="17" creationId="{B55C9E18-D2DF-3CBF-F521-9BB97B57D153}"/>
          </ac:spMkLst>
        </pc:spChg>
        <pc:spChg chg="add mod">
          <ac:chgData name="Trần Thị Bích" userId="9d8effc8-766d-4e1d-b902-18f00c0dc3e8" providerId="ADAL" clId="{4856A4E7-DFFF-428F-8A9E-17B92745EACD}" dt="2024-03-10T08:26:10.502" v="1395" actId="207"/>
          <ac:spMkLst>
            <pc:docMk/>
            <pc:sldMk cId="347937169" sldId="294"/>
            <ac:spMk id="18" creationId="{DDC3347C-71EC-B8CB-DC3B-D385B28D121F}"/>
          </ac:spMkLst>
        </pc:spChg>
        <pc:spChg chg="add mod">
          <ac:chgData name="Trần Thị Bích" userId="9d8effc8-766d-4e1d-b902-18f00c0dc3e8" providerId="ADAL" clId="{4856A4E7-DFFF-428F-8A9E-17B92745EACD}" dt="2024-03-10T08:27:12.493" v="1473" actId="207"/>
          <ac:spMkLst>
            <pc:docMk/>
            <pc:sldMk cId="347937169" sldId="294"/>
            <ac:spMk id="19" creationId="{815551DA-FA20-6E29-5395-AC5B15174D5D}"/>
          </ac:spMkLst>
        </pc:spChg>
        <pc:spChg chg="add mod">
          <ac:chgData name="Trần Thị Bích" userId="9d8effc8-766d-4e1d-b902-18f00c0dc3e8" providerId="ADAL" clId="{4856A4E7-DFFF-428F-8A9E-17B92745EACD}" dt="2024-03-10T08:29:05.300" v="1493" actId="207"/>
          <ac:spMkLst>
            <pc:docMk/>
            <pc:sldMk cId="347937169" sldId="294"/>
            <ac:spMk id="20" creationId="{91105BAF-5E1F-0EAD-43CA-36EAF7B7DED2}"/>
          </ac:spMkLst>
        </pc:spChg>
        <pc:spChg chg="add mod">
          <ac:chgData name="Trần Thị Bích" userId="9d8effc8-766d-4e1d-b902-18f00c0dc3e8" providerId="ADAL" clId="{4856A4E7-DFFF-428F-8A9E-17B92745EACD}" dt="2024-03-10T08:27:27.882" v="1476" actId="1076"/>
          <ac:spMkLst>
            <pc:docMk/>
            <pc:sldMk cId="347937169" sldId="294"/>
            <ac:spMk id="21" creationId="{AE8084D7-676A-18CA-D2CA-70C241F394BD}"/>
          </ac:spMkLst>
        </pc:spChg>
        <pc:grpChg chg="add mod">
          <ac:chgData name="Trần Thị Bích" userId="9d8effc8-766d-4e1d-b902-18f00c0dc3e8" providerId="ADAL" clId="{4856A4E7-DFFF-428F-8A9E-17B92745EACD}" dt="2024-03-10T08:14:13.395" v="1162" actId="1076"/>
          <ac:grpSpMkLst>
            <pc:docMk/>
            <pc:sldMk cId="347937169" sldId="294"/>
            <ac:grpSpMk id="2" creationId="{78E5092F-3470-E1DF-F0CA-C43F2CDA5AE8}"/>
          </ac:grpSpMkLst>
        </pc:grpChg>
        <pc:picChg chg="add del mod modCrop">
          <ac:chgData name="Trần Thị Bích" userId="9d8effc8-766d-4e1d-b902-18f00c0dc3e8" providerId="ADAL" clId="{4856A4E7-DFFF-428F-8A9E-17B92745EACD}" dt="2024-03-10T08:21:40.223" v="1257" actId="21"/>
          <ac:picMkLst>
            <pc:docMk/>
            <pc:sldMk cId="347937169" sldId="294"/>
            <ac:picMk id="8" creationId="{DA2EC998-B478-428A-BCC0-317E077091E5}"/>
          </ac:picMkLst>
        </pc:picChg>
        <pc:picChg chg="add del mod">
          <ac:chgData name="Trần Thị Bích" userId="9d8effc8-766d-4e1d-b902-18f00c0dc3e8" providerId="ADAL" clId="{4856A4E7-DFFF-428F-8A9E-17B92745EACD}" dt="2024-03-10T08:21:37.588" v="1256" actId="478"/>
          <ac:picMkLst>
            <pc:docMk/>
            <pc:sldMk cId="347937169" sldId="294"/>
            <ac:picMk id="9" creationId="{92961E10-4AE4-F092-4BBB-E3B5AF2D1C43}"/>
          </ac:picMkLst>
        </pc:picChg>
        <pc:picChg chg="add del mod modCrop">
          <ac:chgData name="Trần Thị Bích" userId="9d8effc8-766d-4e1d-b902-18f00c0dc3e8" providerId="ADAL" clId="{4856A4E7-DFFF-428F-8A9E-17B92745EACD}" dt="2024-03-10T08:22:29.334" v="1270" actId="21"/>
          <ac:picMkLst>
            <pc:docMk/>
            <pc:sldMk cId="347937169" sldId="294"/>
            <ac:picMk id="10" creationId="{1C4E3D22-DB6A-A886-0CD9-A52631480DAB}"/>
          </ac:picMkLst>
        </pc:picChg>
        <pc:picChg chg="add mod">
          <ac:chgData name="Trần Thị Bích" userId="9d8effc8-766d-4e1d-b902-18f00c0dc3e8" providerId="ADAL" clId="{4856A4E7-DFFF-428F-8A9E-17B92745EACD}" dt="2024-03-10T08:25:04.427" v="1332" actId="1076"/>
          <ac:picMkLst>
            <pc:docMk/>
            <pc:sldMk cId="347937169" sldId="294"/>
            <ac:picMk id="11" creationId="{CAF9EF8C-B944-EF75-50C3-8424DB9D7299}"/>
          </ac:picMkLst>
        </pc:picChg>
        <pc:picChg chg="add del mod modCrop">
          <ac:chgData name="Trần Thị Bích" userId="9d8effc8-766d-4e1d-b902-18f00c0dc3e8" providerId="ADAL" clId="{4856A4E7-DFFF-428F-8A9E-17B92745EACD}" dt="2024-03-10T08:23:18.190" v="1283" actId="21"/>
          <ac:picMkLst>
            <pc:docMk/>
            <pc:sldMk cId="347937169" sldId="294"/>
            <ac:picMk id="13" creationId="{0BF63B4F-4A2D-6ADE-1786-994908524CF7}"/>
          </ac:picMkLst>
        </pc:picChg>
        <pc:picChg chg="add mod modCrop">
          <ac:chgData name="Trần Thị Bích" userId="9d8effc8-766d-4e1d-b902-18f00c0dc3e8" providerId="ADAL" clId="{4856A4E7-DFFF-428F-8A9E-17B92745EACD}" dt="2024-03-10T08:28:36.043" v="1492" actId="732"/>
          <ac:picMkLst>
            <pc:docMk/>
            <pc:sldMk cId="347937169" sldId="294"/>
            <ac:picMk id="14" creationId="{1BB0229D-C72E-442F-366E-DB2192555559}"/>
          </ac:picMkLst>
        </pc:picChg>
        <pc:picChg chg="add del mod modCrop">
          <ac:chgData name="Trần Thị Bích" userId="9d8effc8-766d-4e1d-b902-18f00c0dc3e8" providerId="ADAL" clId="{4856A4E7-DFFF-428F-8A9E-17B92745EACD}" dt="2024-03-10T08:27:51.966" v="1482" actId="21"/>
          <ac:picMkLst>
            <pc:docMk/>
            <pc:sldMk cId="347937169" sldId="294"/>
            <ac:picMk id="16" creationId="{F0121A8C-8816-9F37-A288-B49C5901F532}"/>
          </ac:picMkLst>
        </pc:picChg>
        <pc:picChg chg="add del mod modCrop">
          <ac:chgData name="Trần Thị Bích" userId="9d8effc8-766d-4e1d-b902-18f00c0dc3e8" providerId="ADAL" clId="{4856A4E7-DFFF-428F-8A9E-17B92745EACD}" dt="2024-03-10T08:28:07.927" v="1486" actId="21"/>
          <ac:picMkLst>
            <pc:docMk/>
            <pc:sldMk cId="347937169" sldId="294"/>
            <ac:picMk id="22" creationId="{6BD3FEC8-1061-CC6E-53A7-FDC273BE0F2C}"/>
          </ac:picMkLst>
        </pc:picChg>
        <pc:picChg chg="add mod">
          <ac:chgData name="Trần Thị Bích" userId="9d8effc8-766d-4e1d-b902-18f00c0dc3e8" providerId="ADAL" clId="{4856A4E7-DFFF-428F-8A9E-17B92745EACD}" dt="2024-03-10T08:27:59.324" v="1484" actId="1076"/>
          <ac:picMkLst>
            <pc:docMk/>
            <pc:sldMk cId="347937169" sldId="294"/>
            <ac:picMk id="23" creationId="{C46CA2ED-1D60-2951-738C-8A97915AA9DE}"/>
          </ac:picMkLst>
        </pc:picChg>
        <pc:picChg chg="add mod">
          <ac:chgData name="Trần Thị Bích" userId="9d8effc8-766d-4e1d-b902-18f00c0dc3e8" providerId="ADAL" clId="{4856A4E7-DFFF-428F-8A9E-17B92745EACD}" dt="2024-03-10T08:28:13.652" v="1488" actId="1076"/>
          <ac:picMkLst>
            <pc:docMk/>
            <pc:sldMk cId="347937169" sldId="294"/>
            <ac:picMk id="24" creationId="{25994AFD-D7A6-C3E0-0F91-A9DB4FEA1A1A}"/>
          </ac:picMkLst>
        </pc:picChg>
        <pc:picChg chg="add mod">
          <ac:chgData name="Trần Thị Bích" userId="9d8effc8-766d-4e1d-b902-18f00c0dc3e8" providerId="ADAL" clId="{4856A4E7-DFFF-428F-8A9E-17B92745EACD}" dt="2024-03-10T10:26:11.029" v="3374"/>
          <ac:picMkLst>
            <pc:docMk/>
            <pc:sldMk cId="347937169" sldId="294"/>
            <ac:picMk id="25" creationId="{87B28530-A65E-A43D-70A5-EAAF2DE3B47E}"/>
          </ac:picMkLst>
        </pc:picChg>
        <pc:picChg chg="add mod">
          <ac:chgData name="Trần Thị Bích" userId="9d8effc8-766d-4e1d-b902-18f00c0dc3e8" providerId="ADAL" clId="{4856A4E7-DFFF-428F-8A9E-17B92745EACD}" dt="2024-03-10T10:26:11.029" v="3374"/>
          <ac:picMkLst>
            <pc:docMk/>
            <pc:sldMk cId="347937169" sldId="294"/>
            <ac:picMk id="26" creationId="{FD910FBC-DEB8-69BD-FA09-A28860DCD4A9}"/>
          </ac:picMkLst>
        </pc:picChg>
      </pc:sldChg>
      <pc:sldChg chg="delSp modSp add del mod">
        <pc:chgData name="Trần Thị Bích" userId="9d8effc8-766d-4e1d-b902-18f00c0dc3e8" providerId="ADAL" clId="{4856A4E7-DFFF-428F-8A9E-17B92745EACD}" dt="2024-03-10T08:40:19.555" v="1494" actId="47"/>
        <pc:sldMkLst>
          <pc:docMk/>
          <pc:sldMk cId="2558860314" sldId="295"/>
        </pc:sldMkLst>
        <pc:picChg chg="del mod modCrop">
          <ac:chgData name="Trần Thị Bích" userId="9d8effc8-766d-4e1d-b902-18f00c0dc3e8" providerId="ADAL" clId="{4856A4E7-DFFF-428F-8A9E-17B92745EACD}" dt="2024-03-10T08:24:12.933" v="1294" actId="21"/>
          <ac:picMkLst>
            <pc:docMk/>
            <pc:sldMk cId="2558860314" sldId="295"/>
            <ac:picMk id="13" creationId="{0BF63B4F-4A2D-6ADE-1786-994908524CF7}"/>
          </ac:picMkLst>
        </pc:picChg>
      </pc:sldChg>
      <pc:sldChg chg="addSp delSp modSp add mod addAnim delAnim">
        <pc:chgData name="Trần Thị Bích" userId="9d8effc8-766d-4e1d-b902-18f00c0dc3e8" providerId="ADAL" clId="{4856A4E7-DFFF-428F-8A9E-17B92745EACD}" dt="2024-03-10T10:26:14.379" v="3375"/>
        <pc:sldMkLst>
          <pc:docMk/>
          <pc:sldMk cId="3681594279" sldId="295"/>
        </pc:sldMkLst>
        <pc:spChg chg="mod">
          <ac:chgData name="Trần Thị Bích" userId="9d8effc8-766d-4e1d-b902-18f00c0dc3e8" providerId="ADAL" clId="{4856A4E7-DFFF-428F-8A9E-17B92745EACD}" dt="2024-03-10T08:52:02.512" v="1804" actId="20577"/>
          <ac:spMkLst>
            <pc:docMk/>
            <pc:sldMk cId="3681594279" sldId="295"/>
            <ac:spMk id="5" creationId="{59116C97-8494-F22B-7571-CFD8AF5925DD}"/>
          </ac:spMkLst>
        </pc:spChg>
        <pc:spChg chg="mod">
          <ac:chgData name="Trần Thị Bích" userId="9d8effc8-766d-4e1d-b902-18f00c0dc3e8" providerId="ADAL" clId="{4856A4E7-DFFF-428F-8A9E-17B92745EACD}" dt="2024-03-10T08:41:47.272" v="1595" actId="255"/>
          <ac:spMkLst>
            <pc:docMk/>
            <pc:sldMk cId="3681594279" sldId="295"/>
            <ac:spMk id="6" creationId="{04994833-1108-DBBE-31EB-213D847A03CD}"/>
          </ac:spMkLst>
        </pc:spChg>
        <pc:spChg chg="add del mod">
          <ac:chgData name="Trần Thị Bích" userId="9d8effc8-766d-4e1d-b902-18f00c0dc3e8" providerId="ADAL" clId="{4856A4E7-DFFF-428F-8A9E-17B92745EACD}" dt="2024-03-10T08:47:07.876" v="1674" actId="14100"/>
          <ac:spMkLst>
            <pc:docMk/>
            <pc:sldMk cId="3681594279" sldId="295"/>
            <ac:spMk id="18" creationId="{DDC3347C-71EC-B8CB-DC3B-D385B28D121F}"/>
          </ac:spMkLst>
        </pc:spChg>
        <pc:spChg chg="add del mod">
          <ac:chgData name="Trần Thị Bích" userId="9d8effc8-766d-4e1d-b902-18f00c0dc3e8" providerId="ADAL" clId="{4856A4E7-DFFF-428F-8A9E-17B92745EACD}" dt="2024-03-10T08:47:36.172" v="1685" actId="14100"/>
          <ac:spMkLst>
            <pc:docMk/>
            <pc:sldMk cId="3681594279" sldId="295"/>
            <ac:spMk id="19" creationId="{815551DA-FA20-6E29-5395-AC5B15174D5D}"/>
          </ac:spMkLst>
        </pc:spChg>
        <pc:spChg chg="add del mod">
          <ac:chgData name="Trần Thị Bích" userId="9d8effc8-766d-4e1d-b902-18f00c0dc3e8" providerId="ADAL" clId="{4856A4E7-DFFF-428F-8A9E-17B92745EACD}" dt="2024-03-10T08:47:17.019" v="1679" actId="1076"/>
          <ac:spMkLst>
            <pc:docMk/>
            <pc:sldMk cId="3681594279" sldId="295"/>
            <ac:spMk id="20" creationId="{91105BAF-5E1F-0EAD-43CA-36EAF7B7DED2}"/>
          </ac:spMkLst>
        </pc:spChg>
        <pc:spChg chg="add del mod">
          <ac:chgData name="Trần Thị Bích" userId="9d8effc8-766d-4e1d-b902-18f00c0dc3e8" providerId="ADAL" clId="{4856A4E7-DFFF-428F-8A9E-17B92745EACD}" dt="2024-03-10T08:47:21.234" v="1680" actId="1076"/>
          <ac:spMkLst>
            <pc:docMk/>
            <pc:sldMk cId="3681594279" sldId="295"/>
            <ac:spMk id="21" creationId="{AE8084D7-676A-18CA-D2CA-70C241F394BD}"/>
          </ac:spMkLst>
        </pc:spChg>
        <pc:picChg chg="add mod">
          <ac:chgData name="Trần Thị Bích" userId="9d8effc8-766d-4e1d-b902-18f00c0dc3e8" providerId="ADAL" clId="{4856A4E7-DFFF-428F-8A9E-17B92745EACD}" dt="2024-03-10T10:26:14.379" v="3375"/>
          <ac:picMkLst>
            <pc:docMk/>
            <pc:sldMk cId="3681594279" sldId="295"/>
            <ac:picMk id="7" creationId="{5CEA05E4-AFD5-981C-D3FA-8372A6B7D893}"/>
          </ac:picMkLst>
        </pc:picChg>
        <pc:picChg chg="add mod">
          <ac:chgData name="Trần Thị Bích" userId="9d8effc8-766d-4e1d-b902-18f00c0dc3e8" providerId="ADAL" clId="{4856A4E7-DFFF-428F-8A9E-17B92745EACD}" dt="2024-03-10T10:26:14.379" v="3375"/>
          <ac:picMkLst>
            <pc:docMk/>
            <pc:sldMk cId="3681594279" sldId="295"/>
            <ac:picMk id="8" creationId="{AA3CF2F5-B289-F7DE-27F3-43FB56C21E65}"/>
          </ac:picMkLst>
        </pc:picChg>
        <pc:picChg chg="add del mod">
          <ac:chgData name="Trần Thị Bích" userId="9d8effc8-766d-4e1d-b902-18f00c0dc3e8" providerId="ADAL" clId="{4856A4E7-DFFF-428F-8A9E-17B92745EACD}" dt="2024-03-10T08:46:19.171" v="1659" actId="1076"/>
          <ac:picMkLst>
            <pc:docMk/>
            <pc:sldMk cId="3681594279" sldId="295"/>
            <ac:picMk id="11" creationId="{CAF9EF8C-B944-EF75-50C3-8424DB9D7299}"/>
          </ac:picMkLst>
        </pc:picChg>
        <pc:picChg chg="add del mod">
          <ac:chgData name="Trần Thị Bích" userId="9d8effc8-766d-4e1d-b902-18f00c0dc3e8" providerId="ADAL" clId="{4856A4E7-DFFF-428F-8A9E-17B92745EACD}" dt="2024-03-10T08:47:26.235" v="1682" actId="14100"/>
          <ac:picMkLst>
            <pc:docMk/>
            <pc:sldMk cId="3681594279" sldId="295"/>
            <ac:picMk id="14" creationId="{1BB0229D-C72E-442F-366E-DB2192555559}"/>
          </ac:picMkLst>
        </pc:picChg>
        <pc:picChg chg="add del mod">
          <ac:chgData name="Trần Thị Bích" userId="9d8effc8-766d-4e1d-b902-18f00c0dc3e8" providerId="ADAL" clId="{4856A4E7-DFFF-428F-8A9E-17B92745EACD}" dt="2024-03-10T08:47:13.794" v="1678" actId="1076"/>
          <ac:picMkLst>
            <pc:docMk/>
            <pc:sldMk cId="3681594279" sldId="295"/>
            <ac:picMk id="23" creationId="{C46CA2ED-1D60-2951-738C-8A97915AA9DE}"/>
          </ac:picMkLst>
        </pc:picChg>
        <pc:picChg chg="add del mod">
          <ac:chgData name="Trần Thị Bích" userId="9d8effc8-766d-4e1d-b902-18f00c0dc3e8" providerId="ADAL" clId="{4856A4E7-DFFF-428F-8A9E-17B92745EACD}" dt="2024-03-10T08:47:23.314" v="1681" actId="1076"/>
          <ac:picMkLst>
            <pc:docMk/>
            <pc:sldMk cId="3681594279" sldId="295"/>
            <ac:picMk id="24" creationId="{25994AFD-D7A6-C3E0-0F91-A9DB4FEA1A1A}"/>
          </ac:picMkLst>
        </pc:picChg>
      </pc:sldChg>
      <pc:sldChg chg="addSp delSp modSp add mod addAnim delAnim modAnim">
        <pc:chgData name="Trần Thị Bích" userId="9d8effc8-766d-4e1d-b902-18f00c0dc3e8" providerId="ADAL" clId="{4856A4E7-DFFF-428F-8A9E-17B92745EACD}" dt="2024-03-10T10:26:15.918" v="3376"/>
        <pc:sldMkLst>
          <pc:docMk/>
          <pc:sldMk cId="884159497" sldId="296"/>
        </pc:sldMkLst>
        <pc:spChg chg="mod">
          <ac:chgData name="Trần Thị Bích" userId="9d8effc8-766d-4e1d-b902-18f00c0dc3e8" providerId="ADAL" clId="{4856A4E7-DFFF-428F-8A9E-17B92745EACD}" dt="2024-03-10T09:14:31.242" v="2380" actId="20577"/>
          <ac:spMkLst>
            <pc:docMk/>
            <pc:sldMk cId="884159497" sldId="296"/>
            <ac:spMk id="5" creationId="{59116C97-8494-F22B-7571-CFD8AF5925DD}"/>
          </ac:spMkLst>
        </pc:spChg>
        <pc:spChg chg="mod">
          <ac:chgData name="Trần Thị Bích" userId="9d8effc8-766d-4e1d-b902-18f00c0dc3e8" providerId="ADAL" clId="{4856A4E7-DFFF-428F-8A9E-17B92745EACD}" dt="2024-03-10T08:54:17.509" v="1851" actId="1037"/>
          <ac:spMkLst>
            <pc:docMk/>
            <pc:sldMk cId="884159497" sldId="296"/>
            <ac:spMk id="6" creationId="{04994833-1108-DBBE-31EB-213D847A03CD}"/>
          </ac:spMkLst>
        </pc:spChg>
        <pc:spChg chg="add del">
          <ac:chgData name="Trần Thị Bích" userId="9d8effc8-766d-4e1d-b902-18f00c0dc3e8" providerId="ADAL" clId="{4856A4E7-DFFF-428F-8A9E-17B92745EACD}" dt="2024-03-10T08:53:05.153" v="1819" actId="478"/>
          <ac:spMkLst>
            <pc:docMk/>
            <pc:sldMk cId="884159497" sldId="296"/>
            <ac:spMk id="15" creationId="{CFE42A8B-F3BC-D003-7EC9-3D85C36FBEDA}"/>
          </ac:spMkLst>
        </pc:spChg>
        <pc:spChg chg="mod">
          <ac:chgData name="Trần Thị Bích" userId="9d8effc8-766d-4e1d-b902-18f00c0dc3e8" providerId="ADAL" clId="{4856A4E7-DFFF-428F-8A9E-17B92745EACD}" dt="2024-03-10T09:44:51.982" v="2517" actId="113"/>
          <ac:spMkLst>
            <pc:docMk/>
            <pc:sldMk cId="884159497" sldId="296"/>
            <ac:spMk id="18" creationId="{DDC3347C-71EC-B8CB-DC3B-D385B28D121F}"/>
          </ac:spMkLst>
        </pc:spChg>
        <pc:spChg chg="add del">
          <ac:chgData name="Trần Thị Bích" userId="9d8effc8-766d-4e1d-b902-18f00c0dc3e8" providerId="ADAL" clId="{4856A4E7-DFFF-428F-8A9E-17B92745EACD}" dt="2024-03-10T08:53:07.960" v="1820" actId="478"/>
          <ac:spMkLst>
            <pc:docMk/>
            <pc:sldMk cId="884159497" sldId="296"/>
            <ac:spMk id="19" creationId="{815551DA-FA20-6E29-5395-AC5B15174D5D}"/>
          </ac:spMkLst>
        </pc:spChg>
        <pc:spChg chg="add del">
          <ac:chgData name="Trần Thị Bích" userId="9d8effc8-766d-4e1d-b902-18f00c0dc3e8" providerId="ADAL" clId="{4856A4E7-DFFF-428F-8A9E-17B92745EACD}" dt="2024-03-10T08:53:07.960" v="1820" actId="478"/>
          <ac:spMkLst>
            <pc:docMk/>
            <pc:sldMk cId="884159497" sldId="296"/>
            <ac:spMk id="20" creationId="{91105BAF-5E1F-0EAD-43CA-36EAF7B7DED2}"/>
          </ac:spMkLst>
        </pc:spChg>
        <pc:spChg chg="add del">
          <ac:chgData name="Trần Thị Bích" userId="9d8effc8-766d-4e1d-b902-18f00c0dc3e8" providerId="ADAL" clId="{4856A4E7-DFFF-428F-8A9E-17B92745EACD}" dt="2024-03-10T08:53:07.960" v="1820" actId="478"/>
          <ac:spMkLst>
            <pc:docMk/>
            <pc:sldMk cId="884159497" sldId="296"/>
            <ac:spMk id="21" creationId="{AE8084D7-676A-18CA-D2CA-70C241F394BD}"/>
          </ac:spMkLst>
        </pc:spChg>
        <pc:picChg chg="add mod">
          <ac:chgData name="Trần Thị Bích" userId="9d8effc8-766d-4e1d-b902-18f00c0dc3e8" providerId="ADAL" clId="{4856A4E7-DFFF-428F-8A9E-17B92745EACD}" dt="2024-03-10T08:56:49.850" v="1885" actId="1076"/>
          <ac:picMkLst>
            <pc:docMk/>
            <pc:sldMk cId="884159497" sldId="296"/>
            <ac:picMk id="8" creationId="{709A722C-FA87-9C13-1B23-3C68CB570BAE}"/>
          </ac:picMkLst>
        </pc:picChg>
        <pc:picChg chg="add mod">
          <ac:chgData name="Trần Thị Bích" userId="9d8effc8-766d-4e1d-b902-18f00c0dc3e8" providerId="ADAL" clId="{4856A4E7-DFFF-428F-8A9E-17B92745EACD}" dt="2024-03-10T10:26:15.918" v="3376"/>
          <ac:picMkLst>
            <pc:docMk/>
            <pc:sldMk cId="884159497" sldId="296"/>
            <ac:picMk id="9" creationId="{6E6FDDC5-6575-9BC1-282B-B51855A4E67C}"/>
          </ac:picMkLst>
        </pc:picChg>
        <pc:picChg chg="add mod">
          <ac:chgData name="Trần Thị Bích" userId="9d8effc8-766d-4e1d-b902-18f00c0dc3e8" providerId="ADAL" clId="{4856A4E7-DFFF-428F-8A9E-17B92745EACD}" dt="2024-03-10T10:26:15.918" v="3376"/>
          <ac:picMkLst>
            <pc:docMk/>
            <pc:sldMk cId="884159497" sldId="296"/>
            <ac:picMk id="10" creationId="{309C1460-BFC8-6509-C030-AA8AF88181D0}"/>
          </ac:picMkLst>
        </pc:picChg>
        <pc:picChg chg="del">
          <ac:chgData name="Trần Thị Bích" userId="9d8effc8-766d-4e1d-b902-18f00c0dc3e8" providerId="ADAL" clId="{4856A4E7-DFFF-428F-8A9E-17B92745EACD}" dt="2024-03-10T08:52:57.626" v="1817" actId="478"/>
          <ac:picMkLst>
            <pc:docMk/>
            <pc:sldMk cId="884159497" sldId="296"/>
            <ac:picMk id="11" creationId="{CAF9EF8C-B944-EF75-50C3-8424DB9D7299}"/>
          </ac:picMkLst>
        </pc:picChg>
        <pc:picChg chg="del">
          <ac:chgData name="Trần Thị Bích" userId="9d8effc8-766d-4e1d-b902-18f00c0dc3e8" providerId="ADAL" clId="{4856A4E7-DFFF-428F-8A9E-17B92745EACD}" dt="2024-03-10T08:52:57.626" v="1817" actId="478"/>
          <ac:picMkLst>
            <pc:docMk/>
            <pc:sldMk cId="884159497" sldId="296"/>
            <ac:picMk id="14" creationId="{1BB0229D-C72E-442F-366E-DB2192555559}"/>
          </ac:picMkLst>
        </pc:picChg>
        <pc:picChg chg="del">
          <ac:chgData name="Trần Thị Bích" userId="9d8effc8-766d-4e1d-b902-18f00c0dc3e8" providerId="ADAL" clId="{4856A4E7-DFFF-428F-8A9E-17B92745EACD}" dt="2024-03-10T08:52:57.626" v="1817" actId="478"/>
          <ac:picMkLst>
            <pc:docMk/>
            <pc:sldMk cId="884159497" sldId="296"/>
            <ac:picMk id="23" creationId="{C46CA2ED-1D60-2951-738C-8A97915AA9DE}"/>
          </ac:picMkLst>
        </pc:picChg>
        <pc:picChg chg="del">
          <ac:chgData name="Trần Thị Bích" userId="9d8effc8-766d-4e1d-b902-18f00c0dc3e8" providerId="ADAL" clId="{4856A4E7-DFFF-428F-8A9E-17B92745EACD}" dt="2024-03-10T08:52:57.626" v="1817" actId="478"/>
          <ac:picMkLst>
            <pc:docMk/>
            <pc:sldMk cId="884159497" sldId="296"/>
            <ac:picMk id="24" creationId="{25994AFD-D7A6-C3E0-0F91-A9DB4FEA1A1A}"/>
          </ac:picMkLst>
        </pc:picChg>
      </pc:sldChg>
      <pc:sldChg chg="addSp delSp modSp add mod delAnim modAnim">
        <pc:chgData name="Trần Thị Bích" userId="9d8effc8-766d-4e1d-b902-18f00c0dc3e8" providerId="ADAL" clId="{4856A4E7-DFFF-428F-8A9E-17B92745EACD}" dt="2024-03-10T10:26:21.067" v="3378"/>
        <pc:sldMkLst>
          <pc:docMk/>
          <pc:sldMk cId="3447463860" sldId="297"/>
        </pc:sldMkLst>
        <pc:spChg chg="mod">
          <ac:chgData name="Trần Thị Bích" userId="9d8effc8-766d-4e1d-b902-18f00c0dc3e8" providerId="ADAL" clId="{4856A4E7-DFFF-428F-8A9E-17B92745EACD}" dt="2024-03-10T09:00:38.128" v="1990" actId="20577"/>
          <ac:spMkLst>
            <pc:docMk/>
            <pc:sldMk cId="3447463860" sldId="297"/>
            <ac:spMk id="4" creationId="{64542268-A1FE-82E3-22E0-91EFA675ED2A}"/>
          </ac:spMkLst>
        </pc:spChg>
        <pc:spChg chg="mod">
          <ac:chgData name="Trần Thị Bích" userId="9d8effc8-766d-4e1d-b902-18f00c0dc3e8" providerId="ADAL" clId="{4856A4E7-DFFF-428F-8A9E-17B92745EACD}" dt="2024-03-10T09:03:03.615" v="2040" actId="255"/>
          <ac:spMkLst>
            <pc:docMk/>
            <pc:sldMk cId="3447463860" sldId="297"/>
            <ac:spMk id="5" creationId="{59116C97-8494-F22B-7571-CFD8AF5925DD}"/>
          </ac:spMkLst>
        </pc:spChg>
        <pc:spChg chg="add mod">
          <ac:chgData name="Trần Thị Bích" userId="9d8effc8-766d-4e1d-b902-18f00c0dc3e8" providerId="ADAL" clId="{4856A4E7-DFFF-428F-8A9E-17B92745EACD}" dt="2024-03-10T09:04:27.441" v="2101" actId="164"/>
          <ac:spMkLst>
            <pc:docMk/>
            <pc:sldMk cId="3447463860" sldId="297"/>
            <ac:spMk id="7" creationId="{772FA9A7-DC90-4AD8-C3FA-A8F3F625084E}"/>
          </ac:spMkLst>
        </pc:spChg>
        <pc:spChg chg="add mod">
          <ac:chgData name="Trần Thị Bích" userId="9d8effc8-766d-4e1d-b902-18f00c0dc3e8" providerId="ADAL" clId="{4856A4E7-DFFF-428F-8A9E-17B92745EACD}" dt="2024-03-10T09:04:27.441" v="2101" actId="164"/>
          <ac:spMkLst>
            <pc:docMk/>
            <pc:sldMk cId="3447463860" sldId="297"/>
            <ac:spMk id="9" creationId="{D32EAC8A-40F2-C547-6598-5E4B10A2E848}"/>
          </ac:spMkLst>
        </pc:spChg>
        <pc:spChg chg="add mod">
          <ac:chgData name="Trần Thị Bích" userId="9d8effc8-766d-4e1d-b902-18f00c0dc3e8" providerId="ADAL" clId="{4856A4E7-DFFF-428F-8A9E-17B92745EACD}" dt="2024-03-10T09:06:43.581" v="2130" actId="164"/>
          <ac:spMkLst>
            <pc:docMk/>
            <pc:sldMk cId="3447463860" sldId="297"/>
            <ac:spMk id="11" creationId="{5736ADAD-D627-242A-58CE-1176B72E88D6}"/>
          </ac:spMkLst>
        </pc:spChg>
        <pc:spChg chg="mod">
          <ac:chgData name="Trần Thị Bích" userId="9d8effc8-766d-4e1d-b902-18f00c0dc3e8" providerId="ADAL" clId="{4856A4E7-DFFF-428F-8A9E-17B92745EACD}" dt="2024-03-10T09:05:42.497" v="2114"/>
          <ac:spMkLst>
            <pc:docMk/>
            <pc:sldMk cId="3447463860" sldId="297"/>
            <ac:spMk id="13" creationId="{772FA9A7-DC90-4AD8-C3FA-A8F3F625084E}"/>
          </ac:spMkLst>
        </pc:spChg>
        <pc:spChg chg="mod">
          <ac:chgData name="Trần Thị Bích" userId="9d8effc8-766d-4e1d-b902-18f00c0dc3e8" providerId="ADAL" clId="{4856A4E7-DFFF-428F-8A9E-17B92745EACD}" dt="2024-03-10T09:05:42.497" v="2114"/>
          <ac:spMkLst>
            <pc:docMk/>
            <pc:sldMk cId="3447463860" sldId="297"/>
            <ac:spMk id="14" creationId="{D32EAC8A-40F2-C547-6598-5E4B10A2E848}"/>
          </ac:spMkLst>
        </pc:spChg>
        <pc:spChg chg="add mod">
          <ac:chgData name="Trần Thị Bích" userId="9d8effc8-766d-4e1d-b902-18f00c0dc3e8" providerId="ADAL" clId="{4856A4E7-DFFF-428F-8A9E-17B92745EACD}" dt="2024-03-10T09:06:43.581" v="2130" actId="164"/>
          <ac:spMkLst>
            <pc:docMk/>
            <pc:sldMk cId="3447463860" sldId="297"/>
            <ac:spMk id="16" creationId="{431821A4-2AC3-DEE1-438B-C0CFA16B5F69}"/>
          </ac:spMkLst>
        </pc:spChg>
        <pc:spChg chg="del">
          <ac:chgData name="Trần Thị Bích" userId="9d8effc8-766d-4e1d-b902-18f00c0dc3e8" providerId="ADAL" clId="{4856A4E7-DFFF-428F-8A9E-17B92745EACD}" dt="2024-03-10T09:02:28.449" v="2032" actId="478"/>
          <ac:spMkLst>
            <pc:docMk/>
            <pc:sldMk cId="3447463860" sldId="297"/>
            <ac:spMk id="18" creationId="{DDC3347C-71EC-B8CB-DC3B-D385B28D121F}"/>
          </ac:spMkLst>
        </pc:spChg>
        <pc:spChg chg="mod">
          <ac:chgData name="Trần Thị Bích" userId="9d8effc8-766d-4e1d-b902-18f00c0dc3e8" providerId="ADAL" clId="{4856A4E7-DFFF-428F-8A9E-17B92745EACD}" dt="2024-03-10T09:06:50.607" v="2132"/>
          <ac:spMkLst>
            <pc:docMk/>
            <pc:sldMk cId="3447463860" sldId="297"/>
            <ac:spMk id="20" creationId="{772FA9A7-DC90-4AD8-C3FA-A8F3F625084E}"/>
          </ac:spMkLst>
        </pc:spChg>
        <pc:spChg chg="mod">
          <ac:chgData name="Trần Thị Bích" userId="9d8effc8-766d-4e1d-b902-18f00c0dc3e8" providerId="ADAL" clId="{4856A4E7-DFFF-428F-8A9E-17B92745EACD}" dt="2024-03-10T09:06:50.607" v="2132"/>
          <ac:spMkLst>
            <pc:docMk/>
            <pc:sldMk cId="3447463860" sldId="297"/>
            <ac:spMk id="21" creationId="{D32EAC8A-40F2-C547-6598-5E4B10A2E848}"/>
          </ac:spMkLst>
        </pc:spChg>
        <pc:spChg chg="mod">
          <ac:chgData name="Trần Thị Bích" userId="9d8effc8-766d-4e1d-b902-18f00c0dc3e8" providerId="ADAL" clId="{4856A4E7-DFFF-428F-8A9E-17B92745EACD}" dt="2024-03-10T09:07:41.777" v="2141"/>
          <ac:spMkLst>
            <pc:docMk/>
            <pc:sldMk cId="3447463860" sldId="297"/>
            <ac:spMk id="23" creationId="{E73A081B-BB5A-F6BD-F253-DB2095541FF5}"/>
          </ac:spMkLst>
        </pc:spChg>
        <pc:spChg chg="mod">
          <ac:chgData name="Trần Thị Bích" userId="9d8effc8-766d-4e1d-b902-18f00c0dc3e8" providerId="ADAL" clId="{4856A4E7-DFFF-428F-8A9E-17B92745EACD}" dt="2024-03-10T09:11:51.916" v="2247" actId="207"/>
          <ac:spMkLst>
            <pc:docMk/>
            <pc:sldMk cId="3447463860" sldId="297"/>
            <ac:spMk id="24" creationId="{F4B251C0-6C05-8133-88F4-EBE89AFE5E1B}"/>
          </ac:spMkLst>
        </pc:spChg>
        <pc:spChg chg="mod">
          <ac:chgData name="Trần Thị Bích" userId="9d8effc8-766d-4e1d-b902-18f00c0dc3e8" providerId="ADAL" clId="{4856A4E7-DFFF-428F-8A9E-17B92745EACD}" dt="2024-03-10T09:07:41.777" v="2141"/>
          <ac:spMkLst>
            <pc:docMk/>
            <pc:sldMk cId="3447463860" sldId="297"/>
            <ac:spMk id="26" creationId="{D854AAF3-40A5-C2C5-EBFA-F9053599652A}"/>
          </ac:spMkLst>
        </pc:spChg>
        <pc:spChg chg="mod">
          <ac:chgData name="Trần Thị Bích" userId="9d8effc8-766d-4e1d-b902-18f00c0dc3e8" providerId="ADAL" clId="{4856A4E7-DFFF-428F-8A9E-17B92745EACD}" dt="2024-03-10T09:08:23.244" v="2204" actId="207"/>
          <ac:spMkLst>
            <pc:docMk/>
            <pc:sldMk cId="3447463860" sldId="297"/>
            <ac:spMk id="27" creationId="{A0FCFBF2-385C-DC7C-6413-18A4262D6875}"/>
          </ac:spMkLst>
        </pc:spChg>
        <pc:spChg chg="mod">
          <ac:chgData name="Trần Thị Bích" userId="9d8effc8-766d-4e1d-b902-18f00c0dc3e8" providerId="ADAL" clId="{4856A4E7-DFFF-428F-8A9E-17B92745EACD}" dt="2024-03-10T09:11:55.677" v="2248"/>
          <ac:spMkLst>
            <pc:docMk/>
            <pc:sldMk cId="3447463860" sldId="297"/>
            <ac:spMk id="29" creationId="{E70D0E6B-288B-A456-EA86-D1A751C67C49}"/>
          </ac:spMkLst>
        </pc:spChg>
        <pc:spChg chg="mod">
          <ac:chgData name="Trần Thị Bích" userId="9d8effc8-766d-4e1d-b902-18f00c0dc3e8" providerId="ADAL" clId="{4856A4E7-DFFF-428F-8A9E-17B92745EACD}" dt="2024-03-10T09:13:14.500" v="2379" actId="207"/>
          <ac:spMkLst>
            <pc:docMk/>
            <pc:sldMk cId="3447463860" sldId="297"/>
            <ac:spMk id="30" creationId="{3C544814-FEC4-1598-E564-A58B004B6701}"/>
          </ac:spMkLst>
        </pc:spChg>
        <pc:spChg chg="mod">
          <ac:chgData name="Trần Thị Bích" userId="9d8effc8-766d-4e1d-b902-18f00c0dc3e8" providerId="ADAL" clId="{4856A4E7-DFFF-428F-8A9E-17B92745EACD}" dt="2024-03-10T09:11:55.677" v="2248"/>
          <ac:spMkLst>
            <pc:docMk/>
            <pc:sldMk cId="3447463860" sldId="297"/>
            <ac:spMk id="32" creationId="{3B9EE440-FBE9-B0B2-9C8E-304FD7A99693}"/>
          </ac:spMkLst>
        </pc:spChg>
        <pc:spChg chg="mod">
          <ac:chgData name="Trần Thị Bích" userId="9d8effc8-766d-4e1d-b902-18f00c0dc3e8" providerId="ADAL" clId="{4856A4E7-DFFF-428F-8A9E-17B92745EACD}" dt="2024-03-10T09:12:37.132" v="2296" actId="207"/>
          <ac:spMkLst>
            <pc:docMk/>
            <pc:sldMk cId="3447463860" sldId="297"/>
            <ac:spMk id="33" creationId="{213C85FE-C463-F1C3-60DA-C875FCF7598B}"/>
          </ac:spMkLst>
        </pc:spChg>
        <pc:grpChg chg="mod">
          <ac:chgData name="Trần Thị Bích" userId="9d8effc8-766d-4e1d-b902-18f00c0dc3e8" providerId="ADAL" clId="{4856A4E7-DFFF-428F-8A9E-17B92745EACD}" dt="2024-03-10T09:00:42.563" v="1991" actId="1076"/>
          <ac:grpSpMkLst>
            <pc:docMk/>
            <pc:sldMk cId="3447463860" sldId="297"/>
            <ac:grpSpMk id="2" creationId="{78E5092F-3470-E1DF-F0CA-C43F2CDA5AE8}"/>
          </ac:grpSpMkLst>
        </pc:grpChg>
        <pc:grpChg chg="add del mod">
          <ac:chgData name="Trần Thị Bích" userId="9d8effc8-766d-4e1d-b902-18f00c0dc3e8" providerId="ADAL" clId="{4856A4E7-DFFF-428F-8A9E-17B92745EACD}" dt="2024-03-10T09:05:41.631" v="2113" actId="21"/>
          <ac:grpSpMkLst>
            <pc:docMk/>
            <pc:sldMk cId="3447463860" sldId="297"/>
            <ac:grpSpMk id="10" creationId="{4AE5EDFA-1623-C82E-BA93-5C85A66894CA}"/>
          </ac:grpSpMkLst>
        </pc:grpChg>
        <pc:grpChg chg="add del mod">
          <ac:chgData name="Trần Thị Bích" userId="9d8effc8-766d-4e1d-b902-18f00c0dc3e8" providerId="ADAL" clId="{4856A4E7-DFFF-428F-8A9E-17B92745EACD}" dt="2024-03-10T09:06:49.897" v="2131" actId="21"/>
          <ac:grpSpMkLst>
            <pc:docMk/>
            <pc:sldMk cId="3447463860" sldId="297"/>
            <ac:grpSpMk id="12" creationId="{4AE5EDFA-1623-C82E-BA93-5C85A66894CA}"/>
          </ac:grpSpMkLst>
        </pc:grpChg>
        <pc:grpChg chg="add mod">
          <ac:chgData name="Trần Thị Bích" userId="9d8effc8-766d-4e1d-b902-18f00c0dc3e8" providerId="ADAL" clId="{4856A4E7-DFFF-428F-8A9E-17B92745EACD}" dt="2024-03-10T09:07:02.666" v="2133" actId="1036"/>
          <ac:grpSpMkLst>
            <pc:docMk/>
            <pc:sldMk cId="3447463860" sldId="297"/>
            <ac:grpSpMk id="17" creationId="{CF9B5F76-AAF3-8EE1-A3DD-31318DFE02AA}"/>
          </ac:grpSpMkLst>
        </pc:grpChg>
        <pc:grpChg chg="add mod">
          <ac:chgData name="Trần Thị Bích" userId="9d8effc8-766d-4e1d-b902-18f00c0dc3e8" providerId="ADAL" clId="{4856A4E7-DFFF-428F-8A9E-17B92745EACD}" dt="2024-03-10T09:06:50.607" v="2132"/>
          <ac:grpSpMkLst>
            <pc:docMk/>
            <pc:sldMk cId="3447463860" sldId="297"/>
            <ac:grpSpMk id="19" creationId="{4AE5EDFA-1623-C82E-BA93-5C85A66894CA}"/>
          </ac:grpSpMkLst>
        </pc:grpChg>
        <pc:grpChg chg="add mod">
          <ac:chgData name="Trần Thị Bích" userId="9d8effc8-766d-4e1d-b902-18f00c0dc3e8" providerId="ADAL" clId="{4856A4E7-DFFF-428F-8A9E-17B92745EACD}" dt="2024-03-10T09:07:48.484" v="2142" actId="1076"/>
          <ac:grpSpMkLst>
            <pc:docMk/>
            <pc:sldMk cId="3447463860" sldId="297"/>
            <ac:grpSpMk id="22" creationId="{CC25BB4B-CB04-7CCC-2E70-AF58EED37554}"/>
          </ac:grpSpMkLst>
        </pc:grpChg>
        <pc:grpChg chg="add mod">
          <ac:chgData name="Trần Thị Bích" userId="9d8effc8-766d-4e1d-b902-18f00c0dc3e8" providerId="ADAL" clId="{4856A4E7-DFFF-428F-8A9E-17B92745EACD}" dt="2024-03-10T09:07:48.484" v="2142" actId="1076"/>
          <ac:grpSpMkLst>
            <pc:docMk/>
            <pc:sldMk cId="3447463860" sldId="297"/>
            <ac:grpSpMk id="25" creationId="{B0A4467D-9332-FD8F-DF5C-F703EE30F410}"/>
          </ac:grpSpMkLst>
        </pc:grpChg>
        <pc:grpChg chg="add mod">
          <ac:chgData name="Trần Thị Bích" userId="9d8effc8-766d-4e1d-b902-18f00c0dc3e8" providerId="ADAL" clId="{4856A4E7-DFFF-428F-8A9E-17B92745EACD}" dt="2024-03-10T09:12:01.291" v="2249" actId="1076"/>
          <ac:grpSpMkLst>
            <pc:docMk/>
            <pc:sldMk cId="3447463860" sldId="297"/>
            <ac:grpSpMk id="28" creationId="{51A64FE2-3C22-2A88-8D0F-602737E61F44}"/>
          </ac:grpSpMkLst>
        </pc:grpChg>
        <pc:grpChg chg="add mod">
          <ac:chgData name="Trần Thị Bích" userId="9d8effc8-766d-4e1d-b902-18f00c0dc3e8" providerId="ADAL" clId="{4856A4E7-DFFF-428F-8A9E-17B92745EACD}" dt="2024-03-10T09:12:01.291" v="2249" actId="1076"/>
          <ac:grpSpMkLst>
            <pc:docMk/>
            <pc:sldMk cId="3447463860" sldId="297"/>
            <ac:grpSpMk id="31" creationId="{847692A8-7B37-24C3-26F6-0389E26F429F}"/>
          </ac:grpSpMkLst>
        </pc:grpChg>
        <pc:picChg chg="del">
          <ac:chgData name="Trần Thị Bích" userId="9d8effc8-766d-4e1d-b902-18f00c0dc3e8" providerId="ADAL" clId="{4856A4E7-DFFF-428F-8A9E-17B92745EACD}" dt="2024-03-10T09:02:30.009" v="2033" actId="478"/>
          <ac:picMkLst>
            <pc:docMk/>
            <pc:sldMk cId="3447463860" sldId="297"/>
            <ac:picMk id="8" creationId="{709A722C-FA87-9C13-1B23-3C68CB570BAE}"/>
          </ac:picMkLst>
        </pc:picChg>
        <pc:picChg chg="add mod">
          <ac:chgData name="Trần Thị Bích" userId="9d8effc8-766d-4e1d-b902-18f00c0dc3e8" providerId="ADAL" clId="{4856A4E7-DFFF-428F-8A9E-17B92745EACD}" dt="2024-03-10T10:26:21.067" v="3378"/>
          <ac:picMkLst>
            <pc:docMk/>
            <pc:sldMk cId="3447463860" sldId="297"/>
            <ac:picMk id="34" creationId="{88F75B67-70E8-15DD-D71B-66C8815CA10D}"/>
          </ac:picMkLst>
        </pc:picChg>
        <pc:picChg chg="add mod">
          <ac:chgData name="Trần Thị Bích" userId="9d8effc8-766d-4e1d-b902-18f00c0dc3e8" providerId="ADAL" clId="{4856A4E7-DFFF-428F-8A9E-17B92745EACD}" dt="2024-03-10T10:26:21.067" v="3378"/>
          <ac:picMkLst>
            <pc:docMk/>
            <pc:sldMk cId="3447463860" sldId="297"/>
            <ac:picMk id="35" creationId="{8D2F2AD5-B166-AF0C-926B-02C2DFC5B0C1}"/>
          </ac:picMkLst>
        </pc:picChg>
      </pc:sldChg>
      <pc:sldChg chg="addSp delSp modSp add mod delAnim">
        <pc:chgData name="Trần Thị Bích" userId="9d8effc8-766d-4e1d-b902-18f00c0dc3e8" providerId="ADAL" clId="{4856A4E7-DFFF-428F-8A9E-17B92745EACD}" dt="2024-03-10T10:26:18.428" v="3377"/>
        <pc:sldMkLst>
          <pc:docMk/>
          <pc:sldMk cId="1004527725" sldId="298"/>
        </pc:sldMkLst>
        <pc:spChg chg="mod">
          <ac:chgData name="Trần Thị Bích" userId="9d8effc8-766d-4e1d-b902-18f00c0dc3e8" providerId="ADAL" clId="{4856A4E7-DFFF-428F-8A9E-17B92745EACD}" dt="2024-03-10T09:14:53.188" v="2453" actId="20577"/>
          <ac:spMkLst>
            <pc:docMk/>
            <pc:sldMk cId="1004527725" sldId="298"/>
            <ac:spMk id="5" creationId="{59116C97-8494-F22B-7571-CFD8AF5925DD}"/>
          </ac:spMkLst>
        </pc:spChg>
        <pc:spChg chg="mod">
          <ac:chgData name="Trần Thị Bích" userId="9d8effc8-766d-4e1d-b902-18f00c0dc3e8" providerId="ADAL" clId="{4856A4E7-DFFF-428F-8A9E-17B92745EACD}" dt="2024-03-10T09:44:37.418" v="2515" actId="113"/>
          <ac:spMkLst>
            <pc:docMk/>
            <pc:sldMk cId="1004527725" sldId="298"/>
            <ac:spMk id="6" creationId="{04994833-1108-DBBE-31EB-213D847A03CD}"/>
          </ac:spMkLst>
        </pc:spChg>
        <pc:spChg chg="ord">
          <ac:chgData name="Trần Thị Bích" userId="9d8effc8-766d-4e1d-b902-18f00c0dc3e8" providerId="ADAL" clId="{4856A4E7-DFFF-428F-8A9E-17B92745EACD}" dt="2024-03-10T09:19:27.205" v="2494" actId="167"/>
          <ac:spMkLst>
            <pc:docMk/>
            <pc:sldMk cId="1004527725" sldId="298"/>
            <ac:spMk id="15" creationId="{CFE42A8B-F3BC-D003-7EC9-3D85C36FBEDA}"/>
          </ac:spMkLst>
        </pc:spChg>
        <pc:spChg chg="mod">
          <ac:chgData name="Trần Thị Bích" userId="9d8effc8-766d-4e1d-b902-18f00c0dc3e8" providerId="ADAL" clId="{4856A4E7-DFFF-428F-8A9E-17B92745EACD}" dt="2024-03-10T09:44:41.177" v="2516" actId="113"/>
          <ac:spMkLst>
            <pc:docMk/>
            <pc:sldMk cId="1004527725" sldId="298"/>
            <ac:spMk id="18" creationId="{DDC3347C-71EC-B8CB-DC3B-D385B28D121F}"/>
          </ac:spMkLst>
        </pc:spChg>
        <pc:picChg chg="del mod">
          <ac:chgData name="Trần Thị Bích" userId="9d8effc8-766d-4e1d-b902-18f00c0dc3e8" providerId="ADAL" clId="{4856A4E7-DFFF-428F-8A9E-17B92745EACD}" dt="2024-03-10T09:15:25.507" v="2462" actId="478"/>
          <ac:picMkLst>
            <pc:docMk/>
            <pc:sldMk cId="1004527725" sldId="298"/>
            <ac:picMk id="8" creationId="{709A722C-FA87-9C13-1B23-3C68CB570BAE}"/>
          </ac:picMkLst>
        </pc:picChg>
        <pc:picChg chg="add mod ord">
          <ac:chgData name="Trần Thị Bích" userId="9d8effc8-766d-4e1d-b902-18f00c0dc3e8" providerId="ADAL" clId="{4856A4E7-DFFF-428F-8A9E-17B92745EACD}" dt="2024-03-10T09:19:30.419" v="2495" actId="1076"/>
          <ac:picMkLst>
            <pc:docMk/>
            <pc:sldMk cId="1004527725" sldId="298"/>
            <ac:picMk id="9" creationId="{00263756-833A-2EE5-4616-0DA3CEC7877B}"/>
          </ac:picMkLst>
        </pc:picChg>
        <pc:picChg chg="add mod">
          <ac:chgData name="Trần Thị Bích" userId="9d8effc8-766d-4e1d-b902-18f00c0dc3e8" providerId="ADAL" clId="{4856A4E7-DFFF-428F-8A9E-17B92745EACD}" dt="2024-03-10T10:26:18.428" v="3377"/>
          <ac:picMkLst>
            <pc:docMk/>
            <pc:sldMk cId="1004527725" sldId="298"/>
            <ac:picMk id="10" creationId="{52A4B35B-29CE-65D7-99C1-77E987411DF4}"/>
          </ac:picMkLst>
        </pc:picChg>
        <pc:picChg chg="add mod">
          <ac:chgData name="Trần Thị Bích" userId="9d8effc8-766d-4e1d-b902-18f00c0dc3e8" providerId="ADAL" clId="{4856A4E7-DFFF-428F-8A9E-17B92745EACD}" dt="2024-03-10T10:26:18.428" v="3377"/>
          <ac:picMkLst>
            <pc:docMk/>
            <pc:sldMk cId="1004527725" sldId="298"/>
            <ac:picMk id="11" creationId="{9A3A1CDE-9809-E6B4-A084-11616169AE7B}"/>
          </ac:picMkLst>
        </pc:picChg>
      </pc:sldChg>
      <pc:sldChg chg="addSp delSp modSp add mod delAnim">
        <pc:chgData name="Trần Thị Bích" userId="9d8effc8-766d-4e1d-b902-18f00c0dc3e8" providerId="ADAL" clId="{4856A4E7-DFFF-428F-8A9E-17B92745EACD}" dt="2024-03-10T10:26:23.582" v="3379"/>
        <pc:sldMkLst>
          <pc:docMk/>
          <pc:sldMk cId="1534726926" sldId="299"/>
        </pc:sldMkLst>
        <pc:spChg chg="mod">
          <ac:chgData name="Trần Thị Bích" userId="9d8effc8-766d-4e1d-b902-18f00c0dc3e8" providerId="ADAL" clId="{4856A4E7-DFFF-428F-8A9E-17B92745EACD}" dt="2024-03-10T09:20:25.348" v="2502" actId="255"/>
          <ac:spMkLst>
            <pc:docMk/>
            <pc:sldMk cId="1534726926" sldId="299"/>
            <ac:spMk id="5" creationId="{59116C97-8494-F22B-7571-CFD8AF5925DD}"/>
          </ac:spMkLst>
        </pc:spChg>
        <pc:spChg chg="mod">
          <ac:chgData name="Trần Thị Bích" userId="9d8effc8-766d-4e1d-b902-18f00c0dc3e8" providerId="ADAL" clId="{4856A4E7-DFFF-428F-8A9E-17B92745EACD}" dt="2024-03-10T09:21:25.405" v="2514" actId="14100"/>
          <ac:spMkLst>
            <pc:docMk/>
            <pc:sldMk cId="1534726926" sldId="299"/>
            <ac:spMk id="6" creationId="{04994833-1108-DBBE-31EB-213D847A03CD}"/>
          </ac:spMkLst>
        </pc:spChg>
        <pc:grpChg chg="del">
          <ac:chgData name="Trần Thị Bích" userId="9d8effc8-766d-4e1d-b902-18f00c0dc3e8" providerId="ADAL" clId="{4856A4E7-DFFF-428F-8A9E-17B92745EACD}" dt="2024-03-10T09:20:29.039" v="2503" actId="478"/>
          <ac:grpSpMkLst>
            <pc:docMk/>
            <pc:sldMk cId="1534726926" sldId="299"/>
            <ac:grpSpMk id="17" creationId="{CF9B5F76-AAF3-8EE1-A3DD-31318DFE02AA}"/>
          </ac:grpSpMkLst>
        </pc:grpChg>
        <pc:grpChg chg="del">
          <ac:chgData name="Trần Thị Bích" userId="9d8effc8-766d-4e1d-b902-18f00c0dc3e8" providerId="ADAL" clId="{4856A4E7-DFFF-428F-8A9E-17B92745EACD}" dt="2024-03-10T09:20:29.039" v="2503" actId="478"/>
          <ac:grpSpMkLst>
            <pc:docMk/>
            <pc:sldMk cId="1534726926" sldId="299"/>
            <ac:grpSpMk id="19" creationId="{4AE5EDFA-1623-C82E-BA93-5C85A66894CA}"/>
          </ac:grpSpMkLst>
        </pc:grpChg>
        <pc:grpChg chg="del">
          <ac:chgData name="Trần Thị Bích" userId="9d8effc8-766d-4e1d-b902-18f00c0dc3e8" providerId="ADAL" clId="{4856A4E7-DFFF-428F-8A9E-17B92745EACD}" dt="2024-03-10T09:20:29.039" v="2503" actId="478"/>
          <ac:grpSpMkLst>
            <pc:docMk/>
            <pc:sldMk cId="1534726926" sldId="299"/>
            <ac:grpSpMk id="22" creationId="{CC25BB4B-CB04-7CCC-2E70-AF58EED37554}"/>
          </ac:grpSpMkLst>
        </pc:grpChg>
        <pc:grpChg chg="del">
          <ac:chgData name="Trần Thị Bích" userId="9d8effc8-766d-4e1d-b902-18f00c0dc3e8" providerId="ADAL" clId="{4856A4E7-DFFF-428F-8A9E-17B92745EACD}" dt="2024-03-10T09:20:29.039" v="2503" actId="478"/>
          <ac:grpSpMkLst>
            <pc:docMk/>
            <pc:sldMk cId="1534726926" sldId="299"/>
            <ac:grpSpMk id="25" creationId="{B0A4467D-9332-FD8F-DF5C-F703EE30F410}"/>
          </ac:grpSpMkLst>
        </pc:grpChg>
        <pc:grpChg chg="del">
          <ac:chgData name="Trần Thị Bích" userId="9d8effc8-766d-4e1d-b902-18f00c0dc3e8" providerId="ADAL" clId="{4856A4E7-DFFF-428F-8A9E-17B92745EACD}" dt="2024-03-10T09:20:29.039" v="2503" actId="478"/>
          <ac:grpSpMkLst>
            <pc:docMk/>
            <pc:sldMk cId="1534726926" sldId="299"/>
            <ac:grpSpMk id="28" creationId="{51A64FE2-3C22-2A88-8D0F-602737E61F44}"/>
          </ac:grpSpMkLst>
        </pc:grpChg>
        <pc:grpChg chg="del">
          <ac:chgData name="Trần Thị Bích" userId="9d8effc8-766d-4e1d-b902-18f00c0dc3e8" providerId="ADAL" clId="{4856A4E7-DFFF-428F-8A9E-17B92745EACD}" dt="2024-03-10T09:20:29.039" v="2503" actId="478"/>
          <ac:grpSpMkLst>
            <pc:docMk/>
            <pc:sldMk cId="1534726926" sldId="299"/>
            <ac:grpSpMk id="31" creationId="{847692A8-7B37-24C3-26F6-0389E26F429F}"/>
          </ac:grpSpMkLst>
        </pc:grpChg>
        <pc:picChg chg="add mod">
          <ac:chgData name="Trần Thị Bích" userId="9d8effc8-766d-4e1d-b902-18f00c0dc3e8" providerId="ADAL" clId="{4856A4E7-DFFF-428F-8A9E-17B92745EACD}" dt="2024-03-10T10:26:23.582" v="3379"/>
          <ac:picMkLst>
            <pc:docMk/>
            <pc:sldMk cId="1534726926" sldId="299"/>
            <ac:picMk id="7" creationId="{B32F336F-C2E5-07E5-5619-881710A08CAF}"/>
          </ac:picMkLst>
        </pc:picChg>
        <pc:picChg chg="add mod">
          <ac:chgData name="Trần Thị Bích" userId="9d8effc8-766d-4e1d-b902-18f00c0dc3e8" providerId="ADAL" clId="{4856A4E7-DFFF-428F-8A9E-17B92745EACD}" dt="2024-03-10T10:26:23.582" v="3379"/>
          <ac:picMkLst>
            <pc:docMk/>
            <pc:sldMk cId="1534726926" sldId="299"/>
            <ac:picMk id="8" creationId="{5091A266-77DD-0FE6-EEB8-5F039B20AED6}"/>
          </ac:picMkLst>
        </pc:picChg>
      </pc:sldChg>
      <pc:sldChg chg="addSp modSp add mod modAnim">
        <pc:chgData name="Trần Thị Bích" userId="9d8effc8-766d-4e1d-b902-18f00c0dc3e8" providerId="ADAL" clId="{4856A4E7-DFFF-428F-8A9E-17B92745EACD}" dt="2024-03-10T10:26:40.432" v="3382" actId="1076"/>
        <pc:sldMkLst>
          <pc:docMk/>
          <pc:sldMk cId="2404944568" sldId="300"/>
        </pc:sldMkLst>
        <pc:spChg chg="mod">
          <ac:chgData name="Trần Thị Bích" userId="9d8effc8-766d-4e1d-b902-18f00c0dc3e8" providerId="ADAL" clId="{4856A4E7-DFFF-428F-8A9E-17B92745EACD}" dt="2024-03-10T09:45:58.832" v="2575" actId="20577"/>
          <ac:spMkLst>
            <pc:docMk/>
            <pc:sldMk cId="2404944568" sldId="300"/>
            <ac:spMk id="4" creationId="{64542268-A1FE-82E3-22E0-91EFA675ED2A}"/>
          </ac:spMkLst>
        </pc:spChg>
        <pc:spChg chg="mod">
          <ac:chgData name="Trần Thị Bích" userId="9d8effc8-766d-4e1d-b902-18f00c0dc3e8" providerId="ADAL" clId="{4856A4E7-DFFF-428F-8A9E-17B92745EACD}" dt="2024-03-10T09:46:46.822" v="2676" actId="20577"/>
          <ac:spMkLst>
            <pc:docMk/>
            <pc:sldMk cId="2404944568" sldId="300"/>
            <ac:spMk id="5" creationId="{59116C97-8494-F22B-7571-CFD8AF5925DD}"/>
          </ac:spMkLst>
        </pc:spChg>
        <pc:spChg chg="mod">
          <ac:chgData name="Trần Thị Bích" userId="9d8effc8-766d-4e1d-b902-18f00c0dc3e8" providerId="ADAL" clId="{4856A4E7-DFFF-428F-8A9E-17B92745EACD}" dt="2024-03-10T09:47:56.057" v="2691" actId="1076"/>
          <ac:spMkLst>
            <pc:docMk/>
            <pc:sldMk cId="2404944568" sldId="300"/>
            <ac:spMk id="6" creationId="{04994833-1108-DBBE-31EB-213D847A03CD}"/>
          </ac:spMkLst>
        </pc:spChg>
        <pc:spChg chg="add mod">
          <ac:chgData name="Trần Thị Bích" userId="9d8effc8-766d-4e1d-b902-18f00c0dc3e8" providerId="ADAL" clId="{4856A4E7-DFFF-428F-8A9E-17B92745EACD}" dt="2024-03-10T09:48:52.337" v="2718" actId="164"/>
          <ac:spMkLst>
            <pc:docMk/>
            <pc:sldMk cId="2404944568" sldId="300"/>
            <ac:spMk id="7" creationId="{35CA5EB7-299F-9776-5B52-A1DA2E053D71}"/>
          </ac:spMkLst>
        </pc:spChg>
        <pc:spChg chg="add mod">
          <ac:chgData name="Trần Thị Bích" userId="9d8effc8-766d-4e1d-b902-18f00c0dc3e8" providerId="ADAL" clId="{4856A4E7-DFFF-428F-8A9E-17B92745EACD}" dt="2024-03-10T09:48:52.337" v="2718" actId="164"/>
          <ac:spMkLst>
            <pc:docMk/>
            <pc:sldMk cId="2404944568" sldId="300"/>
            <ac:spMk id="8" creationId="{576E6D08-C368-1A17-7E8E-6BF2F5A9484B}"/>
          </ac:spMkLst>
        </pc:spChg>
        <pc:spChg chg="mod">
          <ac:chgData name="Trần Thị Bích" userId="9d8effc8-766d-4e1d-b902-18f00c0dc3e8" providerId="ADAL" clId="{4856A4E7-DFFF-428F-8A9E-17B92745EACD}" dt="2024-03-10T09:49:01.375" v="2720"/>
          <ac:spMkLst>
            <pc:docMk/>
            <pc:sldMk cId="2404944568" sldId="300"/>
            <ac:spMk id="11" creationId="{91F1A86D-0C81-DBBF-7D10-D004CD60A87A}"/>
          </ac:spMkLst>
        </pc:spChg>
        <pc:spChg chg="mod">
          <ac:chgData name="Trần Thị Bích" userId="9d8effc8-766d-4e1d-b902-18f00c0dc3e8" providerId="ADAL" clId="{4856A4E7-DFFF-428F-8A9E-17B92745EACD}" dt="2024-03-10T09:51:35.707" v="2895" actId="20577"/>
          <ac:spMkLst>
            <pc:docMk/>
            <pc:sldMk cId="2404944568" sldId="300"/>
            <ac:spMk id="12" creationId="{310739B2-4EA1-2E4B-ECE7-054DC2A3C972}"/>
          </ac:spMkLst>
        </pc:spChg>
        <pc:spChg chg="mod">
          <ac:chgData name="Trần Thị Bích" userId="9d8effc8-766d-4e1d-b902-18f00c0dc3e8" providerId="ADAL" clId="{4856A4E7-DFFF-428F-8A9E-17B92745EACD}" dt="2024-03-10T09:50:15.187" v="2874" actId="14100"/>
          <ac:spMkLst>
            <pc:docMk/>
            <pc:sldMk cId="2404944568" sldId="300"/>
            <ac:spMk id="14" creationId="{CDE4AA18-7EE1-5E7A-FBE0-B44C4EC5A4BF}"/>
          </ac:spMkLst>
        </pc:spChg>
        <pc:spChg chg="mod">
          <ac:chgData name="Trần Thị Bích" userId="9d8effc8-766d-4e1d-b902-18f00c0dc3e8" providerId="ADAL" clId="{4856A4E7-DFFF-428F-8A9E-17B92745EACD}" dt="2024-03-10T09:49:09.077" v="2724" actId="1076"/>
          <ac:spMkLst>
            <pc:docMk/>
            <pc:sldMk cId="2404944568" sldId="300"/>
            <ac:spMk id="15" creationId="{CFE42A8B-F3BC-D003-7EC9-3D85C36FBEDA}"/>
          </ac:spMkLst>
        </pc:spChg>
        <pc:spChg chg="mod">
          <ac:chgData name="Trần Thị Bích" userId="9d8effc8-766d-4e1d-b902-18f00c0dc3e8" providerId="ADAL" clId="{4856A4E7-DFFF-428F-8A9E-17B92745EACD}" dt="2024-03-10T09:50:19.679" v="2881" actId="1037"/>
          <ac:spMkLst>
            <pc:docMk/>
            <pc:sldMk cId="2404944568" sldId="300"/>
            <ac:spMk id="16" creationId="{DAC1BF17-D479-A111-BB40-73E6A2676F0B}"/>
          </ac:spMkLst>
        </pc:spChg>
        <pc:spChg chg="mod">
          <ac:chgData name="Trần Thị Bích" userId="9d8effc8-766d-4e1d-b902-18f00c0dc3e8" providerId="ADAL" clId="{4856A4E7-DFFF-428F-8A9E-17B92745EACD}" dt="2024-03-10T09:49:13.838" v="2726"/>
          <ac:spMkLst>
            <pc:docMk/>
            <pc:sldMk cId="2404944568" sldId="300"/>
            <ac:spMk id="18" creationId="{66807554-A40A-8324-65E2-AD88BCC164C7}"/>
          </ac:spMkLst>
        </pc:spChg>
        <pc:spChg chg="mod">
          <ac:chgData name="Trần Thị Bích" userId="9d8effc8-766d-4e1d-b902-18f00c0dc3e8" providerId="ADAL" clId="{4856A4E7-DFFF-428F-8A9E-17B92745EACD}" dt="2024-03-10T09:51:12.922" v="2891" actId="207"/>
          <ac:spMkLst>
            <pc:docMk/>
            <pc:sldMk cId="2404944568" sldId="300"/>
            <ac:spMk id="19" creationId="{A142571E-7375-1E1D-E760-B565D0758DBF}"/>
          </ac:spMkLst>
        </pc:spChg>
        <pc:grpChg chg="add mod">
          <ac:chgData name="Trần Thị Bích" userId="9d8effc8-766d-4e1d-b902-18f00c0dc3e8" providerId="ADAL" clId="{4856A4E7-DFFF-428F-8A9E-17B92745EACD}" dt="2024-03-10T09:48:55.562" v="2719" actId="14100"/>
          <ac:grpSpMkLst>
            <pc:docMk/>
            <pc:sldMk cId="2404944568" sldId="300"/>
            <ac:grpSpMk id="9" creationId="{FE680D92-4CFF-A852-CA9B-ACE5267680D0}"/>
          </ac:grpSpMkLst>
        </pc:grpChg>
        <pc:grpChg chg="add mod">
          <ac:chgData name="Trần Thị Bích" userId="9d8effc8-766d-4e1d-b902-18f00c0dc3e8" providerId="ADAL" clId="{4856A4E7-DFFF-428F-8A9E-17B92745EACD}" dt="2024-03-10T09:49:39.762" v="2771" actId="14100"/>
          <ac:grpSpMkLst>
            <pc:docMk/>
            <pc:sldMk cId="2404944568" sldId="300"/>
            <ac:grpSpMk id="10" creationId="{CEC48AF1-281F-601E-5B02-3110C173B58C}"/>
          </ac:grpSpMkLst>
        </pc:grpChg>
        <pc:grpChg chg="add mod">
          <ac:chgData name="Trần Thị Bích" userId="9d8effc8-766d-4e1d-b902-18f00c0dc3e8" providerId="ADAL" clId="{4856A4E7-DFFF-428F-8A9E-17B92745EACD}" dt="2024-03-10T09:50:09.722" v="2872" actId="14100"/>
          <ac:grpSpMkLst>
            <pc:docMk/>
            <pc:sldMk cId="2404944568" sldId="300"/>
            <ac:grpSpMk id="13" creationId="{00F804A2-6111-0C52-6126-214E1041911F}"/>
          </ac:grpSpMkLst>
        </pc:grpChg>
        <pc:grpChg chg="add mod">
          <ac:chgData name="Trần Thị Bích" userId="9d8effc8-766d-4e1d-b902-18f00c0dc3e8" providerId="ADAL" clId="{4856A4E7-DFFF-428F-8A9E-17B92745EACD}" dt="2024-03-10T09:51:01.757" v="2887" actId="14100"/>
          <ac:grpSpMkLst>
            <pc:docMk/>
            <pc:sldMk cId="2404944568" sldId="300"/>
            <ac:grpSpMk id="17" creationId="{6C68D145-E114-3350-45E3-474A0BEBBC7A}"/>
          </ac:grpSpMkLst>
        </pc:grpChg>
        <pc:picChg chg="add mod">
          <ac:chgData name="Trần Thị Bích" userId="9d8effc8-766d-4e1d-b902-18f00c0dc3e8" providerId="ADAL" clId="{4856A4E7-DFFF-428F-8A9E-17B92745EACD}" dt="2024-03-10T10:26:25.791" v="3380"/>
          <ac:picMkLst>
            <pc:docMk/>
            <pc:sldMk cId="2404944568" sldId="300"/>
            <ac:picMk id="20" creationId="{8DC1349D-F1D0-2C1F-807A-595401759259}"/>
          </ac:picMkLst>
        </pc:picChg>
        <pc:picChg chg="add mod">
          <ac:chgData name="Trần Thị Bích" userId="9d8effc8-766d-4e1d-b902-18f00c0dc3e8" providerId="ADAL" clId="{4856A4E7-DFFF-428F-8A9E-17B92745EACD}" dt="2024-03-10T10:26:40.432" v="3382" actId="1076"/>
          <ac:picMkLst>
            <pc:docMk/>
            <pc:sldMk cId="2404944568" sldId="300"/>
            <ac:picMk id="21" creationId="{81395639-281B-CDEB-A1AF-9FC9B70FBE8F}"/>
          </ac:picMkLst>
        </pc:picChg>
      </pc:sldChg>
      <pc:sldChg chg="addSp delSp modSp add mod delAnim modAnim">
        <pc:chgData name="Trần Thị Bích" userId="9d8effc8-766d-4e1d-b902-18f00c0dc3e8" providerId="ADAL" clId="{4856A4E7-DFFF-428F-8A9E-17B92745EACD}" dt="2024-03-10T10:01:06.301" v="3092" actId="207"/>
        <pc:sldMkLst>
          <pc:docMk/>
          <pc:sldMk cId="526349103" sldId="301"/>
        </pc:sldMkLst>
        <pc:spChg chg="mod">
          <ac:chgData name="Trần Thị Bích" userId="9d8effc8-766d-4e1d-b902-18f00c0dc3e8" providerId="ADAL" clId="{4856A4E7-DFFF-428F-8A9E-17B92745EACD}" dt="2024-03-10T09:55:54.555" v="2976" actId="1076"/>
          <ac:spMkLst>
            <pc:docMk/>
            <pc:sldMk cId="526349103" sldId="301"/>
            <ac:spMk id="5" creationId="{59116C97-8494-F22B-7571-CFD8AF5925DD}"/>
          </ac:spMkLst>
        </pc:spChg>
        <pc:spChg chg="del mod">
          <ac:chgData name="Trần Thị Bích" userId="9d8effc8-766d-4e1d-b902-18f00c0dc3e8" providerId="ADAL" clId="{4856A4E7-DFFF-428F-8A9E-17B92745EACD}" dt="2024-03-10T09:55:48.587" v="2973" actId="478"/>
          <ac:spMkLst>
            <pc:docMk/>
            <pc:sldMk cId="526349103" sldId="301"/>
            <ac:spMk id="6" creationId="{04994833-1108-DBBE-31EB-213D847A03CD}"/>
          </ac:spMkLst>
        </pc:spChg>
        <pc:spChg chg="add mod">
          <ac:chgData name="Trần Thị Bích" userId="9d8effc8-766d-4e1d-b902-18f00c0dc3e8" providerId="ADAL" clId="{4856A4E7-DFFF-428F-8A9E-17B92745EACD}" dt="2024-03-10T09:56:08.419" v="3015" actId="403"/>
          <ac:spMkLst>
            <pc:docMk/>
            <pc:sldMk cId="526349103" sldId="301"/>
            <ac:spMk id="22" creationId="{24A42554-A3D2-DFA7-20DE-D054CB244AFC}"/>
          </ac:spMkLst>
        </pc:spChg>
        <pc:spChg chg="add mod">
          <ac:chgData name="Trần Thị Bích" userId="9d8effc8-766d-4e1d-b902-18f00c0dc3e8" providerId="ADAL" clId="{4856A4E7-DFFF-428F-8A9E-17B92745EACD}" dt="2024-03-10T09:56:32.680" v="3031" actId="207"/>
          <ac:spMkLst>
            <pc:docMk/>
            <pc:sldMk cId="526349103" sldId="301"/>
            <ac:spMk id="23" creationId="{9607C4D9-6F99-7166-5FCE-078C79B1C45C}"/>
          </ac:spMkLst>
        </pc:spChg>
        <pc:spChg chg="add mod">
          <ac:chgData name="Trần Thị Bích" userId="9d8effc8-766d-4e1d-b902-18f00c0dc3e8" providerId="ADAL" clId="{4856A4E7-DFFF-428F-8A9E-17B92745EACD}" dt="2024-03-10T09:59:16.177" v="3066" actId="207"/>
          <ac:spMkLst>
            <pc:docMk/>
            <pc:sldMk cId="526349103" sldId="301"/>
            <ac:spMk id="24" creationId="{73E35690-E86C-85E9-DCB5-74C1F415544A}"/>
          </ac:spMkLst>
        </pc:spChg>
        <pc:spChg chg="add mod">
          <ac:chgData name="Trần Thị Bích" userId="9d8effc8-766d-4e1d-b902-18f00c0dc3e8" providerId="ADAL" clId="{4856A4E7-DFFF-428F-8A9E-17B92745EACD}" dt="2024-03-10T09:59:16.177" v="3066" actId="207"/>
          <ac:spMkLst>
            <pc:docMk/>
            <pc:sldMk cId="526349103" sldId="301"/>
            <ac:spMk id="25" creationId="{2749E0B5-0DEA-EBC0-2998-97AAEBD2C283}"/>
          </ac:spMkLst>
        </pc:spChg>
        <pc:spChg chg="add mod">
          <ac:chgData name="Trần Thị Bích" userId="9d8effc8-766d-4e1d-b902-18f00c0dc3e8" providerId="ADAL" clId="{4856A4E7-DFFF-428F-8A9E-17B92745EACD}" dt="2024-03-10T09:59:16.177" v="3066" actId="207"/>
          <ac:spMkLst>
            <pc:docMk/>
            <pc:sldMk cId="526349103" sldId="301"/>
            <ac:spMk id="26" creationId="{5A70FC6C-FE57-F4FC-AEFB-F503D16EB763}"/>
          </ac:spMkLst>
        </pc:spChg>
        <pc:spChg chg="add mod">
          <ac:chgData name="Trần Thị Bích" userId="9d8effc8-766d-4e1d-b902-18f00c0dc3e8" providerId="ADAL" clId="{4856A4E7-DFFF-428F-8A9E-17B92745EACD}" dt="2024-03-10T10:00:34.307" v="3082" actId="207"/>
          <ac:spMkLst>
            <pc:docMk/>
            <pc:sldMk cId="526349103" sldId="301"/>
            <ac:spMk id="27" creationId="{1AC245D4-F057-CE23-4A1F-7CC98230DBAF}"/>
          </ac:spMkLst>
        </pc:spChg>
        <pc:spChg chg="add mod">
          <ac:chgData name="Trần Thị Bích" userId="9d8effc8-766d-4e1d-b902-18f00c0dc3e8" providerId="ADAL" clId="{4856A4E7-DFFF-428F-8A9E-17B92745EACD}" dt="2024-03-10T10:01:06.301" v="3092" actId="207"/>
          <ac:spMkLst>
            <pc:docMk/>
            <pc:sldMk cId="526349103" sldId="301"/>
            <ac:spMk id="30" creationId="{34A2A3A7-4B2A-E914-C2A0-C7C7FCF800ED}"/>
          </ac:spMkLst>
        </pc:spChg>
        <pc:grpChg chg="del">
          <ac:chgData name="Trần Thị Bích" userId="9d8effc8-766d-4e1d-b902-18f00c0dc3e8" providerId="ADAL" clId="{4856A4E7-DFFF-428F-8A9E-17B92745EACD}" dt="2024-03-10T09:54:02.079" v="2969" actId="478"/>
          <ac:grpSpMkLst>
            <pc:docMk/>
            <pc:sldMk cId="526349103" sldId="301"/>
            <ac:grpSpMk id="9" creationId="{FE680D92-4CFF-A852-CA9B-ACE5267680D0}"/>
          </ac:grpSpMkLst>
        </pc:grpChg>
        <pc:grpChg chg="del">
          <ac:chgData name="Trần Thị Bích" userId="9d8effc8-766d-4e1d-b902-18f00c0dc3e8" providerId="ADAL" clId="{4856A4E7-DFFF-428F-8A9E-17B92745EACD}" dt="2024-03-10T09:54:02.079" v="2969" actId="478"/>
          <ac:grpSpMkLst>
            <pc:docMk/>
            <pc:sldMk cId="526349103" sldId="301"/>
            <ac:grpSpMk id="10" creationId="{CEC48AF1-281F-601E-5B02-3110C173B58C}"/>
          </ac:grpSpMkLst>
        </pc:grpChg>
        <pc:grpChg chg="del">
          <ac:chgData name="Trần Thị Bích" userId="9d8effc8-766d-4e1d-b902-18f00c0dc3e8" providerId="ADAL" clId="{4856A4E7-DFFF-428F-8A9E-17B92745EACD}" dt="2024-03-10T09:54:02.079" v="2969" actId="478"/>
          <ac:grpSpMkLst>
            <pc:docMk/>
            <pc:sldMk cId="526349103" sldId="301"/>
            <ac:grpSpMk id="13" creationId="{00F804A2-6111-0C52-6126-214E1041911F}"/>
          </ac:grpSpMkLst>
        </pc:grpChg>
        <pc:grpChg chg="del">
          <ac:chgData name="Trần Thị Bích" userId="9d8effc8-766d-4e1d-b902-18f00c0dc3e8" providerId="ADAL" clId="{4856A4E7-DFFF-428F-8A9E-17B92745EACD}" dt="2024-03-10T09:54:02.079" v="2969" actId="478"/>
          <ac:grpSpMkLst>
            <pc:docMk/>
            <pc:sldMk cId="526349103" sldId="301"/>
            <ac:grpSpMk id="17" creationId="{6C68D145-E114-3350-45E3-474A0BEBBC7A}"/>
          </ac:grpSpMkLst>
        </pc:grpChg>
        <pc:cxnChg chg="add mod">
          <ac:chgData name="Trần Thị Bích" userId="9d8effc8-766d-4e1d-b902-18f00c0dc3e8" providerId="ADAL" clId="{4856A4E7-DFFF-428F-8A9E-17B92745EACD}" dt="2024-03-10T10:00:03.371" v="3076" actId="14100"/>
          <ac:cxnSpMkLst>
            <pc:docMk/>
            <pc:sldMk cId="526349103" sldId="301"/>
            <ac:cxnSpMk id="21" creationId="{33FC8B62-DA42-1F5A-CA38-94FC343B7DA6}"/>
          </ac:cxnSpMkLst>
        </pc:cxnChg>
      </pc:sldChg>
      <pc:sldChg chg="addSp delSp modSp add mod delAnim modAnim">
        <pc:chgData name="Trần Thị Bích" userId="9d8effc8-766d-4e1d-b902-18f00c0dc3e8" providerId="ADAL" clId="{4856A4E7-DFFF-428F-8A9E-17B92745EACD}" dt="2024-03-10T10:26:48.358" v="3383"/>
        <pc:sldMkLst>
          <pc:docMk/>
          <pc:sldMk cId="3033373554" sldId="302"/>
        </pc:sldMkLst>
        <pc:spChg chg="mod">
          <ac:chgData name="Trần Thị Bích" userId="9d8effc8-766d-4e1d-b902-18f00c0dc3e8" providerId="ADAL" clId="{4856A4E7-DFFF-428F-8A9E-17B92745EACD}" dt="2024-03-10T10:01:57.202" v="3103" actId="255"/>
          <ac:spMkLst>
            <pc:docMk/>
            <pc:sldMk cId="3033373554" sldId="302"/>
            <ac:spMk id="5" creationId="{59116C97-8494-F22B-7571-CFD8AF5925DD}"/>
          </ac:spMkLst>
        </pc:spChg>
        <pc:spChg chg="add mod">
          <ac:chgData name="Trần Thị Bích" userId="9d8effc8-766d-4e1d-b902-18f00c0dc3e8" providerId="ADAL" clId="{4856A4E7-DFFF-428F-8A9E-17B92745EACD}" dt="2024-03-10T10:02:40.240" v="3108"/>
          <ac:spMkLst>
            <pc:docMk/>
            <pc:sldMk cId="3033373554" sldId="302"/>
            <ac:spMk id="7" creationId="{BD256789-7026-4A40-44A2-118C7EFDB1A2}"/>
          </ac:spMkLst>
        </pc:spChg>
        <pc:spChg chg="add mod">
          <ac:chgData name="Trần Thị Bích" userId="9d8effc8-766d-4e1d-b902-18f00c0dc3e8" providerId="ADAL" clId="{4856A4E7-DFFF-428F-8A9E-17B92745EACD}" dt="2024-03-10T10:02:40.240" v="3108"/>
          <ac:spMkLst>
            <pc:docMk/>
            <pc:sldMk cId="3033373554" sldId="302"/>
            <ac:spMk id="8" creationId="{198BBC94-CAF9-2D85-0BE1-B4EB0D10F417}"/>
          </ac:spMkLst>
        </pc:spChg>
        <pc:spChg chg="add mod">
          <ac:chgData name="Trần Thị Bích" userId="9d8effc8-766d-4e1d-b902-18f00c0dc3e8" providerId="ADAL" clId="{4856A4E7-DFFF-428F-8A9E-17B92745EACD}" dt="2024-03-10T10:02:40.240" v="3108"/>
          <ac:spMkLst>
            <pc:docMk/>
            <pc:sldMk cId="3033373554" sldId="302"/>
            <ac:spMk id="9" creationId="{A38D9EDF-7EC7-8490-3873-33963CA70A6E}"/>
          </ac:spMkLst>
        </pc:spChg>
        <pc:spChg chg="add mod">
          <ac:chgData name="Trần Thị Bích" userId="9d8effc8-766d-4e1d-b902-18f00c0dc3e8" providerId="ADAL" clId="{4856A4E7-DFFF-428F-8A9E-17B92745EACD}" dt="2024-03-10T10:03:57.057" v="3119" actId="207"/>
          <ac:spMkLst>
            <pc:docMk/>
            <pc:sldMk cId="3033373554" sldId="302"/>
            <ac:spMk id="10" creationId="{58B5CCAE-BE2A-22BB-F992-F1FFB659D54B}"/>
          </ac:spMkLst>
        </pc:spChg>
        <pc:spChg chg="add mod">
          <ac:chgData name="Trần Thị Bích" userId="9d8effc8-766d-4e1d-b902-18f00c0dc3e8" providerId="ADAL" clId="{4856A4E7-DFFF-428F-8A9E-17B92745EACD}" dt="2024-03-10T10:03:57.057" v="3119" actId="207"/>
          <ac:spMkLst>
            <pc:docMk/>
            <pc:sldMk cId="3033373554" sldId="302"/>
            <ac:spMk id="11" creationId="{5327C834-99CB-1997-CEEF-DF77CB0EEE07}"/>
          </ac:spMkLst>
        </pc:spChg>
        <pc:spChg chg="add mod">
          <ac:chgData name="Trần Thị Bích" userId="9d8effc8-766d-4e1d-b902-18f00c0dc3e8" providerId="ADAL" clId="{4856A4E7-DFFF-428F-8A9E-17B92745EACD}" dt="2024-03-10T10:04:22.613" v="3123" actId="207"/>
          <ac:spMkLst>
            <pc:docMk/>
            <pc:sldMk cId="3033373554" sldId="302"/>
            <ac:spMk id="12" creationId="{0274B6F3-59C4-D0E6-3921-04D60565E74E}"/>
          </ac:spMkLst>
        </pc:spChg>
        <pc:spChg chg="add mod">
          <ac:chgData name="Trần Thị Bích" userId="9d8effc8-766d-4e1d-b902-18f00c0dc3e8" providerId="ADAL" clId="{4856A4E7-DFFF-428F-8A9E-17B92745EACD}" dt="2024-03-10T10:04:38.942" v="3127" actId="207"/>
          <ac:spMkLst>
            <pc:docMk/>
            <pc:sldMk cId="3033373554" sldId="302"/>
            <ac:spMk id="13" creationId="{97CA03F0-0FCB-AD9A-1C1D-6E90A01B3B45}"/>
          </ac:spMkLst>
        </pc:spChg>
        <pc:spChg chg="add mod">
          <ac:chgData name="Trần Thị Bích" userId="9d8effc8-766d-4e1d-b902-18f00c0dc3e8" providerId="ADAL" clId="{4856A4E7-DFFF-428F-8A9E-17B92745EACD}" dt="2024-03-10T10:05:20.697" v="3162" actId="20577"/>
          <ac:spMkLst>
            <pc:docMk/>
            <pc:sldMk cId="3033373554" sldId="302"/>
            <ac:spMk id="14" creationId="{B41E90B6-82B7-F48A-E322-618F7265C147}"/>
          </ac:spMkLst>
        </pc:spChg>
        <pc:spChg chg="add mod">
          <ac:chgData name="Trần Thị Bích" userId="9d8effc8-766d-4e1d-b902-18f00c0dc3e8" providerId="ADAL" clId="{4856A4E7-DFFF-428F-8A9E-17B92745EACD}" dt="2024-03-10T10:05:43.887" v="3176" actId="1037"/>
          <ac:spMkLst>
            <pc:docMk/>
            <pc:sldMk cId="3033373554" sldId="302"/>
            <ac:spMk id="16" creationId="{3FC9FA1F-B748-9B8A-4B35-CFB619A44512}"/>
          </ac:spMkLst>
        </pc:spChg>
        <pc:spChg chg="del">
          <ac:chgData name="Trần Thị Bích" userId="9d8effc8-766d-4e1d-b902-18f00c0dc3e8" providerId="ADAL" clId="{4856A4E7-DFFF-428F-8A9E-17B92745EACD}" dt="2024-03-10T10:02:04.112" v="3104" actId="478"/>
          <ac:spMkLst>
            <pc:docMk/>
            <pc:sldMk cId="3033373554" sldId="302"/>
            <ac:spMk id="22" creationId="{24A42554-A3D2-DFA7-20DE-D054CB244AFC}"/>
          </ac:spMkLst>
        </pc:spChg>
        <pc:spChg chg="del">
          <ac:chgData name="Trần Thị Bích" userId="9d8effc8-766d-4e1d-b902-18f00c0dc3e8" providerId="ADAL" clId="{4856A4E7-DFFF-428F-8A9E-17B92745EACD}" dt="2024-03-10T10:02:04.112" v="3104" actId="478"/>
          <ac:spMkLst>
            <pc:docMk/>
            <pc:sldMk cId="3033373554" sldId="302"/>
            <ac:spMk id="23" creationId="{9607C4D9-6F99-7166-5FCE-078C79B1C45C}"/>
          </ac:spMkLst>
        </pc:spChg>
        <pc:spChg chg="del mod">
          <ac:chgData name="Trần Thị Bích" userId="9d8effc8-766d-4e1d-b902-18f00c0dc3e8" providerId="ADAL" clId="{4856A4E7-DFFF-428F-8A9E-17B92745EACD}" dt="2024-03-10T10:02:39.568" v="3107" actId="478"/>
          <ac:spMkLst>
            <pc:docMk/>
            <pc:sldMk cId="3033373554" sldId="302"/>
            <ac:spMk id="24" creationId="{73E35690-E86C-85E9-DCB5-74C1F415544A}"/>
          </ac:spMkLst>
        </pc:spChg>
        <pc:spChg chg="del">
          <ac:chgData name="Trần Thị Bích" userId="9d8effc8-766d-4e1d-b902-18f00c0dc3e8" providerId="ADAL" clId="{4856A4E7-DFFF-428F-8A9E-17B92745EACD}" dt="2024-03-10T10:02:04.112" v="3104" actId="478"/>
          <ac:spMkLst>
            <pc:docMk/>
            <pc:sldMk cId="3033373554" sldId="302"/>
            <ac:spMk id="25" creationId="{2749E0B5-0DEA-EBC0-2998-97AAEBD2C283}"/>
          </ac:spMkLst>
        </pc:spChg>
        <pc:spChg chg="del">
          <ac:chgData name="Trần Thị Bích" userId="9d8effc8-766d-4e1d-b902-18f00c0dc3e8" providerId="ADAL" clId="{4856A4E7-DFFF-428F-8A9E-17B92745EACD}" dt="2024-03-10T10:02:04.112" v="3104" actId="478"/>
          <ac:spMkLst>
            <pc:docMk/>
            <pc:sldMk cId="3033373554" sldId="302"/>
            <ac:spMk id="26" creationId="{5A70FC6C-FE57-F4FC-AEFB-F503D16EB763}"/>
          </ac:spMkLst>
        </pc:spChg>
        <pc:spChg chg="del">
          <ac:chgData name="Trần Thị Bích" userId="9d8effc8-766d-4e1d-b902-18f00c0dc3e8" providerId="ADAL" clId="{4856A4E7-DFFF-428F-8A9E-17B92745EACD}" dt="2024-03-10T10:02:04.112" v="3104" actId="478"/>
          <ac:spMkLst>
            <pc:docMk/>
            <pc:sldMk cId="3033373554" sldId="302"/>
            <ac:spMk id="27" creationId="{1AC245D4-F057-CE23-4A1F-7CC98230DBAF}"/>
          </ac:spMkLst>
        </pc:spChg>
        <pc:spChg chg="del">
          <ac:chgData name="Trần Thị Bích" userId="9d8effc8-766d-4e1d-b902-18f00c0dc3e8" providerId="ADAL" clId="{4856A4E7-DFFF-428F-8A9E-17B92745EACD}" dt="2024-03-10T10:02:04.112" v="3104" actId="478"/>
          <ac:spMkLst>
            <pc:docMk/>
            <pc:sldMk cId="3033373554" sldId="302"/>
            <ac:spMk id="30" creationId="{34A2A3A7-4B2A-E914-C2A0-C7C7FCF800ED}"/>
          </ac:spMkLst>
        </pc:spChg>
        <pc:picChg chg="add mod">
          <ac:chgData name="Trần Thị Bích" userId="9d8effc8-766d-4e1d-b902-18f00c0dc3e8" providerId="ADAL" clId="{4856A4E7-DFFF-428F-8A9E-17B92745EACD}" dt="2024-03-10T10:26:48.358" v="3383"/>
          <ac:picMkLst>
            <pc:docMk/>
            <pc:sldMk cId="3033373554" sldId="302"/>
            <ac:picMk id="17" creationId="{A26C699A-5693-3BE6-E926-32A01AF7DE97}"/>
          </ac:picMkLst>
        </pc:picChg>
        <pc:picChg chg="add mod">
          <ac:chgData name="Trần Thị Bích" userId="9d8effc8-766d-4e1d-b902-18f00c0dc3e8" providerId="ADAL" clId="{4856A4E7-DFFF-428F-8A9E-17B92745EACD}" dt="2024-03-10T10:26:48.358" v="3383"/>
          <ac:picMkLst>
            <pc:docMk/>
            <pc:sldMk cId="3033373554" sldId="302"/>
            <ac:picMk id="18" creationId="{767CCD6D-B2B2-3BBB-6C68-740E918FFBB5}"/>
          </ac:picMkLst>
        </pc:picChg>
        <pc:cxnChg chg="add mod">
          <ac:chgData name="Trần Thị Bích" userId="9d8effc8-766d-4e1d-b902-18f00c0dc3e8" providerId="ADAL" clId="{4856A4E7-DFFF-428F-8A9E-17B92745EACD}" dt="2024-03-10T10:02:40.240" v="3108"/>
          <ac:cxnSpMkLst>
            <pc:docMk/>
            <pc:sldMk cId="3033373554" sldId="302"/>
            <ac:cxnSpMk id="6" creationId="{7BB069A8-7102-8F4B-F23A-EED1C2EC8F0E}"/>
          </ac:cxnSpMkLst>
        </pc:cxnChg>
        <pc:cxnChg chg="del mod">
          <ac:chgData name="Trần Thị Bích" userId="9d8effc8-766d-4e1d-b902-18f00c0dc3e8" providerId="ADAL" clId="{4856A4E7-DFFF-428F-8A9E-17B92745EACD}" dt="2024-03-10T10:02:04.112" v="3104" actId="478"/>
          <ac:cxnSpMkLst>
            <pc:docMk/>
            <pc:sldMk cId="3033373554" sldId="302"/>
            <ac:cxnSpMk id="21" creationId="{33FC8B62-DA42-1F5A-CA38-94FC343B7DA6}"/>
          </ac:cxnSpMkLst>
        </pc:cxnChg>
      </pc:sldChg>
      <pc:sldChg chg="addSp delSp modSp add mod delAnim modAnim">
        <pc:chgData name="Trần Thị Bích" userId="9d8effc8-766d-4e1d-b902-18f00c0dc3e8" providerId="ADAL" clId="{4856A4E7-DFFF-428F-8A9E-17B92745EACD}" dt="2024-03-10T10:26:50.217" v="3384"/>
        <pc:sldMkLst>
          <pc:docMk/>
          <pc:sldMk cId="1824112422" sldId="303"/>
        </pc:sldMkLst>
        <pc:spChg chg="mod">
          <ac:chgData name="Trần Thị Bích" userId="9d8effc8-766d-4e1d-b902-18f00c0dc3e8" providerId="ADAL" clId="{4856A4E7-DFFF-428F-8A9E-17B92745EACD}" dt="2024-03-10T10:08:32.257" v="3202" actId="207"/>
          <ac:spMkLst>
            <pc:docMk/>
            <pc:sldMk cId="1824112422" sldId="303"/>
            <ac:spMk id="4" creationId="{541178E4-8B37-3899-9F4A-1BE83139570E}"/>
          </ac:spMkLst>
        </pc:spChg>
        <pc:grpChg chg="mod">
          <ac:chgData name="Trần Thị Bích" userId="9d8effc8-766d-4e1d-b902-18f00c0dc3e8" providerId="ADAL" clId="{4856A4E7-DFFF-428F-8A9E-17B92745EACD}" dt="2024-03-10T10:10:19.722" v="3214" actId="1076"/>
          <ac:grpSpMkLst>
            <pc:docMk/>
            <pc:sldMk cId="1824112422" sldId="303"/>
            <ac:grpSpMk id="2" creationId="{59C6ED46-27F9-4569-139F-8627DBBBF07F}"/>
          </ac:grpSpMkLst>
        </pc:grpChg>
        <pc:picChg chg="del">
          <ac:chgData name="Trần Thị Bích" userId="9d8effc8-766d-4e1d-b902-18f00c0dc3e8" providerId="ADAL" clId="{4856A4E7-DFFF-428F-8A9E-17B92745EACD}" dt="2024-03-10T10:07:57.703" v="3179" actId="478"/>
          <ac:picMkLst>
            <pc:docMk/>
            <pc:sldMk cId="1824112422" sldId="303"/>
            <ac:picMk id="6" creationId="{92AEC650-E209-C508-EC27-CAFB8651553F}"/>
          </ac:picMkLst>
        </pc:picChg>
        <pc:picChg chg="del">
          <ac:chgData name="Trần Thị Bích" userId="9d8effc8-766d-4e1d-b902-18f00c0dc3e8" providerId="ADAL" clId="{4856A4E7-DFFF-428F-8A9E-17B92745EACD}" dt="2024-03-10T10:07:57.703" v="3179" actId="478"/>
          <ac:picMkLst>
            <pc:docMk/>
            <pc:sldMk cId="1824112422" sldId="303"/>
            <ac:picMk id="8" creationId="{0F90F5E4-DA38-BA04-BD96-77B9CCB05E43}"/>
          </ac:picMkLst>
        </pc:picChg>
        <pc:picChg chg="add mod">
          <ac:chgData name="Trần Thị Bích" userId="9d8effc8-766d-4e1d-b902-18f00c0dc3e8" providerId="ADAL" clId="{4856A4E7-DFFF-428F-8A9E-17B92745EACD}" dt="2024-03-10T10:10:15.417" v="3213" actId="1076"/>
          <ac:picMkLst>
            <pc:docMk/>
            <pc:sldMk cId="1824112422" sldId="303"/>
            <ac:picMk id="9" creationId="{D55D0B35-A113-A22F-DF45-5F271E234B87}"/>
          </ac:picMkLst>
        </pc:picChg>
        <pc:picChg chg="add del mod">
          <ac:chgData name="Trần Thị Bích" userId="9d8effc8-766d-4e1d-b902-18f00c0dc3e8" providerId="ADAL" clId="{4856A4E7-DFFF-428F-8A9E-17B92745EACD}" dt="2024-03-10T10:10:13.427" v="3212" actId="21"/>
          <ac:picMkLst>
            <pc:docMk/>
            <pc:sldMk cId="1824112422" sldId="303"/>
            <ac:picMk id="10" creationId="{7EDEADB8-82CC-CFAF-1259-86B72C77D931}"/>
          </ac:picMkLst>
        </pc:picChg>
        <pc:picChg chg="add mod">
          <ac:chgData name="Trần Thị Bích" userId="9d8effc8-766d-4e1d-b902-18f00c0dc3e8" providerId="ADAL" clId="{4856A4E7-DFFF-428F-8A9E-17B92745EACD}" dt="2024-03-10T10:26:50.217" v="3384"/>
          <ac:picMkLst>
            <pc:docMk/>
            <pc:sldMk cId="1824112422" sldId="303"/>
            <ac:picMk id="11" creationId="{17BAE0A6-6A20-7EF3-D6E1-58FF8CEBD41D}"/>
          </ac:picMkLst>
        </pc:picChg>
        <pc:picChg chg="add mod">
          <ac:chgData name="Trần Thị Bích" userId="9d8effc8-766d-4e1d-b902-18f00c0dc3e8" providerId="ADAL" clId="{4856A4E7-DFFF-428F-8A9E-17B92745EACD}" dt="2024-03-10T10:26:50.217" v="3384"/>
          <ac:picMkLst>
            <pc:docMk/>
            <pc:sldMk cId="1824112422" sldId="303"/>
            <ac:picMk id="12" creationId="{2FF528AA-0992-A136-3721-6EBA0B327FB3}"/>
          </ac:picMkLst>
        </pc:picChg>
      </pc:sldChg>
      <pc:sldChg chg="addSp modSp new mod modAnim">
        <pc:chgData name="Trần Thị Bích" userId="9d8effc8-766d-4e1d-b902-18f00c0dc3e8" providerId="ADAL" clId="{4856A4E7-DFFF-428F-8A9E-17B92745EACD}" dt="2024-03-10T10:11:49.938" v="3250" actId="1076"/>
        <pc:sldMkLst>
          <pc:docMk/>
          <pc:sldMk cId="3347774777" sldId="304"/>
        </pc:sldMkLst>
        <pc:spChg chg="mod">
          <ac:chgData name="Trần Thị Bích" userId="9d8effc8-766d-4e1d-b902-18f00c0dc3e8" providerId="ADAL" clId="{4856A4E7-DFFF-428F-8A9E-17B92745EACD}" dt="2024-03-10T10:11:08.997" v="3219"/>
          <ac:spMkLst>
            <pc:docMk/>
            <pc:sldMk cId="3347774777" sldId="304"/>
            <ac:spMk id="3" creationId="{A3D7C304-550F-320F-C4E3-D616B51BD65F}"/>
          </ac:spMkLst>
        </pc:spChg>
        <pc:spChg chg="mod">
          <ac:chgData name="Trần Thị Bích" userId="9d8effc8-766d-4e1d-b902-18f00c0dc3e8" providerId="ADAL" clId="{4856A4E7-DFFF-428F-8A9E-17B92745EACD}" dt="2024-03-10T10:11:37.859" v="3248" actId="20577"/>
          <ac:spMkLst>
            <pc:docMk/>
            <pc:sldMk cId="3347774777" sldId="304"/>
            <ac:spMk id="4" creationId="{DCBCCAF6-6B06-6959-C45F-E77A825B047D}"/>
          </ac:spMkLst>
        </pc:spChg>
        <pc:grpChg chg="add mod">
          <ac:chgData name="Trần Thị Bích" userId="9d8effc8-766d-4e1d-b902-18f00c0dc3e8" providerId="ADAL" clId="{4856A4E7-DFFF-428F-8A9E-17B92745EACD}" dt="2024-03-10T10:11:49.938" v="3250" actId="1076"/>
          <ac:grpSpMkLst>
            <pc:docMk/>
            <pc:sldMk cId="3347774777" sldId="304"/>
            <ac:grpSpMk id="2" creationId="{5080DEFF-6F58-F301-06AB-C33CCD81FB11}"/>
          </ac:grpSpMkLst>
        </pc:grpChg>
        <pc:picChg chg="add mod">
          <ac:chgData name="Trần Thị Bích" userId="9d8effc8-766d-4e1d-b902-18f00c0dc3e8" providerId="ADAL" clId="{4856A4E7-DFFF-428F-8A9E-17B92745EACD}" dt="2024-03-10T10:10:34.563" v="3218" actId="14100"/>
          <ac:picMkLst>
            <pc:docMk/>
            <pc:sldMk cId="3347774777" sldId="304"/>
            <ac:picMk id="10" creationId="{7EDEADB8-82CC-CFAF-1259-86B72C77D931}"/>
          </ac:picMkLst>
        </pc:picChg>
      </pc:sldChg>
      <pc:sldChg chg="addSp delSp modSp add mod ord delAnim modAnim">
        <pc:chgData name="Trần Thị Bích" userId="9d8effc8-766d-4e1d-b902-18f00c0dc3e8" providerId="ADAL" clId="{4856A4E7-DFFF-428F-8A9E-17B92745EACD}" dt="2024-03-10T10:13:51.071" v="3276" actId="123"/>
        <pc:sldMkLst>
          <pc:docMk/>
          <pc:sldMk cId="1431726975" sldId="305"/>
        </pc:sldMkLst>
        <pc:spChg chg="mod">
          <ac:chgData name="Trần Thị Bích" userId="9d8effc8-766d-4e1d-b902-18f00c0dc3e8" providerId="ADAL" clId="{4856A4E7-DFFF-428F-8A9E-17B92745EACD}" dt="2024-03-10T10:13:06.590" v="3255"/>
          <ac:spMkLst>
            <pc:docMk/>
            <pc:sldMk cId="1431726975" sldId="305"/>
            <ac:spMk id="6" creationId="{25F8BE65-EE10-E5E6-F906-79A2EE4A2232}"/>
          </ac:spMkLst>
        </pc:spChg>
        <pc:spChg chg="mod">
          <ac:chgData name="Trần Thị Bích" userId="9d8effc8-766d-4e1d-b902-18f00c0dc3e8" providerId="ADAL" clId="{4856A4E7-DFFF-428F-8A9E-17B92745EACD}" dt="2024-03-10T10:13:11.132" v="3256" actId="14100"/>
          <ac:spMkLst>
            <pc:docMk/>
            <pc:sldMk cId="1431726975" sldId="305"/>
            <ac:spMk id="7" creationId="{D2AE43F7-17D3-1E66-DF5E-9DB073368687}"/>
          </ac:spMkLst>
        </pc:spChg>
        <pc:spChg chg="mod">
          <ac:chgData name="Trần Thị Bích" userId="9d8effc8-766d-4e1d-b902-18f00c0dc3e8" providerId="ADAL" clId="{4856A4E7-DFFF-428F-8A9E-17B92745EACD}" dt="2024-03-10T10:13:16.482" v="3265" actId="20577"/>
          <ac:spMkLst>
            <pc:docMk/>
            <pc:sldMk cId="1431726975" sldId="305"/>
            <ac:spMk id="8" creationId="{F54AD34F-8EFD-7B45-D4CE-2CAFF8D573ED}"/>
          </ac:spMkLst>
        </pc:spChg>
        <pc:spChg chg="add mod">
          <ac:chgData name="Trần Thị Bích" userId="9d8effc8-766d-4e1d-b902-18f00c0dc3e8" providerId="ADAL" clId="{4856A4E7-DFFF-428F-8A9E-17B92745EACD}" dt="2024-03-10T10:13:51.071" v="3276" actId="123"/>
          <ac:spMkLst>
            <pc:docMk/>
            <pc:sldMk cId="1431726975" sldId="305"/>
            <ac:spMk id="10" creationId="{5A3BE64A-F2D6-0B46-8454-BA334C20DCFA}"/>
          </ac:spMkLst>
        </pc:spChg>
        <pc:grpChg chg="del">
          <ac:chgData name="Trần Thị Bích" userId="9d8effc8-766d-4e1d-b902-18f00c0dc3e8" providerId="ADAL" clId="{4856A4E7-DFFF-428F-8A9E-17B92745EACD}" dt="2024-03-10T10:13:00.402" v="3254" actId="478"/>
          <ac:grpSpMkLst>
            <pc:docMk/>
            <pc:sldMk cId="1431726975" sldId="305"/>
            <ac:grpSpMk id="2" creationId="{59C6ED46-27F9-4569-139F-8627DBBBF07F}"/>
          </ac:grpSpMkLst>
        </pc:grpChg>
        <pc:grpChg chg="add mod">
          <ac:chgData name="Trần Thị Bích" userId="9d8effc8-766d-4e1d-b902-18f00c0dc3e8" providerId="ADAL" clId="{4856A4E7-DFFF-428F-8A9E-17B92745EACD}" dt="2024-03-10T10:13:06.590" v="3255"/>
          <ac:grpSpMkLst>
            <pc:docMk/>
            <pc:sldMk cId="1431726975" sldId="305"/>
            <ac:grpSpMk id="5" creationId="{AD4E2F9E-774E-031B-4F80-2B6DF1896CD5}"/>
          </ac:grpSpMkLst>
        </pc:grpChg>
        <pc:picChg chg="del">
          <ac:chgData name="Trần Thị Bích" userId="9d8effc8-766d-4e1d-b902-18f00c0dc3e8" providerId="ADAL" clId="{4856A4E7-DFFF-428F-8A9E-17B92745EACD}" dt="2024-03-10T10:13:00.402" v="3254" actId="478"/>
          <ac:picMkLst>
            <pc:docMk/>
            <pc:sldMk cId="1431726975" sldId="305"/>
            <ac:picMk id="9" creationId="{D55D0B35-A113-A22F-DF45-5F271E234B87}"/>
          </ac:picMkLst>
        </pc:picChg>
      </pc:sldChg>
      <pc:sldChg chg="addSp modSp new modAnim">
        <pc:chgData name="Trần Thị Bích" userId="9d8effc8-766d-4e1d-b902-18f00c0dc3e8" providerId="ADAL" clId="{4856A4E7-DFFF-428F-8A9E-17B92745EACD}" dt="2024-03-10T10:16:36.507" v="3286"/>
        <pc:sldMkLst>
          <pc:docMk/>
          <pc:sldMk cId="512321291" sldId="306"/>
        </pc:sldMkLst>
        <pc:spChg chg="add mod">
          <ac:chgData name="Trần Thị Bích" userId="9d8effc8-766d-4e1d-b902-18f00c0dc3e8" providerId="ADAL" clId="{4856A4E7-DFFF-428F-8A9E-17B92745EACD}" dt="2024-03-10T10:16:36.507" v="3286"/>
          <ac:spMkLst>
            <pc:docMk/>
            <pc:sldMk cId="512321291" sldId="306"/>
            <ac:spMk id="2" creationId="{CA717CD5-CE69-CB25-1AA3-FE707F5F90AA}"/>
          </ac:spMkLst>
        </pc:spChg>
        <pc:spChg chg="add mod">
          <ac:chgData name="Trần Thị Bích" userId="9d8effc8-766d-4e1d-b902-18f00c0dc3e8" providerId="ADAL" clId="{4856A4E7-DFFF-428F-8A9E-17B92745EACD}" dt="2024-03-10T10:16:36.507" v="3286"/>
          <ac:spMkLst>
            <pc:docMk/>
            <pc:sldMk cId="512321291" sldId="306"/>
            <ac:spMk id="4" creationId="{F5BBC9F6-253C-13EB-EB0E-BDC36524A9F9}"/>
          </ac:spMkLst>
        </pc:spChg>
        <pc:picChg chg="add mod">
          <ac:chgData name="Trần Thị Bích" userId="9d8effc8-766d-4e1d-b902-18f00c0dc3e8" providerId="ADAL" clId="{4856A4E7-DFFF-428F-8A9E-17B92745EACD}" dt="2024-03-10T10:16:36.507" v="3286"/>
          <ac:picMkLst>
            <pc:docMk/>
            <pc:sldMk cId="512321291" sldId="306"/>
            <ac:picMk id="3" creationId="{8141E801-4EAA-33CF-2236-D6CB6BC0CE22}"/>
          </ac:picMkLst>
        </pc:picChg>
      </pc:sldChg>
      <pc:sldChg chg="addSp modSp new modAnim">
        <pc:chgData name="Trần Thị Bích" userId="9d8effc8-766d-4e1d-b902-18f00c0dc3e8" providerId="ADAL" clId="{4856A4E7-DFFF-428F-8A9E-17B92745EACD}" dt="2024-03-10T10:16:58.958" v="3288"/>
        <pc:sldMkLst>
          <pc:docMk/>
          <pc:sldMk cId="1319127996" sldId="307"/>
        </pc:sldMkLst>
        <pc:grpChg chg="add mod">
          <ac:chgData name="Trần Thị Bích" userId="9d8effc8-766d-4e1d-b902-18f00c0dc3e8" providerId="ADAL" clId="{4856A4E7-DFFF-428F-8A9E-17B92745EACD}" dt="2024-03-10T10:16:58.958" v="3288"/>
          <ac:grpSpMkLst>
            <pc:docMk/>
            <pc:sldMk cId="1319127996" sldId="307"/>
            <ac:grpSpMk id="2" creationId="{C347008E-7025-DC27-403B-C7294B3185F0}"/>
          </ac:grpSpMkLst>
        </pc:grpChg>
        <pc:picChg chg="mod">
          <ac:chgData name="Trần Thị Bích" userId="9d8effc8-766d-4e1d-b902-18f00c0dc3e8" providerId="ADAL" clId="{4856A4E7-DFFF-428F-8A9E-17B92745EACD}" dt="2024-03-10T10:16:58.958" v="3288"/>
          <ac:picMkLst>
            <pc:docMk/>
            <pc:sldMk cId="1319127996" sldId="307"/>
            <ac:picMk id="3" creationId="{D7ABDA9A-5390-C428-1CC0-2D081BFDDA9A}"/>
          </ac:picMkLst>
        </pc:picChg>
        <pc:picChg chg="mod">
          <ac:chgData name="Trần Thị Bích" userId="9d8effc8-766d-4e1d-b902-18f00c0dc3e8" providerId="ADAL" clId="{4856A4E7-DFFF-428F-8A9E-17B92745EACD}" dt="2024-03-10T10:16:58.958" v="3288"/>
          <ac:picMkLst>
            <pc:docMk/>
            <pc:sldMk cId="1319127996" sldId="307"/>
            <ac:picMk id="4" creationId="{55421253-443D-EB52-61FA-9C96B3B133C3}"/>
          </ac:picMkLst>
        </pc:picChg>
        <pc:picChg chg="add mod">
          <ac:chgData name="Trần Thị Bích" userId="9d8effc8-766d-4e1d-b902-18f00c0dc3e8" providerId="ADAL" clId="{4856A4E7-DFFF-428F-8A9E-17B92745EACD}" dt="2024-03-10T10:16:58.958" v="3288"/>
          <ac:picMkLst>
            <pc:docMk/>
            <pc:sldMk cId="1319127996" sldId="307"/>
            <ac:picMk id="5" creationId="{697DF514-5426-B92E-AEC9-AFC52701CCE0}"/>
          </ac:picMkLst>
        </pc:picChg>
        <pc:picChg chg="add mod">
          <ac:chgData name="Trần Thị Bích" userId="9d8effc8-766d-4e1d-b902-18f00c0dc3e8" providerId="ADAL" clId="{4856A4E7-DFFF-428F-8A9E-17B92745EACD}" dt="2024-03-10T10:16:58.958" v="3288"/>
          <ac:picMkLst>
            <pc:docMk/>
            <pc:sldMk cId="1319127996" sldId="307"/>
            <ac:picMk id="6" creationId="{BA349180-9111-AA0D-06A4-B92F094E5791}"/>
          </ac:picMkLst>
        </pc:picChg>
        <pc:picChg chg="add mod">
          <ac:chgData name="Trần Thị Bích" userId="9d8effc8-766d-4e1d-b902-18f00c0dc3e8" providerId="ADAL" clId="{4856A4E7-DFFF-428F-8A9E-17B92745EACD}" dt="2024-03-10T10:16:58.958" v="3288"/>
          <ac:picMkLst>
            <pc:docMk/>
            <pc:sldMk cId="1319127996" sldId="307"/>
            <ac:picMk id="7" creationId="{22BA31DE-F24B-4116-323C-85FB8ECB2020}"/>
          </ac:picMkLst>
        </pc:picChg>
      </pc:sldChg>
      <pc:sldChg chg="add">
        <pc:chgData name="Trần Thị Bích" userId="9d8effc8-766d-4e1d-b902-18f00c0dc3e8" providerId="ADAL" clId="{4856A4E7-DFFF-428F-8A9E-17B92745EACD}" dt="2024-03-10T10:17:16.510" v="3289"/>
        <pc:sldMkLst>
          <pc:docMk/>
          <pc:sldMk cId="2560792047" sldId="308"/>
        </pc:sldMkLst>
      </pc:sldChg>
      <pc:sldChg chg="addSp delSp modSp new mod modAnim">
        <pc:chgData name="Trần Thị Bích" userId="9d8effc8-766d-4e1d-b902-18f00c0dc3e8" providerId="ADAL" clId="{4856A4E7-DFFF-428F-8A9E-17B92745EACD}" dt="2024-03-10T10:24:57.448" v="3372"/>
        <pc:sldMkLst>
          <pc:docMk/>
          <pc:sldMk cId="3857856050" sldId="309"/>
        </pc:sldMkLst>
        <pc:spChg chg="add mod">
          <ac:chgData name="Trần Thị Bích" userId="9d8effc8-766d-4e1d-b902-18f00c0dc3e8" providerId="ADAL" clId="{4856A4E7-DFFF-428F-8A9E-17B92745EACD}" dt="2024-03-10T10:24:55.027" v="3371" actId="1076"/>
          <ac:spMkLst>
            <pc:docMk/>
            <pc:sldMk cId="3857856050" sldId="309"/>
            <ac:spMk id="9" creationId="{152B7F84-01F7-5912-22DE-2757EB8AF3D1}"/>
          </ac:spMkLst>
        </pc:spChg>
        <pc:picChg chg="add del">
          <ac:chgData name="Trần Thị Bích" userId="9d8effc8-766d-4e1d-b902-18f00c0dc3e8" providerId="ADAL" clId="{4856A4E7-DFFF-428F-8A9E-17B92745EACD}" dt="2024-03-10T10:18:14.210" v="3292" actId="478"/>
          <ac:picMkLst>
            <pc:docMk/>
            <pc:sldMk cId="3857856050" sldId="309"/>
            <ac:picMk id="2" creationId="{17A4DCDC-1A29-AF99-8246-12E8B99FB9BC}"/>
          </ac:picMkLst>
        </pc:picChg>
        <pc:picChg chg="add del">
          <ac:chgData name="Trần Thị Bích" userId="9d8effc8-766d-4e1d-b902-18f00c0dc3e8" providerId="ADAL" clId="{4856A4E7-DFFF-428F-8A9E-17B92745EACD}" dt="2024-03-10T10:18:28.917" v="3294" actId="478"/>
          <ac:picMkLst>
            <pc:docMk/>
            <pc:sldMk cId="3857856050" sldId="309"/>
            <ac:picMk id="3" creationId="{63A8A07A-ADFC-E5DF-E1BC-9331F4C55546}"/>
          </ac:picMkLst>
        </pc:picChg>
        <pc:picChg chg="add del mod modCrop">
          <ac:chgData name="Trần Thị Bích" userId="9d8effc8-766d-4e1d-b902-18f00c0dc3e8" providerId="ADAL" clId="{4856A4E7-DFFF-428F-8A9E-17B92745EACD}" dt="2024-03-10T10:21:59.344" v="3301" actId="21"/>
          <ac:picMkLst>
            <pc:docMk/>
            <pc:sldMk cId="3857856050" sldId="309"/>
            <ac:picMk id="4" creationId="{50EB0022-E89F-EC7E-0802-03B6719A6122}"/>
          </ac:picMkLst>
        </pc:picChg>
        <pc:picChg chg="add mod">
          <ac:chgData name="Trần Thị Bích" userId="9d8effc8-766d-4e1d-b902-18f00c0dc3e8" providerId="ADAL" clId="{4856A4E7-DFFF-428F-8A9E-17B92745EACD}" dt="2024-03-10T10:23:51.978" v="3329" actId="1076"/>
          <ac:picMkLst>
            <pc:docMk/>
            <pc:sldMk cId="3857856050" sldId="309"/>
            <ac:picMk id="5" creationId="{A57ABEAC-E99E-5968-4876-790771613659}"/>
          </ac:picMkLst>
        </pc:picChg>
        <pc:picChg chg="add mod">
          <ac:chgData name="Trần Thị Bích" userId="9d8effc8-766d-4e1d-b902-18f00c0dc3e8" providerId="ADAL" clId="{4856A4E7-DFFF-428F-8A9E-17B92745EACD}" dt="2024-03-10T10:23:58.542" v="3360" actId="1035"/>
          <ac:picMkLst>
            <pc:docMk/>
            <pc:sldMk cId="3857856050" sldId="309"/>
            <ac:picMk id="6" creationId="{0376FAFB-4DFC-1BFA-A41F-D1D7861F5A14}"/>
          </ac:picMkLst>
        </pc:picChg>
        <pc:picChg chg="add mod">
          <ac:chgData name="Trần Thị Bích" userId="9d8effc8-766d-4e1d-b902-18f00c0dc3e8" providerId="ADAL" clId="{4856A4E7-DFFF-428F-8A9E-17B92745EACD}" dt="2024-03-10T10:23:58.542" v="3360" actId="1035"/>
          <ac:picMkLst>
            <pc:docMk/>
            <pc:sldMk cId="3857856050" sldId="309"/>
            <ac:picMk id="7" creationId="{BE482FFC-AFBC-CB73-BE08-C36A69F67CE0}"/>
          </ac:picMkLst>
        </pc:picChg>
        <pc:picChg chg="add mod">
          <ac:chgData name="Trần Thị Bích" userId="9d8effc8-766d-4e1d-b902-18f00c0dc3e8" providerId="ADAL" clId="{4856A4E7-DFFF-428F-8A9E-17B92745EACD}" dt="2024-03-10T10:23:58.542" v="3360" actId="1035"/>
          <ac:picMkLst>
            <pc:docMk/>
            <pc:sldMk cId="3857856050" sldId="309"/>
            <ac:picMk id="8" creationId="{2F9D583A-B0F5-BA23-AF8A-B66972C00ACC}"/>
          </ac:picMkLst>
        </pc:picChg>
      </pc:sldChg>
      <pc:sldMasterChg chg="modTransition modSldLayout">
        <pc:chgData name="Trần Thị Bích" userId="9d8effc8-766d-4e1d-b902-18f00c0dc3e8" providerId="ADAL" clId="{4856A4E7-DFFF-428F-8A9E-17B92745EACD}" dt="2024-03-10T10:25:56.071" v="3373"/>
        <pc:sldMasterMkLst>
          <pc:docMk/>
          <pc:sldMasterMk cId="4211804885" sldId="2147483660"/>
        </pc:sldMasterMkLst>
        <pc:sldLayoutChg chg="addSp modSp modTransition">
          <pc:chgData name="Trần Thị Bích" userId="9d8effc8-766d-4e1d-b902-18f00c0dc3e8" providerId="ADAL" clId="{4856A4E7-DFFF-428F-8A9E-17B92745EACD}" dt="2024-03-10T10:25:56.071" v="3373"/>
          <pc:sldLayoutMkLst>
            <pc:docMk/>
            <pc:sldMasterMk cId="4211804885" sldId="2147483660"/>
            <pc:sldLayoutMk cId="1851478269" sldId="2147483661"/>
          </pc:sldLayoutMkLst>
          <pc:spChg chg="add mod">
            <ac:chgData name="Trần Thị Bích" userId="9d8effc8-766d-4e1d-b902-18f00c0dc3e8" providerId="ADAL" clId="{4856A4E7-DFFF-428F-8A9E-17B92745EACD}" dt="2024-03-10T10:25:56.071" v="3373"/>
            <ac:spMkLst>
              <pc:docMk/>
              <pc:sldMasterMk cId="4211804885" sldId="2147483660"/>
              <pc:sldLayoutMk cId="1851478269" sldId="2147483661"/>
              <ac:spMk id="6" creationId="{299F9B7E-EF83-DCE5-3403-B3024F423FE2}"/>
            </ac:spMkLst>
          </pc:spChg>
          <pc:picChg chg="add mod">
            <ac:chgData name="Trần Thị Bích" userId="9d8effc8-766d-4e1d-b902-18f00c0dc3e8" providerId="ADAL" clId="{4856A4E7-DFFF-428F-8A9E-17B92745EACD}" dt="2024-03-10T10:25:56.071" v="3373"/>
            <ac:picMkLst>
              <pc:docMk/>
              <pc:sldMasterMk cId="4211804885" sldId="2147483660"/>
              <pc:sldLayoutMk cId="1851478269" sldId="2147483661"/>
              <ac:picMk id="2" creationId="{9602C3C2-C8E2-5D6F-A6F3-F70433F5B0FC}"/>
            </ac:picMkLst>
          </pc:picChg>
          <pc:picChg chg="add mod">
            <ac:chgData name="Trần Thị Bích" userId="9d8effc8-766d-4e1d-b902-18f00c0dc3e8" providerId="ADAL" clId="{4856A4E7-DFFF-428F-8A9E-17B92745EACD}" dt="2024-03-10T10:25:56.071" v="3373"/>
            <ac:picMkLst>
              <pc:docMk/>
              <pc:sldMasterMk cId="4211804885" sldId="2147483660"/>
              <pc:sldLayoutMk cId="1851478269" sldId="2147483661"/>
              <ac:picMk id="3" creationId="{7CA8CC10-B641-12A3-6749-A5037163BAA5}"/>
            </ac:picMkLst>
          </pc:picChg>
          <pc:picChg chg="add mod">
            <ac:chgData name="Trần Thị Bích" userId="9d8effc8-766d-4e1d-b902-18f00c0dc3e8" providerId="ADAL" clId="{4856A4E7-DFFF-428F-8A9E-17B92745EACD}" dt="2024-03-10T10:25:56.071" v="3373"/>
            <ac:picMkLst>
              <pc:docMk/>
              <pc:sldMasterMk cId="4211804885" sldId="2147483660"/>
              <pc:sldLayoutMk cId="1851478269" sldId="2147483661"/>
              <ac:picMk id="4" creationId="{4E14A385-B7C7-CF07-2113-C8E97AE88E32}"/>
            </ac:picMkLst>
          </pc:picChg>
          <pc:picChg chg="add mod">
            <ac:chgData name="Trần Thị Bích" userId="9d8effc8-766d-4e1d-b902-18f00c0dc3e8" providerId="ADAL" clId="{4856A4E7-DFFF-428F-8A9E-17B92745EACD}" dt="2024-03-10T10:25:56.071" v="3373"/>
            <ac:picMkLst>
              <pc:docMk/>
              <pc:sldMasterMk cId="4211804885" sldId="2147483660"/>
              <pc:sldLayoutMk cId="1851478269" sldId="2147483661"/>
              <ac:picMk id="5" creationId="{BBFC2794-8D5D-82BE-7E56-047FBA9D37DE}"/>
            </ac:picMkLst>
          </pc:picChg>
          <pc:picChg chg="add mod">
            <ac:chgData name="Trần Thị Bích" userId="9d8effc8-766d-4e1d-b902-18f00c0dc3e8" providerId="ADAL" clId="{4856A4E7-DFFF-428F-8A9E-17B92745EACD}" dt="2024-03-10T10:25:56.071" v="3373"/>
            <ac:picMkLst>
              <pc:docMk/>
              <pc:sldMasterMk cId="4211804885" sldId="2147483660"/>
              <pc:sldLayoutMk cId="1851478269" sldId="2147483661"/>
              <ac:picMk id="7" creationId="{E3A77C2B-F45D-0ADF-1946-C6ED8DBA5B40}"/>
            </ac:picMkLst>
          </pc:picChg>
          <pc:picChg chg="add mod">
            <ac:chgData name="Trần Thị Bích" userId="9d8effc8-766d-4e1d-b902-18f00c0dc3e8" providerId="ADAL" clId="{4856A4E7-DFFF-428F-8A9E-17B92745EACD}" dt="2024-03-10T10:25:56.071" v="3373"/>
            <ac:picMkLst>
              <pc:docMk/>
              <pc:sldMasterMk cId="4211804885" sldId="2147483660"/>
              <pc:sldLayoutMk cId="1851478269" sldId="2147483661"/>
              <ac:picMk id="8" creationId="{C797B384-24F2-89DF-DFE2-265500DAD0F3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2C3C2-C8E2-5D6F-A6F3-F70433F5B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A8CC10-B641-12A3-6749-A5037163B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14A385-B7C7-CF07-2113-C8E97AE88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4" y="-221073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C2794-8D5D-82BE-7E56-047FBA9D3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3" y="7791455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299F9B7E-EF83-DCE5-3403-B3024F423FE2}"/>
              </a:ext>
            </a:extLst>
          </p:cNvPr>
          <p:cNvSpPr txBox="1"/>
          <p:nvPr userDrawn="1"/>
        </p:nvSpPr>
        <p:spPr>
          <a:xfrm>
            <a:off x="3048003" y="9098622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A77C2B-F45D-0ADF-1946-C6ED8DBA5B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54611" y="2040280"/>
            <a:ext cx="2188654" cy="951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7B384-24F2-89DF-DFE2-265500DAD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810" y="9474686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80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CD7407A-197C-4F24-BC36-C18BF60B8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D9A6494-CD2E-47F3-9E77-2BC53E19F5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0158"/>
          <a:stretch/>
        </p:blipFill>
        <p:spPr>
          <a:xfrm>
            <a:off x="1862667" y="355976"/>
            <a:ext cx="10329333" cy="65020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C41A84-BADB-4F7A-9C06-80BFF606CC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5" r="72373"/>
          <a:stretch/>
        </p:blipFill>
        <p:spPr>
          <a:xfrm>
            <a:off x="0" y="4007555"/>
            <a:ext cx="4056134" cy="2850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E177E-E578-6E76-D3E0-85E3C1FF2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298" y="355975"/>
            <a:ext cx="7206214" cy="1508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280DA-A58B-274C-9A30-EC762D0DF380}"/>
              </a:ext>
            </a:extLst>
          </p:cNvPr>
          <p:cNvSpPr txBox="1"/>
          <p:nvPr/>
        </p:nvSpPr>
        <p:spPr>
          <a:xfrm>
            <a:off x="2562578" y="1591733"/>
            <a:ext cx="8997244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nl-NL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Chia sẻ về kết quả những việc bản thân đã thực hiện ở gia đình.</a:t>
            </a:r>
            <a:endParaRPr lang="en-US" sz="32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qua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14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E42A8B-F3BC-D003-7EC9-3D85C36FBEDA}"/>
              </a:ext>
            </a:extLst>
          </p:cNvPr>
          <p:cNvSpPr/>
          <p:nvPr/>
        </p:nvSpPr>
        <p:spPr>
          <a:xfrm>
            <a:off x="158044" y="172889"/>
            <a:ext cx="11875912" cy="653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78E5092F-3470-E1DF-F0CA-C43F2CDA5AE8}"/>
              </a:ext>
            </a:extLst>
          </p:cNvPr>
          <p:cNvGrpSpPr/>
          <p:nvPr/>
        </p:nvGrpSpPr>
        <p:grpSpPr>
          <a:xfrm>
            <a:off x="2085002" y="201452"/>
            <a:ext cx="7476687" cy="708130"/>
            <a:chOff x="1147155" y="572516"/>
            <a:chExt cx="13337769" cy="350643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0CBE9859-A796-BE2E-64CF-238204607A20}"/>
                </a:ext>
              </a:extLst>
            </p:cNvPr>
            <p:cNvSpPr/>
            <p:nvPr/>
          </p:nvSpPr>
          <p:spPr>
            <a:xfrm>
              <a:off x="1147157" y="572516"/>
              <a:ext cx="13337767" cy="350522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542268-A1FE-82E3-22E0-91EFA675ED2A}"/>
                </a:ext>
              </a:extLst>
            </p:cNvPr>
            <p:cNvSpPr txBox="1"/>
            <p:nvPr/>
          </p:nvSpPr>
          <p:spPr>
            <a:xfrm>
              <a:off x="1147155" y="572637"/>
              <a:ext cx="13337769" cy="35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vi-VN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DINH DƯỠNG Ở NGƯỜI</a:t>
              </a:r>
              <a:endParaRPr lang="en-US" sz="4000" b="1" dirty="0">
                <a:solidFill>
                  <a:srgbClr val="009999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116C97-8494-F22B-7571-CFD8AF5925DD}"/>
              </a:ext>
            </a:extLst>
          </p:cNvPr>
          <p:cNvSpPr txBox="1"/>
          <p:nvPr/>
        </p:nvSpPr>
        <p:spPr>
          <a:xfrm>
            <a:off x="316948" y="1056701"/>
            <a:ext cx="11286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Các nhóm chất dinh dưỡng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94833-1108-DBBE-31EB-213D847A03CD}"/>
              </a:ext>
            </a:extLst>
          </p:cNvPr>
          <p:cNvSpPr txBox="1"/>
          <p:nvPr/>
        </p:nvSpPr>
        <p:spPr>
          <a:xfrm>
            <a:off x="428978" y="1703032"/>
            <a:ext cx="11537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dinh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dưỡng</a:t>
            </a:r>
            <a:r>
              <a:rPr lang="en-US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F9EF8C-B944-EF75-50C3-8424DB9D7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16" y="3053290"/>
            <a:ext cx="2985585" cy="2343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B0229D-C72E-442F-366E-DB2192555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93"/>
          <a:stretch/>
        </p:blipFill>
        <p:spPr>
          <a:xfrm>
            <a:off x="3105101" y="3140566"/>
            <a:ext cx="2990899" cy="21483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C3347C-71EC-B8CB-DC3B-D385B28D121F}"/>
              </a:ext>
            </a:extLst>
          </p:cNvPr>
          <p:cNvSpPr txBox="1"/>
          <p:nvPr/>
        </p:nvSpPr>
        <p:spPr>
          <a:xfrm>
            <a:off x="308871" y="5288957"/>
            <a:ext cx="260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 </a:t>
            </a:r>
          </a:p>
          <a:p>
            <a:pPr algn="ctr"/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 đường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5551DA-FA20-6E29-5395-AC5B15174D5D}"/>
              </a:ext>
            </a:extLst>
          </p:cNvPr>
          <p:cNvSpPr txBox="1"/>
          <p:nvPr/>
        </p:nvSpPr>
        <p:spPr>
          <a:xfrm>
            <a:off x="3157540" y="5441080"/>
            <a:ext cx="260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 béo</a:t>
            </a:r>
            <a:endParaRPr lang="en-US" sz="3600" b="1" dirty="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105BAF-5E1F-0EAD-43CA-36EAF7B7DED2}"/>
              </a:ext>
            </a:extLst>
          </p:cNvPr>
          <p:cNvSpPr txBox="1"/>
          <p:nvPr/>
        </p:nvSpPr>
        <p:spPr>
          <a:xfrm>
            <a:off x="6096000" y="5565955"/>
            <a:ext cx="260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 đạm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8084D7-676A-18CA-D2CA-70C241F394BD}"/>
              </a:ext>
            </a:extLst>
          </p:cNvPr>
          <p:cNvSpPr txBox="1"/>
          <p:nvPr/>
        </p:nvSpPr>
        <p:spPr>
          <a:xfrm>
            <a:off x="8858782" y="5441080"/>
            <a:ext cx="3120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CC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Vi-ta-min và chất khoáng</a:t>
            </a:r>
            <a:endParaRPr lang="en-US" sz="3600" b="1" dirty="0">
              <a:solidFill>
                <a:srgbClr val="00CC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46CA2ED-1D60-2951-738C-8A97915AA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102" y="3201947"/>
            <a:ext cx="2987299" cy="21337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994AFD-D7A6-C3E0-0F91-A9DB4FEA1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929" y="3233175"/>
            <a:ext cx="2944623" cy="21276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B28530-A65E-A43D-70A5-EAAF2DE3B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910FBC-DEB8-69BD-FA09-A28860DCD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E42A8B-F3BC-D003-7EC9-3D85C36FBEDA}"/>
              </a:ext>
            </a:extLst>
          </p:cNvPr>
          <p:cNvSpPr/>
          <p:nvPr/>
        </p:nvSpPr>
        <p:spPr>
          <a:xfrm>
            <a:off x="158044" y="172889"/>
            <a:ext cx="11875912" cy="653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78E5092F-3470-E1DF-F0CA-C43F2CDA5AE8}"/>
              </a:ext>
            </a:extLst>
          </p:cNvPr>
          <p:cNvGrpSpPr/>
          <p:nvPr/>
        </p:nvGrpSpPr>
        <p:grpSpPr>
          <a:xfrm>
            <a:off x="2085002" y="201452"/>
            <a:ext cx="7476687" cy="708130"/>
            <a:chOff x="1147155" y="572516"/>
            <a:chExt cx="13337769" cy="350643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0CBE9859-A796-BE2E-64CF-238204607A20}"/>
                </a:ext>
              </a:extLst>
            </p:cNvPr>
            <p:cNvSpPr/>
            <p:nvPr/>
          </p:nvSpPr>
          <p:spPr>
            <a:xfrm>
              <a:off x="1147157" y="572516"/>
              <a:ext cx="13337767" cy="350522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542268-A1FE-82E3-22E0-91EFA675ED2A}"/>
                </a:ext>
              </a:extLst>
            </p:cNvPr>
            <p:cNvSpPr txBox="1"/>
            <p:nvPr/>
          </p:nvSpPr>
          <p:spPr>
            <a:xfrm>
              <a:off x="1147155" y="572637"/>
              <a:ext cx="13337769" cy="35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vi-VN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DINH DƯỠNG Ở NGƯỜI</a:t>
              </a:r>
              <a:endParaRPr lang="en-US" sz="4000" b="1" dirty="0">
                <a:solidFill>
                  <a:srgbClr val="009999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116C97-8494-F22B-7571-CFD8AF5925DD}"/>
              </a:ext>
            </a:extLst>
          </p:cNvPr>
          <p:cNvSpPr txBox="1"/>
          <p:nvPr/>
        </p:nvSpPr>
        <p:spPr>
          <a:xfrm>
            <a:off x="316948" y="1056701"/>
            <a:ext cx="11286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Vai trò của các nhóm chất đối với cơ thể.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94833-1108-DBBE-31EB-213D847A03CD}"/>
              </a:ext>
            </a:extLst>
          </p:cNvPr>
          <p:cNvSpPr txBox="1"/>
          <p:nvPr/>
        </p:nvSpPr>
        <p:spPr>
          <a:xfrm>
            <a:off x="428978" y="1703032"/>
            <a:ext cx="11537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Các chất dinh dưỡng giữ vai trò quan trọng đối với mọi hoạt động của cơ thể: 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F9EF8C-B944-EF75-50C3-8424DB9D7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53" y="3021361"/>
            <a:ext cx="1560518" cy="1225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B0229D-C72E-442F-366E-DB2192555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93"/>
          <a:stretch/>
        </p:blipFill>
        <p:spPr>
          <a:xfrm>
            <a:off x="158044" y="5154968"/>
            <a:ext cx="1524123" cy="10947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C3347C-71EC-B8CB-DC3B-D385B28D121F}"/>
              </a:ext>
            </a:extLst>
          </p:cNvPr>
          <p:cNvSpPr txBox="1"/>
          <p:nvPr/>
        </p:nvSpPr>
        <p:spPr>
          <a:xfrm>
            <a:off x="1727751" y="3068612"/>
            <a:ext cx="3721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endParaRPr lang="en-US" sz="5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5551DA-FA20-6E29-5395-AC5B15174D5D}"/>
              </a:ext>
            </a:extLst>
          </p:cNvPr>
          <p:cNvSpPr txBox="1"/>
          <p:nvPr/>
        </p:nvSpPr>
        <p:spPr>
          <a:xfrm>
            <a:off x="1527903" y="4917811"/>
            <a:ext cx="4376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trữ năng lượng, giúp cơ thể hấp thụ các vi-ta-min A, D, E, K.</a:t>
            </a:r>
            <a:endParaRPr lang="en-US" sz="3200" b="1" dirty="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105BAF-5E1F-0EAD-43CA-36EAF7B7DED2}"/>
              </a:ext>
            </a:extLst>
          </p:cNvPr>
          <p:cNvSpPr txBox="1"/>
          <p:nvPr/>
        </p:nvSpPr>
        <p:spPr>
          <a:xfrm>
            <a:off x="7700975" y="3169223"/>
            <a:ext cx="3721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 cơ thể phát triển và lớn lên.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8084D7-676A-18CA-D2CA-70C241F394BD}"/>
              </a:ext>
            </a:extLst>
          </p:cNvPr>
          <p:cNvSpPr txBox="1"/>
          <p:nvPr/>
        </p:nvSpPr>
        <p:spPr>
          <a:xfrm>
            <a:off x="7667088" y="4573727"/>
            <a:ext cx="42745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 cường sức đề kháng, giúp cơ thể chống lại bệnh tật và giúp tiêu hóa tốt.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46CA2ED-1D60-2951-738C-8A97915AA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76573"/>
            <a:ext cx="1560518" cy="1114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994AFD-D7A6-C3E0-0F91-A9DB4FEA1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00" y="5070509"/>
            <a:ext cx="1478808" cy="1068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A05E4-AFD5-981C-D3FA-8372A6B7D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3CF2F5-B289-F7DE-27F3-43FB56C21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E42A8B-F3BC-D003-7EC9-3D85C36FBEDA}"/>
              </a:ext>
            </a:extLst>
          </p:cNvPr>
          <p:cNvSpPr/>
          <p:nvPr/>
        </p:nvSpPr>
        <p:spPr>
          <a:xfrm>
            <a:off x="158044" y="172889"/>
            <a:ext cx="11875912" cy="653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78E5092F-3470-E1DF-F0CA-C43F2CDA5AE8}"/>
              </a:ext>
            </a:extLst>
          </p:cNvPr>
          <p:cNvGrpSpPr/>
          <p:nvPr/>
        </p:nvGrpSpPr>
        <p:grpSpPr>
          <a:xfrm>
            <a:off x="2085002" y="201452"/>
            <a:ext cx="7476687" cy="708130"/>
            <a:chOff x="1147155" y="572516"/>
            <a:chExt cx="13337769" cy="350643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0CBE9859-A796-BE2E-64CF-238204607A20}"/>
                </a:ext>
              </a:extLst>
            </p:cNvPr>
            <p:cNvSpPr/>
            <p:nvPr/>
          </p:nvSpPr>
          <p:spPr>
            <a:xfrm>
              <a:off x="1147157" y="572516"/>
              <a:ext cx="13337767" cy="350522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542268-A1FE-82E3-22E0-91EFA675ED2A}"/>
                </a:ext>
              </a:extLst>
            </p:cNvPr>
            <p:cNvSpPr txBox="1"/>
            <p:nvPr/>
          </p:nvSpPr>
          <p:spPr>
            <a:xfrm>
              <a:off x="1147155" y="572637"/>
              <a:ext cx="13337769" cy="35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vi-VN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DINH DƯỠNG Ở NGƯỜI</a:t>
              </a:r>
              <a:endParaRPr lang="en-US" sz="4000" b="1" dirty="0">
                <a:solidFill>
                  <a:srgbClr val="009999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116C97-8494-F22B-7571-CFD8AF5925DD}"/>
              </a:ext>
            </a:extLst>
          </p:cNvPr>
          <p:cNvSpPr txBox="1"/>
          <p:nvPr/>
        </p:nvSpPr>
        <p:spPr>
          <a:xfrm>
            <a:off x="316948" y="1056701"/>
            <a:ext cx="11286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Chế độ ăn uống cân bằng, lành mạnh.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94833-1108-DBBE-31EB-213D847A03CD}"/>
              </a:ext>
            </a:extLst>
          </p:cNvPr>
          <p:cNvSpPr txBox="1"/>
          <p:nvPr/>
        </p:nvSpPr>
        <p:spPr>
          <a:xfrm>
            <a:off x="361244" y="1770766"/>
            <a:ext cx="11537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bữa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C3347C-71EC-B8CB-DC3B-D385B28D121F}"/>
              </a:ext>
            </a:extLst>
          </p:cNvPr>
          <p:cNvSpPr txBox="1"/>
          <p:nvPr/>
        </p:nvSpPr>
        <p:spPr>
          <a:xfrm>
            <a:off x="271793" y="2931283"/>
            <a:ext cx="674989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Phối hợp nhiều loại thức ăn.</a:t>
            </a:r>
          </a:p>
          <a:p>
            <a:pPr algn="just">
              <a:spcBef>
                <a:spcPts val="600"/>
              </a:spcBef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Ăn rau xanh, quả chín và uống đủ nước.</a:t>
            </a:r>
          </a:p>
          <a:p>
            <a:pPr algn="just">
              <a:spcBef>
                <a:spcPts val="600"/>
              </a:spcBef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Sử dụng hợp lí thức ăn có nguồn gốc từ động vật và thực vật.</a:t>
            </a:r>
          </a:p>
          <a:p>
            <a:pPr algn="just">
              <a:spcBef>
                <a:spcPts val="600"/>
              </a:spcBef>
            </a:pPr>
            <a:r>
              <a:rPr lang="vi-VN" sz="3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Sử dụng ít muối và đường.</a:t>
            </a:r>
          </a:p>
        </p:txBody>
      </p:sp>
      <p:pic>
        <p:nvPicPr>
          <p:cNvPr id="8" name="Picture 7" descr="A bowl of food with fruits and vegetables&#10;&#10;Description automatically generated">
            <a:extLst>
              <a:ext uri="{FF2B5EF4-FFF2-40B4-BE49-F238E27FC236}">
                <a16:creationId xmlns:a16="http://schemas.microsoft.com/office/drawing/2014/main" id="{709A722C-FA87-9C13-1B23-3C68CB570B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5" b="92357" l="5424" r="94765">
                        <a14:foregroundMark x1="75179" y1="9745" x2="76422" y2="11363"/>
                        <a14:foregroundMark x1="48136" y1="12414" x2="47382" y2="12980"/>
                        <a14:foregroundMark x1="46403" y1="14274" x2="46139" y2="14557"/>
                        <a14:foregroundMark x1="27269" y1="19895" x2="28776" y2="19086"/>
                        <a14:foregroundMark x1="10169" y1="36676" x2="9642" y2="37202"/>
                        <a14:foregroundMark x1="7194" y1="37202" x2="6930" y2="40922"/>
                        <a14:foregroundMark x1="6667" y1="72099" x2="5424" y2="77194"/>
                        <a14:foregroundMark x1="87608" y1="36393" x2="81883" y2="47594"/>
                        <a14:foregroundMark x1="87608" y1="44683" x2="93032" y2="39062"/>
                        <a14:foregroundMark x1="93296" y1="40154" x2="92542" y2="40154"/>
                        <a14:foregroundMark x1="68475" y1="46785" x2="75179" y2="55075"/>
                        <a14:foregroundMark x1="93559" y1="61706" x2="94802" y2="65993"/>
                        <a14:foregroundMark x1="81620" y1="83825" x2="77928" y2="85726"/>
                        <a14:foregroundMark x1="76911" y1="89163" x2="62863" y2="92357"/>
                        <a14:foregroundMark x1="62863" y1="92357" x2="62524" y2="92115"/>
                        <a14:foregroundMark x1="57552" y1="87829" x2="52844" y2="82491"/>
                        <a14:foregroundMark x1="56083" y1="79296" x2="38983" y2="83057"/>
                        <a14:foregroundMark x1="38983" y1="83057" x2="30772" y2="79054"/>
                        <a14:foregroundMark x1="32241" y1="81440" x2="20075" y2="83300"/>
                        <a14:foregroundMark x1="20075" y1="83300" x2="8437" y2="84391"/>
                        <a14:foregroundMark x1="6667" y1="83825" x2="8173" y2="83825"/>
                        <a14:foregroundMark x1="14388" y1="35867" x2="16347" y2="380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59" y="2586844"/>
            <a:ext cx="4548563" cy="4236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FDDC5-6575-9BC1-282B-B51855A4E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9C1460-BFC8-6509-C030-AA8AF8818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E42A8B-F3BC-D003-7EC9-3D85C36FBEDA}"/>
              </a:ext>
            </a:extLst>
          </p:cNvPr>
          <p:cNvSpPr/>
          <p:nvPr/>
        </p:nvSpPr>
        <p:spPr>
          <a:xfrm>
            <a:off x="158044" y="172889"/>
            <a:ext cx="11875912" cy="653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artoon of a child surrounded by vegetables&#10;&#10;Description automatically generated">
            <a:extLst>
              <a:ext uri="{FF2B5EF4-FFF2-40B4-BE49-F238E27FC236}">
                <a16:creationId xmlns:a16="http://schemas.microsoft.com/office/drawing/2014/main" id="{00263756-833A-2EE5-4616-0DA3CEC787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93" y="1937514"/>
            <a:ext cx="4301063" cy="4301063"/>
          </a:xfrm>
          <a:prstGeom prst="rect">
            <a:avLst/>
          </a:prstGeom>
        </p:spPr>
      </p:pic>
      <p:grpSp>
        <p:nvGrpSpPr>
          <p:cNvPr id="2" name="Group">
            <a:extLst>
              <a:ext uri="{FF2B5EF4-FFF2-40B4-BE49-F238E27FC236}">
                <a16:creationId xmlns:a16="http://schemas.microsoft.com/office/drawing/2014/main" id="{78E5092F-3470-E1DF-F0CA-C43F2CDA5AE8}"/>
              </a:ext>
            </a:extLst>
          </p:cNvPr>
          <p:cNvGrpSpPr/>
          <p:nvPr/>
        </p:nvGrpSpPr>
        <p:grpSpPr>
          <a:xfrm>
            <a:off x="2085002" y="201452"/>
            <a:ext cx="7476687" cy="708130"/>
            <a:chOff x="1147155" y="572516"/>
            <a:chExt cx="13337769" cy="350643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0CBE9859-A796-BE2E-64CF-238204607A20}"/>
                </a:ext>
              </a:extLst>
            </p:cNvPr>
            <p:cNvSpPr/>
            <p:nvPr/>
          </p:nvSpPr>
          <p:spPr>
            <a:xfrm>
              <a:off x="1147157" y="572516"/>
              <a:ext cx="13337767" cy="350522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542268-A1FE-82E3-22E0-91EFA675ED2A}"/>
                </a:ext>
              </a:extLst>
            </p:cNvPr>
            <p:cNvSpPr txBox="1"/>
            <p:nvPr/>
          </p:nvSpPr>
          <p:spPr>
            <a:xfrm>
              <a:off x="1147155" y="572637"/>
              <a:ext cx="13337769" cy="35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vi-VN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DINH DƯỠNG Ở NGƯỜI</a:t>
              </a:r>
              <a:endParaRPr lang="en-US" sz="4000" b="1" dirty="0">
                <a:solidFill>
                  <a:srgbClr val="009999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116C97-8494-F22B-7571-CFD8AF5925DD}"/>
              </a:ext>
            </a:extLst>
          </p:cNvPr>
          <p:cNvSpPr txBox="1"/>
          <p:nvPr/>
        </p:nvSpPr>
        <p:spPr>
          <a:xfrm>
            <a:off x="316948" y="1056701"/>
            <a:ext cx="11286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Sử dụng thực phẩm an toàn.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94833-1108-DBBE-31EB-213D847A03CD}"/>
              </a:ext>
            </a:extLst>
          </p:cNvPr>
          <p:cNvSpPr txBox="1"/>
          <p:nvPr/>
        </p:nvSpPr>
        <p:spPr>
          <a:xfrm>
            <a:off x="158044" y="1793150"/>
            <a:ext cx="7733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Thực phẩm an toàn có một số dấu hiệu như màu sắc tươi; nguồn gốc, xuất xứ sản phẩm rõ ràng; còn trong thời hạn sử dụng; chế biến, bảo quản hợp vệ sinh.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C3347C-71EC-B8CB-DC3B-D385B28D121F}"/>
              </a:ext>
            </a:extLst>
          </p:cNvPr>
          <p:cNvSpPr txBox="1"/>
          <p:nvPr/>
        </p:nvSpPr>
        <p:spPr>
          <a:xfrm>
            <a:off x="215134" y="3945371"/>
            <a:ext cx="76195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khoẻ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ngừa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ngộ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A4B35B-29CE-65D7-99C1-77E987411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3A1CDE-9809-E6B4-A084-11616169A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E42A8B-F3BC-D003-7EC9-3D85C36FBEDA}"/>
              </a:ext>
            </a:extLst>
          </p:cNvPr>
          <p:cNvSpPr/>
          <p:nvPr/>
        </p:nvSpPr>
        <p:spPr>
          <a:xfrm>
            <a:off x="158044" y="172889"/>
            <a:ext cx="11875912" cy="653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78E5092F-3470-E1DF-F0CA-C43F2CDA5AE8}"/>
              </a:ext>
            </a:extLst>
          </p:cNvPr>
          <p:cNvGrpSpPr/>
          <p:nvPr/>
        </p:nvGrpSpPr>
        <p:grpSpPr>
          <a:xfrm>
            <a:off x="1938247" y="209724"/>
            <a:ext cx="8978109" cy="708130"/>
            <a:chOff x="1147155" y="572516"/>
            <a:chExt cx="13337769" cy="350643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0CBE9859-A796-BE2E-64CF-238204607A20}"/>
                </a:ext>
              </a:extLst>
            </p:cNvPr>
            <p:cNvSpPr/>
            <p:nvPr/>
          </p:nvSpPr>
          <p:spPr>
            <a:xfrm>
              <a:off x="1147157" y="572516"/>
              <a:ext cx="13337767" cy="350522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542268-A1FE-82E3-22E0-91EFA675ED2A}"/>
                </a:ext>
              </a:extLst>
            </p:cNvPr>
            <p:cNvSpPr txBox="1"/>
            <p:nvPr/>
          </p:nvSpPr>
          <p:spPr>
            <a:xfrm>
              <a:off x="1147155" y="572637"/>
              <a:ext cx="13337769" cy="35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9999"/>
                  </a:solidFill>
                  <a:latin typeface="Cambria" panose="02040503050406030204" pitchFamily="18" charset="0"/>
                </a:rPr>
                <a:t>BỆNH LIÊN QUAN ĐẾN DINH DƯỠNG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116C97-8494-F22B-7571-CFD8AF5925DD}"/>
              </a:ext>
            </a:extLst>
          </p:cNvPr>
          <p:cNvSpPr txBox="1"/>
          <p:nvPr/>
        </p:nvSpPr>
        <p:spPr>
          <a:xfrm>
            <a:off x="316948" y="1056701"/>
            <a:ext cx="112863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2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Nguyên nhân dẫn đến bệnh liên quan đến dinh dưỡng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94833-1108-DBBE-31EB-213D847A03CD}"/>
              </a:ext>
            </a:extLst>
          </p:cNvPr>
          <p:cNvSpPr txBox="1"/>
          <p:nvPr/>
        </p:nvSpPr>
        <p:spPr>
          <a:xfrm>
            <a:off x="361244" y="1770766"/>
            <a:ext cx="11537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đảm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uống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bữa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F9B5F76-AAF3-8EE1-A3DD-31318DFE02AA}"/>
              </a:ext>
            </a:extLst>
          </p:cNvPr>
          <p:cNvGrpSpPr/>
          <p:nvPr/>
        </p:nvGrpSpPr>
        <p:grpSpPr>
          <a:xfrm>
            <a:off x="3630320" y="2884577"/>
            <a:ext cx="8200438" cy="1033033"/>
            <a:chOff x="3630320" y="2873288"/>
            <a:chExt cx="8200438" cy="1033033"/>
          </a:xfrm>
        </p:grpSpPr>
        <p:sp>
          <p:nvSpPr>
            <p:cNvPr id="11" name="ïsľïḓe">
              <a:extLst>
                <a:ext uri="{FF2B5EF4-FFF2-40B4-BE49-F238E27FC236}">
                  <a16:creationId xmlns:a16="http://schemas.microsoft.com/office/drawing/2014/main" id="{5736ADAD-D627-242A-58CE-1176B72E88D6}"/>
                </a:ext>
              </a:extLst>
            </p:cNvPr>
            <p:cNvSpPr/>
            <p:nvPr/>
          </p:nvSpPr>
          <p:spPr>
            <a:xfrm rot="5400000" flipH="1">
              <a:off x="7214022" y="-710414"/>
              <a:ext cx="1033033" cy="8200438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3">
                <a:lumMod val="50000"/>
                <a:alpha val="7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lt1"/>
                  </a:solidFill>
                </a:rPr>
                <a:t> </a:t>
              </a: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1821A4-2AC3-DEE1-438B-C0CFA16B5F69}"/>
                </a:ext>
              </a:extLst>
            </p:cNvPr>
            <p:cNvSpPr txBox="1"/>
            <p:nvPr/>
          </p:nvSpPr>
          <p:spPr>
            <a:xfrm>
              <a:off x="4944533" y="2937941"/>
              <a:ext cx="64572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i="0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do ăn thừa chất bột đường, chất béo, chất đạm và cơ thể ít vận động</a:t>
              </a:r>
              <a:endPara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E5EDFA-1623-C82E-BA93-5C85A66894CA}"/>
              </a:ext>
            </a:extLst>
          </p:cNvPr>
          <p:cNvGrpSpPr/>
          <p:nvPr/>
        </p:nvGrpSpPr>
        <p:grpSpPr>
          <a:xfrm>
            <a:off x="361243" y="2901837"/>
            <a:ext cx="5328359" cy="975937"/>
            <a:chOff x="361243" y="2901837"/>
            <a:chExt cx="5328359" cy="975937"/>
          </a:xfrm>
        </p:grpSpPr>
        <p:sp>
          <p:nvSpPr>
            <p:cNvPr id="20" name="ïS1ïḓê">
              <a:extLst>
                <a:ext uri="{FF2B5EF4-FFF2-40B4-BE49-F238E27FC236}">
                  <a16:creationId xmlns:a16="http://schemas.microsoft.com/office/drawing/2014/main" id="{772FA9A7-DC90-4AD8-C3FA-A8F3F625084E}"/>
                </a:ext>
              </a:extLst>
            </p:cNvPr>
            <p:cNvSpPr/>
            <p:nvPr/>
          </p:nvSpPr>
          <p:spPr>
            <a:xfrm rot="5400000" flipV="1">
              <a:off x="2537454" y="725626"/>
              <a:ext cx="975937" cy="5328359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360000" anchor="ctr"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 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2EAC8A-40F2-C547-6598-5E4B10A2E848}"/>
                </a:ext>
              </a:extLst>
            </p:cNvPr>
            <p:cNvSpPr txBox="1"/>
            <p:nvPr/>
          </p:nvSpPr>
          <p:spPr>
            <a:xfrm>
              <a:off x="790222" y="3093156"/>
              <a:ext cx="39849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Bệnh thừa cân, béo phì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C25BB4B-CB04-7CCC-2E70-AF58EED37554}"/>
              </a:ext>
            </a:extLst>
          </p:cNvPr>
          <p:cNvGrpSpPr/>
          <p:nvPr/>
        </p:nvGrpSpPr>
        <p:grpSpPr>
          <a:xfrm>
            <a:off x="3698050" y="4144939"/>
            <a:ext cx="8200438" cy="1033033"/>
            <a:chOff x="3630320" y="2873288"/>
            <a:chExt cx="8200438" cy="1033033"/>
          </a:xfrm>
        </p:grpSpPr>
        <p:sp>
          <p:nvSpPr>
            <p:cNvPr id="23" name="ïsľïḓe">
              <a:extLst>
                <a:ext uri="{FF2B5EF4-FFF2-40B4-BE49-F238E27FC236}">
                  <a16:creationId xmlns:a16="http://schemas.microsoft.com/office/drawing/2014/main" id="{E73A081B-BB5A-F6BD-F253-DB2095541FF5}"/>
                </a:ext>
              </a:extLst>
            </p:cNvPr>
            <p:cNvSpPr/>
            <p:nvPr/>
          </p:nvSpPr>
          <p:spPr>
            <a:xfrm rot="5400000" flipH="1">
              <a:off x="7214022" y="-710414"/>
              <a:ext cx="1033033" cy="8200438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3">
                <a:lumMod val="50000"/>
                <a:alpha val="7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lt1"/>
                  </a:solidFill>
                </a:rPr>
                <a:t> </a:t>
              </a: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B251C0-6C05-8133-88F4-EBE89AFE5E1B}"/>
                </a:ext>
              </a:extLst>
            </p:cNvPr>
            <p:cNvSpPr txBox="1"/>
            <p:nvPr/>
          </p:nvSpPr>
          <p:spPr>
            <a:xfrm>
              <a:off x="4978399" y="3087377"/>
              <a:ext cx="64572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i="0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do ăn thừa các chất dinh dưỡng</a:t>
              </a:r>
              <a:endPara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A4467D-9332-FD8F-DF5C-F703EE30F410}"/>
              </a:ext>
            </a:extLst>
          </p:cNvPr>
          <p:cNvGrpSpPr/>
          <p:nvPr/>
        </p:nvGrpSpPr>
        <p:grpSpPr>
          <a:xfrm>
            <a:off x="428973" y="4162199"/>
            <a:ext cx="5328359" cy="987380"/>
            <a:chOff x="361243" y="2901837"/>
            <a:chExt cx="5328359" cy="987380"/>
          </a:xfrm>
        </p:grpSpPr>
        <p:sp>
          <p:nvSpPr>
            <p:cNvPr id="26" name="ïS1ïḓê">
              <a:extLst>
                <a:ext uri="{FF2B5EF4-FFF2-40B4-BE49-F238E27FC236}">
                  <a16:creationId xmlns:a16="http://schemas.microsoft.com/office/drawing/2014/main" id="{D854AAF3-40A5-C2C5-EBFA-F9053599652A}"/>
                </a:ext>
              </a:extLst>
            </p:cNvPr>
            <p:cNvSpPr/>
            <p:nvPr/>
          </p:nvSpPr>
          <p:spPr>
            <a:xfrm rot="5400000" flipV="1">
              <a:off x="2537454" y="725626"/>
              <a:ext cx="975937" cy="5328359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360000" anchor="ctr"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 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FCFBF2-385C-DC7C-6413-18A4262D6875}"/>
                </a:ext>
              </a:extLst>
            </p:cNvPr>
            <p:cNvSpPr txBox="1"/>
            <p:nvPr/>
          </p:nvSpPr>
          <p:spPr>
            <a:xfrm>
              <a:off x="790222" y="2935110"/>
              <a:ext cx="39849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Bệnh suy dinh dưỡng, thấp còi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A64FE2-3C22-2A88-8D0F-602737E61F44}"/>
              </a:ext>
            </a:extLst>
          </p:cNvPr>
          <p:cNvGrpSpPr/>
          <p:nvPr/>
        </p:nvGrpSpPr>
        <p:grpSpPr>
          <a:xfrm>
            <a:off x="3698050" y="5399333"/>
            <a:ext cx="8200438" cy="1033033"/>
            <a:chOff x="3630320" y="2873288"/>
            <a:chExt cx="8200438" cy="1033033"/>
          </a:xfrm>
        </p:grpSpPr>
        <p:sp>
          <p:nvSpPr>
            <p:cNvPr id="29" name="ïsľïḓe">
              <a:extLst>
                <a:ext uri="{FF2B5EF4-FFF2-40B4-BE49-F238E27FC236}">
                  <a16:creationId xmlns:a16="http://schemas.microsoft.com/office/drawing/2014/main" id="{E70D0E6B-288B-A456-EA86-D1A751C67C49}"/>
                </a:ext>
              </a:extLst>
            </p:cNvPr>
            <p:cNvSpPr/>
            <p:nvPr/>
          </p:nvSpPr>
          <p:spPr>
            <a:xfrm rot="5400000" flipH="1">
              <a:off x="7214022" y="-710414"/>
              <a:ext cx="1033033" cy="8200438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chemeClr val="accent3">
                <a:lumMod val="50000"/>
                <a:alpha val="7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lt1"/>
                  </a:solidFill>
                </a:rPr>
                <a:t> </a:t>
              </a:r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544814-FEC4-1598-E564-A58B004B6701}"/>
                </a:ext>
              </a:extLst>
            </p:cNvPr>
            <p:cNvSpPr txBox="1"/>
            <p:nvPr/>
          </p:nvSpPr>
          <p:spPr>
            <a:xfrm>
              <a:off x="4978398" y="3100293"/>
              <a:ext cx="64572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i="0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do ăn thiếu thức ăn chứa chất sắt</a:t>
              </a:r>
              <a:endPara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692A8-7B37-24C3-26F6-0389E26F429F}"/>
              </a:ext>
            </a:extLst>
          </p:cNvPr>
          <p:cNvGrpSpPr/>
          <p:nvPr/>
        </p:nvGrpSpPr>
        <p:grpSpPr>
          <a:xfrm>
            <a:off x="428973" y="5416593"/>
            <a:ext cx="5328359" cy="1013213"/>
            <a:chOff x="361243" y="2901837"/>
            <a:chExt cx="5328359" cy="1013213"/>
          </a:xfrm>
        </p:grpSpPr>
        <p:sp>
          <p:nvSpPr>
            <p:cNvPr id="32" name="ïS1ïḓê">
              <a:extLst>
                <a:ext uri="{FF2B5EF4-FFF2-40B4-BE49-F238E27FC236}">
                  <a16:creationId xmlns:a16="http://schemas.microsoft.com/office/drawing/2014/main" id="{3B9EE440-FBE9-B0B2-9C8E-304FD7A99693}"/>
                </a:ext>
              </a:extLst>
            </p:cNvPr>
            <p:cNvSpPr/>
            <p:nvPr/>
          </p:nvSpPr>
          <p:spPr>
            <a:xfrm rot="5400000" flipV="1">
              <a:off x="2537454" y="725626"/>
              <a:ext cx="975937" cy="5328359"/>
            </a:xfrm>
            <a:custGeom>
              <a:avLst/>
              <a:gdLst>
                <a:gd name="connsiteX0" fmla="*/ 0 w 1041355"/>
                <a:gd name="connsiteY0" fmla="*/ 499990 h 4145773"/>
                <a:gd name="connsiteX1" fmla="*/ 520677 w 1041355"/>
                <a:gd name="connsiteY1" fmla="*/ 0 h 4145773"/>
                <a:gd name="connsiteX2" fmla="*/ 1041355 w 1041355"/>
                <a:gd name="connsiteY2" fmla="*/ 499990 h 4145773"/>
                <a:gd name="connsiteX3" fmla="*/ 1040980 w 1041355"/>
                <a:gd name="connsiteY3" fmla="*/ 499990 h 4145773"/>
                <a:gd name="connsiteX4" fmla="*/ 1040980 w 1041355"/>
                <a:gd name="connsiteY4" fmla="*/ 4145773 h 4145773"/>
                <a:gd name="connsiteX5" fmla="*/ 374 w 1041355"/>
                <a:gd name="connsiteY5" fmla="*/ 3103323 h 4145773"/>
                <a:gd name="connsiteX6" fmla="*/ 374 w 1041355"/>
                <a:gd name="connsiteY6" fmla="*/ 499990 h 414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1355" h="4145773">
                  <a:moveTo>
                    <a:pt x="0" y="499990"/>
                  </a:moveTo>
                  <a:lnTo>
                    <a:pt x="520677" y="0"/>
                  </a:lnTo>
                  <a:lnTo>
                    <a:pt x="1041355" y="499990"/>
                  </a:lnTo>
                  <a:lnTo>
                    <a:pt x="1040980" y="499990"/>
                  </a:lnTo>
                  <a:lnTo>
                    <a:pt x="1040980" y="4145773"/>
                  </a:lnTo>
                  <a:lnTo>
                    <a:pt x="374" y="3103323"/>
                  </a:lnTo>
                  <a:lnTo>
                    <a:pt x="374" y="499990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lIns="0" tIns="0" rIns="0" bIns="360000" anchor="ctr"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</a:rPr>
                <a:t> 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3C85FE-C463-F1C3-60DA-C875FCF7598B}"/>
                </a:ext>
              </a:extLst>
            </p:cNvPr>
            <p:cNvSpPr txBox="1"/>
            <p:nvPr/>
          </p:nvSpPr>
          <p:spPr>
            <a:xfrm>
              <a:off x="790222" y="2960943"/>
              <a:ext cx="39849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Bệnh thiếu máu, thiếu sắt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88F75B67-70E8-15DD-D71B-66C8815CA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2F2AD5-B166-AF0C-926B-02C2DFC5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E42A8B-F3BC-D003-7EC9-3D85C36FBEDA}"/>
              </a:ext>
            </a:extLst>
          </p:cNvPr>
          <p:cNvSpPr/>
          <p:nvPr/>
        </p:nvSpPr>
        <p:spPr>
          <a:xfrm>
            <a:off x="158044" y="172889"/>
            <a:ext cx="11875912" cy="653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78E5092F-3470-E1DF-F0CA-C43F2CDA5AE8}"/>
              </a:ext>
            </a:extLst>
          </p:cNvPr>
          <p:cNvGrpSpPr/>
          <p:nvPr/>
        </p:nvGrpSpPr>
        <p:grpSpPr>
          <a:xfrm>
            <a:off x="1938247" y="209724"/>
            <a:ext cx="8978109" cy="708130"/>
            <a:chOff x="1147155" y="572516"/>
            <a:chExt cx="13337769" cy="350643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0CBE9859-A796-BE2E-64CF-238204607A20}"/>
                </a:ext>
              </a:extLst>
            </p:cNvPr>
            <p:cNvSpPr/>
            <p:nvPr/>
          </p:nvSpPr>
          <p:spPr>
            <a:xfrm>
              <a:off x="1147157" y="572516"/>
              <a:ext cx="13337767" cy="350522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542268-A1FE-82E3-22E0-91EFA675ED2A}"/>
                </a:ext>
              </a:extLst>
            </p:cNvPr>
            <p:cNvSpPr txBox="1"/>
            <p:nvPr/>
          </p:nvSpPr>
          <p:spPr>
            <a:xfrm>
              <a:off x="1147155" y="572637"/>
              <a:ext cx="13337769" cy="35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9999"/>
                  </a:solidFill>
                  <a:latin typeface="Cambria" panose="02040503050406030204" pitchFamily="18" charset="0"/>
                </a:rPr>
                <a:t>BỆNH LIÊN QUAN ĐẾN DINH DƯỠNG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116C97-8494-F22B-7571-CFD8AF5925DD}"/>
              </a:ext>
            </a:extLst>
          </p:cNvPr>
          <p:cNvSpPr txBox="1"/>
          <p:nvPr/>
        </p:nvSpPr>
        <p:spPr>
          <a:xfrm>
            <a:off x="316948" y="1056701"/>
            <a:ext cx="11286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Để phòng tránh bệnh liên quan đến dinh dưỡng cần: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94833-1108-DBBE-31EB-213D847A03CD}"/>
              </a:ext>
            </a:extLst>
          </p:cNvPr>
          <p:cNvSpPr txBox="1"/>
          <p:nvPr/>
        </p:nvSpPr>
        <p:spPr>
          <a:xfrm>
            <a:off x="442416" y="2395877"/>
            <a:ext cx="112863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Ăn đủ bữa và đủ các nhóm chất dinh dưỡng.</a:t>
            </a:r>
          </a:p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Vận động cơ thể ít nhất 60 phút mỗi ngày.</a:t>
            </a:r>
          </a:p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Theo dõi chiều cao và cân nặng cơ thể thường xuyên.</a:t>
            </a:r>
          </a:p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Gặp bác sĩ để kiểm tra sức khoẻ nếu cơ thể có dấu hiệu tăng cân hoặc giảm cân quá mức, mệt mỏi,...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F336F-C2E5-07E5-5619-881710A0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91A266-77DD-0FE6-EEB8-5F039B20A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E42A8B-F3BC-D003-7EC9-3D85C36FBEDA}"/>
              </a:ext>
            </a:extLst>
          </p:cNvPr>
          <p:cNvSpPr/>
          <p:nvPr/>
        </p:nvSpPr>
        <p:spPr>
          <a:xfrm>
            <a:off x="158044" y="172889"/>
            <a:ext cx="11875912" cy="653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78E5092F-3470-E1DF-F0CA-C43F2CDA5AE8}"/>
              </a:ext>
            </a:extLst>
          </p:cNvPr>
          <p:cNvGrpSpPr/>
          <p:nvPr/>
        </p:nvGrpSpPr>
        <p:grpSpPr>
          <a:xfrm>
            <a:off x="1938247" y="209724"/>
            <a:ext cx="8978109" cy="708130"/>
            <a:chOff x="1147155" y="572516"/>
            <a:chExt cx="13337769" cy="350643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0CBE9859-A796-BE2E-64CF-238204607A20}"/>
                </a:ext>
              </a:extLst>
            </p:cNvPr>
            <p:cNvSpPr/>
            <p:nvPr/>
          </p:nvSpPr>
          <p:spPr>
            <a:xfrm>
              <a:off x="1147157" y="572516"/>
              <a:ext cx="13337767" cy="350522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542268-A1FE-82E3-22E0-91EFA675ED2A}"/>
                </a:ext>
              </a:extLst>
            </p:cNvPr>
            <p:cNvSpPr txBox="1"/>
            <p:nvPr/>
          </p:nvSpPr>
          <p:spPr>
            <a:xfrm>
              <a:off x="1147155" y="572637"/>
              <a:ext cx="13337769" cy="35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9999"/>
                  </a:solidFill>
                  <a:latin typeface="Cambria" panose="02040503050406030204" pitchFamily="18" charset="0"/>
                </a:rPr>
                <a:t>PHÒNG TRÁNH ĐUỐI NƯỚC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116C97-8494-F22B-7571-CFD8AF5925DD}"/>
              </a:ext>
            </a:extLst>
          </p:cNvPr>
          <p:cNvSpPr txBox="1"/>
          <p:nvPr/>
        </p:nvSpPr>
        <p:spPr>
          <a:xfrm>
            <a:off x="316948" y="1056701"/>
            <a:ext cx="11286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Phán đoán tình huống có nguy cơ đuối nước.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94833-1108-DBBE-31EB-213D847A03CD}"/>
              </a:ext>
            </a:extLst>
          </p:cNvPr>
          <p:cNvSpPr txBox="1"/>
          <p:nvPr/>
        </p:nvSpPr>
        <p:spPr>
          <a:xfrm>
            <a:off x="202340" y="1651242"/>
            <a:ext cx="11558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Một số bước để phán đoán tình huống có nguy cơ dẫn đến đuối nước:</a:t>
            </a:r>
            <a:endParaRPr lang="vi-VN" sz="48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0D92-4CFF-A852-CA9B-ACE5267680D0}"/>
              </a:ext>
            </a:extLst>
          </p:cNvPr>
          <p:cNvGrpSpPr/>
          <p:nvPr/>
        </p:nvGrpSpPr>
        <p:grpSpPr>
          <a:xfrm>
            <a:off x="2390664" y="2395963"/>
            <a:ext cx="2710192" cy="853017"/>
            <a:chOff x="202341" y="2754876"/>
            <a:chExt cx="4008416" cy="853017"/>
          </a:xfrm>
        </p:grpSpPr>
        <p:sp>
          <p:nvSpPr>
            <p:cNvPr id="7" name="íṧļîďê">
              <a:extLst>
                <a:ext uri="{FF2B5EF4-FFF2-40B4-BE49-F238E27FC236}">
                  <a16:creationId xmlns:a16="http://schemas.microsoft.com/office/drawing/2014/main" id="{35CA5EB7-299F-9776-5B52-A1DA2E053D71}"/>
                </a:ext>
              </a:extLst>
            </p:cNvPr>
            <p:cNvSpPr/>
            <p:nvPr/>
          </p:nvSpPr>
          <p:spPr>
            <a:xfrm>
              <a:off x="202341" y="2754876"/>
              <a:ext cx="4008416" cy="853017"/>
            </a:xfrm>
            <a:prstGeom prst="homePlate">
              <a:avLst/>
            </a:prstGeom>
            <a:solidFill>
              <a:srgbClr val="58A5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6E6D08-C368-1A17-7E8E-6BF2F5A9484B}"/>
                </a:ext>
              </a:extLst>
            </p:cNvPr>
            <p:cNvSpPr txBox="1"/>
            <p:nvPr/>
          </p:nvSpPr>
          <p:spPr>
            <a:xfrm>
              <a:off x="316948" y="2833511"/>
              <a:ext cx="34196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 sát</a:t>
              </a:r>
              <a:endPara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C48AF1-281F-601E-5B02-3110C173B58C}"/>
              </a:ext>
            </a:extLst>
          </p:cNvPr>
          <p:cNvGrpSpPr/>
          <p:nvPr/>
        </p:nvGrpSpPr>
        <p:grpSpPr>
          <a:xfrm>
            <a:off x="2403111" y="3347945"/>
            <a:ext cx="4560411" cy="853017"/>
            <a:chOff x="202341" y="2754876"/>
            <a:chExt cx="4008416" cy="853017"/>
          </a:xfrm>
        </p:grpSpPr>
        <p:sp>
          <p:nvSpPr>
            <p:cNvPr id="11" name="íṧļîďê">
              <a:extLst>
                <a:ext uri="{FF2B5EF4-FFF2-40B4-BE49-F238E27FC236}">
                  <a16:creationId xmlns:a16="http://schemas.microsoft.com/office/drawing/2014/main" id="{91F1A86D-0C81-DBBF-7D10-D004CD60A87A}"/>
                </a:ext>
              </a:extLst>
            </p:cNvPr>
            <p:cNvSpPr/>
            <p:nvPr/>
          </p:nvSpPr>
          <p:spPr>
            <a:xfrm>
              <a:off x="202341" y="2754876"/>
              <a:ext cx="4008416" cy="853017"/>
            </a:xfrm>
            <a:prstGeom prst="homePlate">
              <a:avLst/>
            </a:prstGeom>
            <a:solidFill>
              <a:srgbClr val="58A5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0739B2-4EA1-2E4B-ECE7-054DC2A3C972}"/>
                </a:ext>
              </a:extLst>
            </p:cNvPr>
            <p:cNvSpPr txBox="1"/>
            <p:nvPr/>
          </p:nvSpPr>
          <p:spPr>
            <a:xfrm>
              <a:off x="316948" y="2833511"/>
              <a:ext cx="34196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 tích thông tin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F804A2-6111-0C52-6126-214E1041911F}"/>
              </a:ext>
            </a:extLst>
          </p:cNvPr>
          <p:cNvGrpSpPr/>
          <p:nvPr/>
        </p:nvGrpSpPr>
        <p:grpSpPr>
          <a:xfrm>
            <a:off x="2409915" y="4279597"/>
            <a:ext cx="7014585" cy="853017"/>
            <a:chOff x="202341" y="2754876"/>
            <a:chExt cx="3889484" cy="853017"/>
          </a:xfrm>
        </p:grpSpPr>
        <p:sp>
          <p:nvSpPr>
            <p:cNvPr id="14" name="íṧļîďê">
              <a:extLst>
                <a:ext uri="{FF2B5EF4-FFF2-40B4-BE49-F238E27FC236}">
                  <a16:creationId xmlns:a16="http://schemas.microsoft.com/office/drawing/2014/main" id="{CDE4AA18-7EE1-5E7A-FBE0-B44C4EC5A4BF}"/>
                </a:ext>
              </a:extLst>
            </p:cNvPr>
            <p:cNvSpPr/>
            <p:nvPr/>
          </p:nvSpPr>
          <p:spPr>
            <a:xfrm>
              <a:off x="202341" y="2754876"/>
              <a:ext cx="3889484" cy="853017"/>
            </a:xfrm>
            <a:prstGeom prst="homePlate">
              <a:avLst/>
            </a:prstGeom>
            <a:solidFill>
              <a:srgbClr val="58A5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C1BF17-D479-A111-BB40-73E6A2676F0B}"/>
                </a:ext>
              </a:extLst>
            </p:cNvPr>
            <p:cNvSpPr txBox="1"/>
            <p:nvPr/>
          </p:nvSpPr>
          <p:spPr>
            <a:xfrm>
              <a:off x="273132" y="2833511"/>
              <a:ext cx="36684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 đoán các sự việc có thể xảy ra</a:t>
              </a:r>
              <a:endPara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68D145-E114-3350-45E3-474A0BEBBC7A}"/>
              </a:ext>
            </a:extLst>
          </p:cNvPr>
          <p:cNvGrpSpPr/>
          <p:nvPr/>
        </p:nvGrpSpPr>
        <p:grpSpPr>
          <a:xfrm>
            <a:off x="2413241" y="5241824"/>
            <a:ext cx="9190015" cy="853017"/>
            <a:chOff x="202341" y="2754876"/>
            <a:chExt cx="4008416" cy="853017"/>
          </a:xfrm>
        </p:grpSpPr>
        <p:sp>
          <p:nvSpPr>
            <p:cNvPr id="18" name="íṧļîďê">
              <a:extLst>
                <a:ext uri="{FF2B5EF4-FFF2-40B4-BE49-F238E27FC236}">
                  <a16:creationId xmlns:a16="http://schemas.microsoft.com/office/drawing/2014/main" id="{66807554-A40A-8324-65E2-AD88BCC164C7}"/>
                </a:ext>
              </a:extLst>
            </p:cNvPr>
            <p:cNvSpPr/>
            <p:nvPr/>
          </p:nvSpPr>
          <p:spPr>
            <a:xfrm>
              <a:off x="202341" y="2754876"/>
              <a:ext cx="4008416" cy="853017"/>
            </a:xfrm>
            <a:prstGeom prst="homePlate">
              <a:avLst/>
            </a:prstGeom>
            <a:solidFill>
              <a:srgbClr val="58A5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42571E-7375-1E1D-E760-B565D0758DBF}"/>
                </a:ext>
              </a:extLst>
            </p:cNvPr>
            <p:cNvSpPr txBox="1"/>
            <p:nvPr/>
          </p:nvSpPr>
          <p:spPr>
            <a:xfrm>
              <a:off x="226292" y="2833511"/>
              <a:ext cx="3812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vi-VN" sz="3200" b="1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huyết phục các bạn tránh xa những nguy cơ.</a:t>
              </a:r>
              <a:endPara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DC1349D-F1D0-2C1F-807A-595401759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395639-281B-CDEB-A1AF-9FC9B70FB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E42A8B-F3BC-D003-7EC9-3D85C36FBEDA}"/>
              </a:ext>
            </a:extLst>
          </p:cNvPr>
          <p:cNvSpPr/>
          <p:nvPr/>
        </p:nvSpPr>
        <p:spPr>
          <a:xfrm>
            <a:off x="158044" y="172889"/>
            <a:ext cx="11875912" cy="653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78E5092F-3470-E1DF-F0CA-C43F2CDA5AE8}"/>
              </a:ext>
            </a:extLst>
          </p:cNvPr>
          <p:cNvGrpSpPr/>
          <p:nvPr/>
        </p:nvGrpSpPr>
        <p:grpSpPr>
          <a:xfrm>
            <a:off x="1938247" y="209724"/>
            <a:ext cx="8978109" cy="708130"/>
            <a:chOff x="1147155" y="572516"/>
            <a:chExt cx="13337769" cy="350643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0CBE9859-A796-BE2E-64CF-238204607A20}"/>
                </a:ext>
              </a:extLst>
            </p:cNvPr>
            <p:cNvSpPr/>
            <p:nvPr/>
          </p:nvSpPr>
          <p:spPr>
            <a:xfrm>
              <a:off x="1147157" y="572516"/>
              <a:ext cx="13337767" cy="350522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542268-A1FE-82E3-22E0-91EFA675ED2A}"/>
                </a:ext>
              </a:extLst>
            </p:cNvPr>
            <p:cNvSpPr txBox="1"/>
            <p:nvPr/>
          </p:nvSpPr>
          <p:spPr>
            <a:xfrm>
              <a:off x="1147155" y="572637"/>
              <a:ext cx="13337769" cy="35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99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PHÒNG TRÁNH ĐUỐI NƯỚC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116C97-8494-F22B-7571-CFD8AF5925DD}"/>
              </a:ext>
            </a:extLst>
          </p:cNvPr>
          <p:cNvSpPr txBox="1"/>
          <p:nvPr/>
        </p:nvSpPr>
        <p:spPr>
          <a:xfrm>
            <a:off x="306090" y="968355"/>
            <a:ext cx="11286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Để phòng tránh đuối nước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FC8B62-DA42-1F5A-CA38-94FC343B7DA6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6038696" y="1713076"/>
            <a:ext cx="57304" cy="4992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Slïḋê">
            <a:extLst>
              <a:ext uri="{FF2B5EF4-FFF2-40B4-BE49-F238E27FC236}">
                <a16:creationId xmlns:a16="http://schemas.microsoft.com/office/drawing/2014/main" id="{24A42554-A3D2-DFA7-20DE-D054CB244AFC}"/>
              </a:ext>
            </a:extLst>
          </p:cNvPr>
          <p:cNvSpPr/>
          <p:nvPr/>
        </p:nvSpPr>
        <p:spPr>
          <a:xfrm>
            <a:off x="1538056" y="1746152"/>
            <a:ext cx="2412567" cy="766754"/>
          </a:xfrm>
          <a:prstGeom prst="rect">
            <a:avLst/>
          </a:prstGeom>
          <a:solidFill>
            <a:srgbClr val="58A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zh-C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Nên làm</a:t>
            </a:r>
            <a:endParaRPr lang="en-US" altLang="zh-CN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íSlïḋê">
            <a:extLst>
              <a:ext uri="{FF2B5EF4-FFF2-40B4-BE49-F238E27FC236}">
                <a16:creationId xmlns:a16="http://schemas.microsoft.com/office/drawing/2014/main" id="{9607C4D9-6F99-7166-5FCE-078C79B1C45C}"/>
              </a:ext>
            </a:extLst>
          </p:cNvPr>
          <p:cNvSpPr/>
          <p:nvPr/>
        </p:nvSpPr>
        <p:spPr>
          <a:xfrm>
            <a:off x="7396501" y="1746152"/>
            <a:ext cx="3418255" cy="766754"/>
          </a:xfrm>
          <a:prstGeom prst="rect">
            <a:avLst/>
          </a:prstGeom>
          <a:solidFill>
            <a:srgbClr val="58A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zh-CN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nên làm</a:t>
            </a:r>
            <a:endParaRPr lang="en-US" altLang="zh-CN" sz="20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E35690-E86C-85E9-DCB5-74C1F415544A}"/>
              </a:ext>
            </a:extLst>
          </p:cNvPr>
          <p:cNvSpPr txBox="1"/>
          <p:nvPr/>
        </p:nvSpPr>
        <p:spPr>
          <a:xfrm>
            <a:off x="170192" y="2544316"/>
            <a:ext cx="5677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Học bơi và bơi ở những nơi an toàn, có phương tiện cứu hộ và người lớn giám sát.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49E0B5-0DEA-EBC0-2998-97AAEBD2C283}"/>
              </a:ext>
            </a:extLst>
          </p:cNvPr>
          <p:cNvSpPr txBox="1"/>
          <p:nvPr/>
        </p:nvSpPr>
        <p:spPr>
          <a:xfrm>
            <a:off x="170192" y="4065636"/>
            <a:ext cx="5677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Thực hiện đúng các quy định về an toàn khi tham gia giao thông đường thuỷ.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70FC6C-FE57-F4FC-AEFB-F503D16EB763}"/>
              </a:ext>
            </a:extLst>
          </p:cNvPr>
          <p:cNvSpPr txBox="1"/>
          <p:nvPr/>
        </p:nvSpPr>
        <p:spPr>
          <a:xfrm>
            <a:off x="68592" y="5543537"/>
            <a:ext cx="5880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Che chắn bể chứa nước, rào kín ao, khu vực ngập nước.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C245D4-F057-CE23-4A1F-7CC98230DBAF}"/>
              </a:ext>
            </a:extLst>
          </p:cNvPr>
          <p:cNvSpPr txBox="1"/>
          <p:nvPr/>
        </p:nvSpPr>
        <p:spPr>
          <a:xfrm>
            <a:off x="6096000" y="2544316"/>
            <a:ext cx="586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Chơi đùa gần, đi bơi ở hồ ao, sông, suối, biển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A2A3A7-4B2A-E914-C2A0-C7C7FCF800ED}"/>
              </a:ext>
            </a:extLst>
          </p:cNvPr>
          <p:cNvSpPr txBox="1"/>
          <p:nvPr/>
        </p:nvSpPr>
        <p:spPr>
          <a:xfrm>
            <a:off x="6180667" y="3638308"/>
            <a:ext cx="586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Đi qua, lại gần nơi có dòng nước lớn, các nơi ngập nước.</a:t>
            </a:r>
          </a:p>
        </p:txBody>
      </p:sp>
    </p:spTree>
    <p:extLst>
      <p:ext uri="{BB962C8B-B14F-4D97-AF65-F5344CB8AC3E}">
        <p14:creationId xmlns:p14="http://schemas.microsoft.com/office/powerpoint/2010/main" val="5263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 animBg="1"/>
      <p:bldP spid="23" grpId="0" animBg="1"/>
      <p:bldP spid="24" grpId="0"/>
      <p:bldP spid="25" grpId="0"/>
      <p:bldP spid="26" grpId="0"/>
      <p:bldP spid="27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FE42A8B-F3BC-D003-7EC9-3D85C36FBEDA}"/>
              </a:ext>
            </a:extLst>
          </p:cNvPr>
          <p:cNvSpPr/>
          <p:nvPr/>
        </p:nvSpPr>
        <p:spPr>
          <a:xfrm>
            <a:off x="158044" y="172889"/>
            <a:ext cx="11875912" cy="653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78E5092F-3470-E1DF-F0CA-C43F2CDA5AE8}"/>
              </a:ext>
            </a:extLst>
          </p:cNvPr>
          <p:cNvGrpSpPr/>
          <p:nvPr/>
        </p:nvGrpSpPr>
        <p:grpSpPr>
          <a:xfrm>
            <a:off x="1938247" y="209724"/>
            <a:ext cx="8978109" cy="708130"/>
            <a:chOff x="1147155" y="572516"/>
            <a:chExt cx="13337769" cy="350643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0CBE9859-A796-BE2E-64CF-238204607A20}"/>
                </a:ext>
              </a:extLst>
            </p:cNvPr>
            <p:cNvSpPr/>
            <p:nvPr/>
          </p:nvSpPr>
          <p:spPr>
            <a:xfrm>
              <a:off x="1147157" y="572516"/>
              <a:ext cx="13337767" cy="350522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542268-A1FE-82E3-22E0-91EFA675ED2A}"/>
                </a:ext>
              </a:extLst>
            </p:cNvPr>
            <p:cNvSpPr txBox="1"/>
            <p:nvPr/>
          </p:nvSpPr>
          <p:spPr>
            <a:xfrm>
              <a:off x="1147155" y="572637"/>
              <a:ext cx="13337769" cy="35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i="0" dirty="0">
                  <a:solidFill>
                    <a:srgbClr val="00999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999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PHÒNG TRÁNH ĐUỐI NƯỚC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9116C97-8494-F22B-7571-CFD8AF5925DD}"/>
              </a:ext>
            </a:extLst>
          </p:cNvPr>
          <p:cNvSpPr txBox="1"/>
          <p:nvPr/>
        </p:nvSpPr>
        <p:spPr>
          <a:xfrm>
            <a:off x="306090" y="968355"/>
            <a:ext cx="11286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Nguyên tắc an toàn khi bơi hoặc tập bơi: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B069A8-7102-8F4B-F23A-EED1C2EC8F0E}"/>
              </a:ext>
            </a:extLst>
          </p:cNvPr>
          <p:cNvCxnSpPr>
            <a:cxnSpLocks/>
          </p:cNvCxnSpPr>
          <p:nvPr/>
        </p:nvCxnSpPr>
        <p:spPr>
          <a:xfrm>
            <a:off x="6038696" y="1713076"/>
            <a:ext cx="57304" cy="49925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íSlïḋê">
            <a:extLst>
              <a:ext uri="{FF2B5EF4-FFF2-40B4-BE49-F238E27FC236}">
                <a16:creationId xmlns:a16="http://schemas.microsoft.com/office/drawing/2014/main" id="{BD256789-7026-4A40-44A2-118C7EFDB1A2}"/>
              </a:ext>
            </a:extLst>
          </p:cNvPr>
          <p:cNvSpPr/>
          <p:nvPr/>
        </p:nvSpPr>
        <p:spPr>
          <a:xfrm>
            <a:off x="1538056" y="1746152"/>
            <a:ext cx="2412567" cy="766754"/>
          </a:xfrm>
          <a:prstGeom prst="rect">
            <a:avLst/>
          </a:prstGeom>
          <a:solidFill>
            <a:srgbClr val="58A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zh-CN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Nên làm</a:t>
            </a:r>
            <a:endParaRPr lang="en-US" altLang="zh-CN" sz="20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íSlïḋê">
            <a:extLst>
              <a:ext uri="{FF2B5EF4-FFF2-40B4-BE49-F238E27FC236}">
                <a16:creationId xmlns:a16="http://schemas.microsoft.com/office/drawing/2014/main" id="{198BBC94-CAF9-2D85-0BE1-B4EB0D10F417}"/>
              </a:ext>
            </a:extLst>
          </p:cNvPr>
          <p:cNvSpPr/>
          <p:nvPr/>
        </p:nvSpPr>
        <p:spPr>
          <a:xfrm>
            <a:off x="7396501" y="1746152"/>
            <a:ext cx="3418255" cy="766754"/>
          </a:xfrm>
          <a:prstGeom prst="rect">
            <a:avLst/>
          </a:prstGeom>
          <a:solidFill>
            <a:srgbClr val="58A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zh-CN" sz="3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nên làm</a:t>
            </a:r>
            <a:endParaRPr lang="en-US" altLang="zh-CN" sz="2000" b="1" i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D9EDF-7EC7-8490-3873-33963CA70A6E}"/>
              </a:ext>
            </a:extLst>
          </p:cNvPr>
          <p:cNvSpPr txBox="1"/>
          <p:nvPr/>
        </p:nvSpPr>
        <p:spPr>
          <a:xfrm>
            <a:off x="170192" y="2544316"/>
            <a:ext cx="5677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Học bơi và bơi ở những nơi an toàn, có phương tiện cứu hộ và người lớn giám sát.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5CCAE-BE2A-22BB-F992-F1FFB659D54B}"/>
              </a:ext>
            </a:extLst>
          </p:cNvPr>
          <p:cNvSpPr txBox="1"/>
          <p:nvPr/>
        </p:nvSpPr>
        <p:spPr>
          <a:xfrm>
            <a:off x="170192" y="4065636"/>
            <a:ext cx="5677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Cần tắm tráng, khởi động trước khi xuống nước.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7C834-99CB-1997-CEEF-DF77CB0EEE07}"/>
              </a:ext>
            </a:extLst>
          </p:cNvPr>
          <p:cNvSpPr txBox="1"/>
          <p:nvPr/>
        </p:nvSpPr>
        <p:spPr>
          <a:xfrm>
            <a:off x="170192" y="5138968"/>
            <a:ext cx="5880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iữ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74B6F3-59C4-D0E6-3921-04D60565E74E}"/>
              </a:ext>
            </a:extLst>
          </p:cNvPr>
          <p:cNvSpPr txBox="1"/>
          <p:nvPr/>
        </p:nvSpPr>
        <p:spPr>
          <a:xfrm>
            <a:off x="6096000" y="2544316"/>
            <a:ext cx="586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 Xuống bể bơi một mình khi không có người bảo hộ, giám sát.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A03F0-0FCB-AD9A-1C1D-6E90A01B3B45}"/>
              </a:ext>
            </a:extLst>
          </p:cNvPr>
          <p:cNvSpPr txBox="1"/>
          <p:nvPr/>
        </p:nvSpPr>
        <p:spPr>
          <a:xfrm>
            <a:off x="6180667" y="3638308"/>
            <a:ext cx="586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Nô đùa, nghịch trong khi bơi.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1E90B6-82B7-F48A-E322-618F7265C147}"/>
              </a:ext>
            </a:extLst>
          </p:cNvPr>
          <p:cNvSpPr txBox="1"/>
          <p:nvPr/>
        </p:nvSpPr>
        <p:spPr>
          <a:xfrm>
            <a:off x="6157230" y="4218414"/>
            <a:ext cx="586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Nhảy cắm đầu.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C9FA1F-B748-9B8A-4B35-CFB619A44512}"/>
              </a:ext>
            </a:extLst>
          </p:cNvPr>
          <p:cNvSpPr txBox="1"/>
          <p:nvPr/>
        </p:nvSpPr>
        <p:spPr>
          <a:xfrm>
            <a:off x="6156371" y="4711043"/>
            <a:ext cx="5864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Bơi khi trời mưa, sấm chớp, trời tối, giữa trưa.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6C699A-5693-3BE6-E926-32A01AF7D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7CCD6D-B2B2-3BBB-6C68-740E918FF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AE43F7-17D3-1E66-DF5E-9DB073368687}"/>
              </a:ext>
            </a:extLst>
          </p:cNvPr>
          <p:cNvSpPr/>
          <p:nvPr/>
        </p:nvSpPr>
        <p:spPr>
          <a:xfrm>
            <a:off x="158044" y="172889"/>
            <a:ext cx="11875912" cy="653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59C6ED46-27F9-4569-139F-8627DBBBF07F}"/>
              </a:ext>
            </a:extLst>
          </p:cNvPr>
          <p:cNvGrpSpPr/>
          <p:nvPr/>
        </p:nvGrpSpPr>
        <p:grpSpPr>
          <a:xfrm>
            <a:off x="346132" y="460668"/>
            <a:ext cx="11568921" cy="1306669"/>
            <a:chOff x="1134233" y="572516"/>
            <a:chExt cx="13001104" cy="411891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9D8A41B9-E155-1B79-ED1B-D0F45D1CE30E}"/>
                </a:ext>
              </a:extLst>
            </p:cNvPr>
            <p:cNvSpPr/>
            <p:nvPr/>
          </p:nvSpPr>
          <p:spPr>
            <a:xfrm>
              <a:off x="1147156" y="572516"/>
              <a:ext cx="12988181" cy="411891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1178E4-8B37-3899-9F4A-1BE83139570E}"/>
                </a:ext>
              </a:extLst>
            </p:cNvPr>
            <p:cNvSpPr txBox="1"/>
            <p:nvPr/>
          </p:nvSpPr>
          <p:spPr>
            <a:xfrm>
              <a:off x="1134233" y="596678"/>
              <a:ext cx="12988182" cy="339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3200" b="1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với bạn kết quả vận động những người trong gia đình thực hiện một số việc làm để phòng tránh các bệnh: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55D0B35-A113-A22F-DF45-5F271E234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32" y="2055115"/>
            <a:ext cx="11499736" cy="3151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BAE0A6-6A20-7EF3-D6E1-58FF8CEBD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533" y="5998782"/>
            <a:ext cx="2188654" cy="951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528AA-0992-A136-3721-6EBA0B327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494" y="-221073"/>
            <a:ext cx="218865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A0C4EEC-4F8E-A86A-3DFE-8C047B5C5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353" y="287080"/>
            <a:ext cx="6858000" cy="6858000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A67BAA47-9683-1AE7-01A0-91668C322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0158"/>
          <a:stretch/>
        </p:blipFill>
        <p:spPr>
          <a:xfrm>
            <a:off x="3928534" y="832018"/>
            <a:ext cx="7632462" cy="4999372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7566F3-AB2B-26AF-0662-2D3A8D345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941" y="2166746"/>
            <a:ext cx="8587059" cy="17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DEADB8-82CC-CFAF-1259-86B72C77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7" y="2641600"/>
            <a:ext cx="6689840" cy="4131960"/>
          </a:xfrm>
          <a:prstGeom prst="rect">
            <a:avLst/>
          </a:prstGeom>
        </p:spPr>
      </p:pic>
      <p:grpSp>
        <p:nvGrpSpPr>
          <p:cNvPr id="2" name="Group">
            <a:extLst>
              <a:ext uri="{FF2B5EF4-FFF2-40B4-BE49-F238E27FC236}">
                <a16:creationId xmlns:a16="http://schemas.microsoft.com/office/drawing/2014/main" id="{5080DEFF-6F58-F301-06AB-C33CCD81FB11}"/>
              </a:ext>
            </a:extLst>
          </p:cNvPr>
          <p:cNvGrpSpPr/>
          <p:nvPr/>
        </p:nvGrpSpPr>
        <p:grpSpPr>
          <a:xfrm>
            <a:off x="238161" y="421244"/>
            <a:ext cx="11715678" cy="1297923"/>
            <a:chOff x="969302" y="572516"/>
            <a:chExt cx="13166035" cy="642689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A3D7C304-550F-320F-C4E3-D616B51BD65F}"/>
                </a:ext>
              </a:extLst>
            </p:cNvPr>
            <p:cNvSpPr/>
            <p:nvPr/>
          </p:nvSpPr>
          <p:spPr>
            <a:xfrm>
              <a:off x="1147156" y="572516"/>
              <a:ext cx="12988181" cy="642689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BCCAF6-6B06-6959-C45F-E77A825B047D}"/>
                </a:ext>
              </a:extLst>
            </p:cNvPr>
            <p:cNvSpPr txBox="1"/>
            <p:nvPr/>
          </p:nvSpPr>
          <p:spPr>
            <a:xfrm>
              <a:off x="969302" y="596678"/>
              <a:ext cx="12988181" cy="594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 phòng tránh bệnh liên quan đến dinh dưỡng gia đình em đã làm gì?</a:t>
              </a:r>
              <a:endPara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7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AE43F7-17D3-1E66-DF5E-9DB073368687}"/>
              </a:ext>
            </a:extLst>
          </p:cNvPr>
          <p:cNvSpPr/>
          <p:nvPr/>
        </p:nvSpPr>
        <p:spPr>
          <a:xfrm>
            <a:off x="158044" y="2020711"/>
            <a:ext cx="11875912" cy="4684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id="{AD4E2F9E-774E-031B-4F80-2B6DF1896CD5}"/>
              </a:ext>
            </a:extLst>
          </p:cNvPr>
          <p:cNvGrpSpPr/>
          <p:nvPr/>
        </p:nvGrpSpPr>
        <p:grpSpPr>
          <a:xfrm>
            <a:off x="238161" y="421244"/>
            <a:ext cx="11715678" cy="1297923"/>
            <a:chOff x="969302" y="572516"/>
            <a:chExt cx="13166035" cy="642689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25F8BE65-EE10-E5E6-F906-79A2EE4A2232}"/>
                </a:ext>
              </a:extLst>
            </p:cNvPr>
            <p:cNvSpPr/>
            <p:nvPr/>
          </p:nvSpPr>
          <p:spPr>
            <a:xfrm>
              <a:off x="1147156" y="572516"/>
              <a:ext cx="12988181" cy="642689"/>
            </a:xfrm>
            <a:prstGeom prst="flowChartAlternateProcess">
              <a:avLst/>
            </a:prstGeom>
            <a:solidFill>
              <a:srgbClr val="E1F7FB"/>
            </a:solidFill>
            <a:ln w="19050">
              <a:solidFill>
                <a:srgbClr val="2790D9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4AD34F-8EFD-7B45-D4CE-2CAFF8D573ED}"/>
                </a:ext>
              </a:extLst>
            </p:cNvPr>
            <p:cNvSpPr txBox="1"/>
            <p:nvPr/>
          </p:nvSpPr>
          <p:spPr>
            <a:xfrm>
              <a:off x="969302" y="596678"/>
              <a:ext cx="12988181" cy="594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36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 phòng tránh bệnh liên quan đến dinh dưỡng gia đình em đã:</a:t>
              </a:r>
              <a:endParaRPr lang="en-US" sz="36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3BE64A-F2D6-0B46-8454-BA334C20DCFA}"/>
              </a:ext>
            </a:extLst>
          </p:cNvPr>
          <p:cNvSpPr txBox="1"/>
          <p:nvPr/>
        </p:nvSpPr>
        <p:spPr>
          <a:xfrm>
            <a:off x="204176" y="2262094"/>
            <a:ext cx="117836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+ Ăn đủ bữa và đủ các nhóm chất dinh dưỡng.</a:t>
            </a:r>
          </a:p>
          <a:p>
            <a:pPr algn="just">
              <a:spcBef>
                <a:spcPts val="1200"/>
              </a:spcBef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+ Vận động cơ thể ít nhất 60 phút mỗi ngày.</a:t>
            </a:r>
          </a:p>
          <a:p>
            <a:pPr algn="just">
              <a:spcBef>
                <a:spcPts val="1200"/>
              </a:spcBef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+ Theo dõi chiều cao và cân nặng cơ thể thường xuyên.</a:t>
            </a:r>
          </a:p>
          <a:p>
            <a:pPr algn="just">
              <a:spcBef>
                <a:spcPts val="1200"/>
              </a:spcBef>
            </a:pP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+ Gặp bác sĩ để kiểm tra sức khoẻ nếu cơ thể có dấu hiệu tăng cân hoặc giảm cân quá mức, mệt mỏi,...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+ ….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879F8C4-5DEE-2C2D-94B1-2FDD89DF8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0158"/>
          <a:stretch/>
        </p:blipFill>
        <p:spPr>
          <a:xfrm>
            <a:off x="0" y="631849"/>
            <a:ext cx="7945639" cy="5204507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2AC47DE8-15F0-1FD0-27DF-8F28120BE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0" t="9112" r="25154" b="7173"/>
          <a:stretch/>
        </p:blipFill>
        <p:spPr>
          <a:xfrm>
            <a:off x="6913207" y="1116957"/>
            <a:ext cx="5058136" cy="57410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C72C41-2F09-B207-3235-BBDA556F4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42" y="1908109"/>
            <a:ext cx="7162025" cy="18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8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7ABEAC-E99E-5968-4876-79077161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666" y="145627"/>
            <a:ext cx="3966400" cy="1463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76FAFB-4DFC-1BFA-A41F-D1D7861F5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00" y="920906"/>
            <a:ext cx="3228622" cy="3096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482FFC-AFBC-CB73-BE08-C36A69F67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888" y="1010371"/>
            <a:ext cx="7145131" cy="3112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D583A-B0F5-BA23-AF8A-B66972C00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017" y="1169081"/>
            <a:ext cx="5233210" cy="27952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2B7F84-01F7-5912-22DE-2757EB8AF3D1}"/>
              </a:ext>
            </a:extLst>
          </p:cNvPr>
          <p:cNvSpPr txBox="1"/>
          <p:nvPr/>
        </p:nvSpPr>
        <p:spPr>
          <a:xfrm>
            <a:off x="158044" y="3090381"/>
            <a:ext cx="11875912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Chia lớp thành 4  nhóm. Và cùng thi một lượt tổng thời gian 2 phút.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Các nhóm thi nhau đưa ra các tên thức ăn thuộc 4 nhóm thức ăn: nhóm chất bột đường, nhóm chất béo, nhóm chất đạm, nhóm vitamin và chất khoáng. Sau 2 phút, nhóm nào nhiều đáp án đúng nhất nhóm đó thắng cuộc.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5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70">
            <a:extLst>
              <a:ext uri="{FF2B5EF4-FFF2-40B4-BE49-F238E27FC236}">
                <a16:creationId xmlns:a16="http://schemas.microsoft.com/office/drawing/2014/main" id="{CA717CD5-CE69-CB25-1AA3-FE707F5F90AA}"/>
              </a:ext>
            </a:extLst>
          </p:cNvPr>
          <p:cNvSpPr/>
          <p:nvPr/>
        </p:nvSpPr>
        <p:spPr>
          <a:xfrm>
            <a:off x="1214846" y="812836"/>
            <a:ext cx="9659781" cy="5130485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41E801-4EAA-33CF-2236-D6CB6BC0C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00" y="812836"/>
            <a:ext cx="4292246" cy="19516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BBC9F6-253C-13EB-EB0E-BDC36524A9F9}"/>
              </a:ext>
            </a:extLst>
          </p:cNvPr>
          <p:cNvSpPr txBox="1"/>
          <p:nvPr/>
        </p:nvSpPr>
        <p:spPr>
          <a:xfrm>
            <a:off x="2047933" y="2257494"/>
            <a:ext cx="80419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4800" b="1" i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- Chia </a:t>
            </a:r>
            <a:r>
              <a:rPr lang="en-US" sz="48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sẻ</a:t>
            </a: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bài</a:t>
            </a: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học</a:t>
            </a: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với</a:t>
            </a: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mọi</a:t>
            </a: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người</a:t>
            </a:r>
            <a:r>
              <a:rPr lang="en-US" sz="4800" b="1" i="0" dirty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.</a:t>
            </a:r>
          </a:p>
          <a:p>
            <a:pPr algn="just" rtl="0"/>
            <a:r>
              <a:rPr lang="en-US" sz="4800" b="1">
                <a:solidFill>
                  <a:srgbClr val="0070C0"/>
                </a:solidFill>
                <a:latin typeface="Cambria" panose="02040503050406030204" pitchFamily="18" charset="0"/>
              </a:rPr>
              <a:t>- Chuẩn bị bài tiếp theo.</a:t>
            </a:r>
            <a:endParaRPr lang="vi-VN" sz="4800" b="1" i="0" dirty="0"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9">
            <a:extLst>
              <a:ext uri="{FF2B5EF4-FFF2-40B4-BE49-F238E27FC236}">
                <a16:creationId xmlns:a16="http://schemas.microsoft.com/office/drawing/2014/main" id="{C347008E-7025-DC27-403B-C7294B3185F0}"/>
              </a:ext>
            </a:extLst>
          </p:cNvPr>
          <p:cNvGrpSpPr/>
          <p:nvPr/>
        </p:nvGrpSpPr>
        <p:grpSpPr>
          <a:xfrm>
            <a:off x="5899315" y="4101737"/>
            <a:ext cx="5413162" cy="3041836"/>
            <a:chOff x="5736735" y="2728183"/>
            <a:chExt cx="5516445" cy="3428646"/>
          </a:xfrm>
        </p:grpSpPr>
        <p:pic>
          <p:nvPicPr>
            <p:cNvPr id="3" name="图片 68">
              <a:extLst>
                <a:ext uri="{FF2B5EF4-FFF2-40B4-BE49-F238E27FC236}">
                  <a16:creationId xmlns:a16="http://schemas.microsoft.com/office/drawing/2014/main" id="{D7ABDA9A-5390-C428-1CC0-2D081BFD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1154" r="55753"/>
            <a:stretch>
              <a:fillRect/>
            </a:stretch>
          </p:blipFill>
          <p:spPr>
            <a:xfrm rot="1517539">
              <a:off x="5736735" y="2728183"/>
              <a:ext cx="3487868" cy="3428646"/>
            </a:xfrm>
            <a:custGeom>
              <a:avLst/>
              <a:gdLst>
                <a:gd name="connsiteX0" fmla="*/ 0 w 3487868"/>
                <a:gd name="connsiteY0" fmla="*/ 0 h 3428646"/>
                <a:gd name="connsiteX1" fmla="*/ 3487868 w 3487868"/>
                <a:gd name="connsiteY1" fmla="*/ 0 h 3428646"/>
                <a:gd name="connsiteX2" fmla="*/ 3487868 w 3487868"/>
                <a:gd name="connsiteY2" fmla="*/ 3428646 h 3428646"/>
                <a:gd name="connsiteX3" fmla="*/ 0 w 3487868"/>
                <a:gd name="connsiteY3" fmla="*/ 3428646 h 3428646"/>
                <a:gd name="connsiteX4" fmla="*/ 0 w 3487868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868" h="3428646">
                  <a:moveTo>
                    <a:pt x="0" y="0"/>
                  </a:moveTo>
                  <a:lnTo>
                    <a:pt x="3487868" y="0"/>
                  </a:lnTo>
                  <a:lnTo>
                    <a:pt x="3487868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图片 67">
              <a:extLst>
                <a:ext uri="{FF2B5EF4-FFF2-40B4-BE49-F238E27FC236}">
                  <a16:creationId xmlns:a16="http://schemas.microsoft.com/office/drawing/2014/main" id="{55421253-443D-EB52-61FA-9C96B3B13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2736" t="11154"/>
            <a:stretch>
              <a:fillRect/>
            </a:stretch>
          </p:blipFill>
          <p:spPr>
            <a:xfrm rot="20391307">
              <a:off x="8148797" y="3287526"/>
              <a:ext cx="3104383" cy="2856840"/>
            </a:xfrm>
            <a:custGeom>
              <a:avLst/>
              <a:gdLst>
                <a:gd name="connsiteX0" fmla="*/ 0 w 3725735"/>
                <a:gd name="connsiteY0" fmla="*/ 0 h 3428646"/>
                <a:gd name="connsiteX1" fmla="*/ 3725735 w 3725735"/>
                <a:gd name="connsiteY1" fmla="*/ 0 h 3428646"/>
                <a:gd name="connsiteX2" fmla="*/ 3725735 w 3725735"/>
                <a:gd name="connsiteY2" fmla="*/ 3428646 h 3428646"/>
                <a:gd name="connsiteX3" fmla="*/ 0 w 3725735"/>
                <a:gd name="connsiteY3" fmla="*/ 3428646 h 3428646"/>
                <a:gd name="connsiteX4" fmla="*/ 0 w 3725735"/>
                <a:gd name="connsiteY4" fmla="*/ 0 h 342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5735" h="3428646">
                  <a:moveTo>
                    <a:pt x="0" y="0"/>
                  </a:moveTo>
                  <a:lnTo>
                    <a:pt x="3725735" y="0"/>
                  </a:lnTo>
                  <a:lnTo>
                    <a:pt x="3725735" y="3428646"/>
                  </a:lnTo>
                  <a:lnTo>
                    <a:pt x="0" y="34286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pic>
        <p:nvPicPr>
          <p:cNvPr id="5" name="图片 11">
            <a:extLst>
              <a:ext uri="{FF2B5EF4-FFF2-40B4-BE49-F238E27FC236}">
                <a16:creationId xmlns:a16="http://schemas.microsoft.com/office/drawing/2014/main" id="{697DF514-5426-B92E-AEC9-AFC52701CC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1"/>
          <a:stretch/>
        </p:blipFill>
        <p:spPr>
          <a:xfrm>
            <a:off x="66604" y="2899954"/>
            <a:ext cx="3185001" cy="3792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49180-9111-AA0D-06A4-B92F094E5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787" y="52216"/>
            <a:ext cx="3392408" cy="1587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A31DE-F24B-4116-323C-85FB8ECB2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69" y="1103851"/>
            <a:ext cx="9587085" cy="490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9E4CBFE5-2EC3-A2AD-A795-766E6351202E}"/>
              </a:ext>
            </a:extLst>
          </p:cNvPr>
          <p:cNvSpPr/>
          <p:nvPr/>
        </p:nvSpPr>
        <p:spPr>
          <a:xfrm>
            <a:off x="966878" y="32588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9661F-CCDE-A948-DD58-77C18917DB40}"/>
              </a:ext>
            </a:extLst>
          </p:cNvPr>
          <p:cNvSpPr txBox="1"/>
          <p:nvPr/>
        </p:nvSpPr>
        <p:spPr>
          <a:xfrm>
            <a:off x="1228125" y="443763"/>
            <a:ext cx="991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  <a:r>
              <a:rPr lang="nl-NL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 nên làm việc gì trong khi bơi?</a:t>
            </a:r>
            <a:endParaRPr lang="en-US" sz="4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FD089-C80E-C1B7-D2BD-EF31C11F5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86" b="92952" l="6867" r="95279">
                        <a14:foregroundMark x1="30687" y1="67429" x2="69957" y2="58667"/>
                        <a14:foregroundMark x1="39485" y1="59238" x2="39056" y2="68952"/>
                        <a14:foregroundMark x1="34979" y1="60381" x2="36481" y2="69714"/>
                        <a14:foregroundMark x1="42060" y1="66286" x2="41631" y2="68952"/>
                        <a14:foregroundMark x1="66524" y1="54286" x2="59657" y2="68571"/>
                        <a14:foregroundMark x1="60944" y1="56571" x2="69099" y2="67048"/>
                        <a14:foregroundMark x1="51717" y1="71810" x2="59657" y2="73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406" y="-89073"/>
            <a:ext cx="1575857" cy="1775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5A21E43-11A5-4020-35E7-5093B9C40A69}"/>
              </a:ext>
            </a:extLst>
          </p:cNvPr>
          <p:cNvGrpSpPr/>
          <p:nvPr/>
        </p:nvGrpSpPr>
        <p:grpSpPr>
          <a:xfrm>
            <a:off x="7029327" y="4667040"/>
            <a:ext cx="4792827" cy="1609081"/>
            <a:chOff x="6830721" y="2864056"/>
            <a:chExt cx="4792827" cy="1609081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3062F4DA-D402-4B2E-2D88-892E46355A79}"/>
                </a:ext>
              </a:extLst>
            </p:cNvPr>
            <p:cNvSpPr/>
            <p:nvPr/>
          </p:nvSpPr>
          <p:spPr>
            <a:xfrm>
              <a:off x="6830721" y="2864056"/>
              <a:ext cx="4779654" cy="1609081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2896DB-760F-6B07-FC6D-CDD1E5DC60F0}"/>
                </a:ext>
              </a:extLst>
            </p:cNvPr>
            <p:cNvSpPr txBox="1"/>
            <p:nvPr/>
          </p:nvSpPr>
          <p:spPr>
            <a:xfrm>
              <a:off x="7205967" y="3394401"/>
              <a:ext cx="4417581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3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A, B, C </a:t>
              </a:r>
              <a:r>
                <a:rPr lang="en-US" sz="3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endParaRPr lang="en-US" sz="3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A49E11-4952-D086-30BB-AC31E26D5A38}"/>
              </a:ext>
            </a:extLst>
          </p:cNvPr>
          <p:cNvGrpSpPr/>
          <p:nvPr/>
        </p:nvGrpSpPr>
        <p:grpSpPr>
          <a:xfrm>
            <a:off x="981375" y="2864056"/>
            <a:ext cx="4900384" cy="1414518"/>
            <a:chOff x="981375" y="2864056"/>
            <a:chExt cx="4900384" cy="1414518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66D6FD35-7440-6ADB-153B-D3B2F6562BD7}"/>
                </a:ext>
              </a:extLst>
            </p:cNvPr>
            <p:cNvSpPr/>
            <p:nvPr/>
          </p:nvSpPr>
          <p:spPr>
            <a:xfrm>
              <a:off x="981375" y="2864056"/>
              <a:ext cx="4900384" cy="1368309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99BD61-635E-4736-DFBC-159C151AA422}"/>
                </a:ext>
              </a:extLst>
            </p:cNvPr>
            <p:cNvSpPr txBox="1"/>
            <p:nvPr/>
          </p:nvSpPr>
          <p:spPr>
            <a:xfrm>
              <a:off x="1264552" y="3004379"/>
              <a:ext cx="4429772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Xuống bể bơi một mình khi không có người giám sát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EFA5CD-A4C7-F465-61AC-8A555A441FC7}"/>
              </a:ext>
            </a:extLst>
          </p:cNvPr>
          <p:cNvGrpSpPr/>
          <p:nvPr/>
        </p:nvGrpSpPr>
        <p:grpSpPr>
          <a:xfrm>
            <a:off x="872690" y="4714800"/>
            <a:ext cx="4862557" cy="1561322"/>
            <a:chOff x="981375" y="4872764"/>
            <a:chExt cx="4537107" cy="1561322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58E69442-C39D-8D4A-4605-6C68BAA00F59}"/>
                </a:ext>
              </a:extLst>
            </p:cNvPr>
            <p:cNvSpPr/>
            <p:nvPr/>
          </p:nvSpPr>
          <p:spPr>
            <a:xfrm>
              <a:off x="981375" y="4872764"/>
              <a:ext cx="4537107" cy="1561322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3901C4-CE4C-026E-6483-F125F8C8E87B}"/>
                </a:ext>
              </a:extLst>
            </p:cNvPr>
            <p:cNvSpPr txBox="1"/>
            <p:nvPr/>
          </p:nvSpPr>
          <p:spPr>
            <a:xfrm>
              <a:off x="1416400" y="5204674"/>
              <a:ext cx="3750829" cy="880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Nhảy cắm đầu xuống bể bơi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B9425E-892B-FE06-FA47-DC1F7BF1EDA9}"/>
              </a:ext>
            </a:extLst>
          </p:cNvPr>
          <p:cNvGrpSpPr/>
          <p:nvPr/>
        </p:nvGrpSpPr>
        <p:grpSpPr>
          <a:xfrm>
            <a:off x="6909508" y="2892855"/>
            <a:ext cx="4899473" cy="1339509"/>
            <a:chOff x="6830721" y="4714799"/>
            <a:chExt cx="4537107" cy="1339509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BBA3FA50-47B1-E75A-0642-C6A8EDD1AC93}"/>
                </a:ext>
              </a:extLst>
            </p:cNvPr>
            <p:cNvSpPr/>
            <p:nvPr/>
          </p:nvSpPr>
          <p:spPr>
            <a:xfrm>
              <a:off x="6830721" y="4714799"/>
              <a:ext cx="4537107" cy="1339509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D26D53-B637-290A-2BC9-DB2915131189}"/>
                </a:ext>
              </a:extLst>
            </p:cNvPr>
            <p:cNvSpPr txBox="1"/>
            <p:nvPr/>
          </p:nvSpPr>
          <p:spPr>
            <a:xfrm>
              <a:off x="7160266" y="5142017"/>
              <a:ext cx="3750829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Nô đùa trong khi bơi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012D4D7-0154-7B35-3761-6024EFD9F1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D9C69B5-BDD2-CB97-F028-C24D78C8D2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571567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4E8584-FD0A-49F9-1424-1A99CE724AB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598974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63352-2432-1879-2825-12100B57A6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97FAB5-5F2A-ABED-F203-46B8E19C50E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313465" y="5046710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2968A5-BA0D-009E-C13E-116926FC0C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48786" y="3008941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B675D42-59D4-2EA5-4CCE-12E68E986EC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270320" y="493641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E18F2B-B9CF-CB58-8691-C55C002B6BC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271781" y="3066293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004C7B6D-F161-F9D2-7BB8-1DFEF5097E01}"/>
              </a:ext>
            </a:extLst>
          </p:cNvPr>
          <p:cNvSpPr/>
          <p:nvPr/>
        </p:nvSpPr>
        <p:spPr>
          <a:xfrm>
            <a:off x="966878" y="32588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C9580-0C0F-596F-7B3A-6CB0F0AF6087}"/>
              </a:ext>
            </a:extLst>
          </p:cNvPr>
          <p:cNvSpPr txBox="1"/>
          <p:nvPr/>
        </p:nvSpPr>
        <p:spPr>
          <a:xfrm>
            <a:off x="1423165" y="401194"/>
            <a:ext cx="9664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nl-NL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 làm việc gì trước khi xuống nước ?</a:t>
            </a:r>
            <a:endParaRPr lang="en-US" sz="4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579D91-CBE8-A132-468B-F725A9BC0827}"/>
              </a:ext>
            </a:extLst>
          </p:cNvPr>
          <p:cNvGrpSpPr/>
          <p:nvPr/>
        </p:nvGrpSpPr>
        <p:grpSpPr>
          <a:xfrm>
            <a:off x="6830721" y="2864057"/>
            <a:ext cx="4537107" cy="1129886"/>
            <a:chOff x="6830721" y="2864057"/>
            <a:chExt cx="4537107" cy="1129886"/>
          </a:xfrm>
        </p:grpSpPr>
        <p:sp>
          <p:nvSpPr>
            <p:cNvPr id="5" name="Rectangle: Rounded Corners 24">
              <a:extLst>
                <a:ext uri="{FF2B5EF4-FFF2-40B4-BE49-F238E27FC236}">
                  <a16:creationId xmlns:a16="http://schemas.microsoft.com/office/drawing/2014/main" id="{25DF50D1-6A73-140E-04C6-F75DD19500A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1F2F56E-C07A-7A09-62CC-319174390B5E}"/>
                </a:ext>
              </a:extLst>
            </p:cNvPr>
            <p:cNvSpPr txBox="1"/>
            <p:nvPr/>
          </p:nvSpPr>
          <p:spPr>
            <a:xfrm>
              <a:off x="7336729" y="3170710"/>
              <a:ext cx="375082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latin typeface="Cambria" panose="02040503050406030204" pitchFamily="18" charset="0"/>
                </a:rPr>
                <a:t>A, B đúng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BAB8177-9D10-CB77-98C1-DD1167CCC2AC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8" name="Rectangle: Rounded Corners 21">
              <a:extLst>
                <a:ext uri="{FF2B5EF4-FFF2-40B4-BE49-F238E27FC236}">
                  <a16:creationId xmlns:a16="http://schemas.microsoft.com/office/drawing/2014/main" id="{564BF3C2-8513-B009-4B2F-86238600080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33B5BE-0DEF-2085-0163-41C5E48B7AF1}"/>
                </a:ext>
              </a:extLst>
            </p:cNvPr>
            <p:cNvSpPr txBox="1"/>
            <p:nvPr/>
          </p:nvSpPr>
          <p:spPr>
            <a:xfrm>
              <a:off x="1529451" y="3131624"/>
              <a:ext cx="375082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latin typeface="Cambria" panose="02040503050406030204" pitchFamily="18" charset="0"/>
                </a:rPr>
                <a:t>Tắm tráng trước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A83462-162F-AD36-66E3-5EAFC0926803}"/>
              </a:ext>
            </a:extLst>
          </p:cNvPr>
          <p:cNvGrpSpPr/>
          <p:nvPr/>
        </p:nvGrpSpPr>
        <p:grpSpPr>
          <a:xfrm>
            <a:off x="956935" y="4745740"/>
            <a:ext cx="4537107" cy="1129886"/>
            <a:chOff x="981375" y="4872764"/>
            <a:chExt cx="4537107" cy="1129886"/>
          </a:xfrm>
        </p:grpSpPr>
        <p:sp>
          <p:nvSpPr>
            <p:cNvPr id="11" name="Rectangle: Rounded Corners 26">
              <a:extLst>
                <a:ext uri="{FF2B5EF4-FFF2-40B4-BE49-F238E27FC236}">
                  <a16:creationId xmlns:a16="http://schemas.microsoft.com/office/drawing/2014/main" id="{83D73DAC-45DF-F02F-A20E-2B8A83FAB06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22EAC8-B01D-6E0F-6A20-AE9F2935FBA6}"/>
                </a:ext>
              </a:extLst>
            </p:cNvPr>
            <p:cNvSpPr txBox="1"/>
            <p:nvPr/>
          </p:nvSpPr>
          <p:spPr>
            <a:xfrm>
              <a:off x="1362175" y="5183281"/>
              <a:ext cx="375082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latin typeface="Cambria" panose="02040503050406030204" pitchFamily="18" charset="0"/>
                </a:rPr>
                <a:t>Khởi động kĩ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74E3FA-F5AC-22E2-850D-A97B70AEEC28}"/>
              </a:ext>
            </a:extLst>
          </p:cNvPr>
          <p:cNvGrpSpPr/>
          <p:nvPr/>
        </p:nvGrpSpPr>
        <p:grpSpPr>
          <a:xfrm>
            <a:off x="6830721" y="4714800"/>
            <a:ext cx="4653572" cy="1129886"/>
            <a:chOff x="6830721" y="4714800"/>
            <a:chExt cx="4653572" cy="1129886"/>
          </a:xfrm>
        </p:grpSpPr>
        <p:sp>
          <p:nvSpPr>
            <p:cNvPr id="14" name="Rectangle: Rounded Corners 28">
              <a:extLst>
                <a:ext uri="{FF2B5EF4-FFF2-40B4-BE49-F238E27FC236}">
                  <a16:creationId xmlns:a16="http://schemas.microsoft.com/office/drawing/2014/main" id="{2FD0DC71-3DB5-C336-454B-24151FE386B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1D76DE-B5B8-95A1-7258-1AD3DB4908D2}"/>
                </a:ext>
              </a:extLst>
            </p:cNvPr>
            <p:cNvSpPr txBox="1"/>
            <p:nvPr/>
          </p:nvSpPr>
          <p:spPr>
            <a:xfrm>
              <a:off x="7286049" y="5025141"/>
              <a:ext cx="419824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latin typeface="Cambria" panose="02040503050406030204" pitchFamily="18" charset="0"/>
                </a:rPr>
                <a:t>Không cần làm gì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46E9DDB-6DC0-4A2C-0577-B31C62300B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726845-FD14-D0EE-9543-3F2823A71D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6492618" y="2721673"/>
            <a:ext cx="957111" cy="1365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54AD14-E799-8BF1-A25F-900FF734DB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598974"/>
            <a:ext cx="1238017" cy="1245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8016E3-F994-13CF-0BE2-E75474B7FA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0" y="4755215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B650CF-A261-0F48-D7A2-CA0E00E2C3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27407" y="3068068"/>
            <a:ext cx="953350" cy="8575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53E739-4176-74E6-3A42-EF0FCAE52BF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38AE9A-4C99-7A10-6702-33CD027924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28416" y="4876301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63311C-9117-A658-C22F-9A91AF30BD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4831511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EA864E-C346-75CA-B0E2-00FACC133C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86" b="92952" l="6867" r="95279">
                        <a14:foregroundMark x1="30687" y1="67429" x2="69957" y2="58667"/>
                        <a14:foregroundMark x1="39485" y1="59238" x2="39056" y2="68952"/>
                        <a14:foregroundMark x1="34979" y1="60381" x2="36481" y2="69714"/>
                        <a14:foregroundMark x1="42060" y1="66286" x2="41631" y2="68952"/>
                        <a14:foregroundMark x1="66524" y1="54286" x2="59657" y2="68571"/>
                        <a14:foregroundMark x1="60944" y1="56571" x2="69099" y2="67048"/>
                        <a14:foregroundMark x1="51717" y1="71810" x2="59657" y2="73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406" y="-89073"/>
            <a:ext cx="1575857" cy="17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6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id="{672FC37E-A152-5AA4-75B2-D1945784F974}"/>
              </a:ext>
            </a:extLst>
          </p:cNvPr>
          <p:cNvSpPr/>
          <p:nvPr/>
        </p:nvSpPr>
        <p:spPr>
          <a:xfrm>
            <a:off x="966878" y="32588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C3EEAA-D3DF-EBFC-73BC-EF98941D7B14}"/>
              </a:ext>
            </a:extLst>
          </p:cNvPr>
          <p:cNvSpPr txBox="1"/>
          <p:nvPr/>
        </p:nvSpPr>
        <p:spPr>
          <a:xfrm>
            <a:off x="1228125" y="443763"/>
            <a:ext cx="991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nl-NL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 làm gì để phòng chống tai nạn đuối nước? </a:t>
            </a:r>
            <a:endParaRPr lang="en-US" sz="4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86818-203C-A8DF-16F2-23E49ADA9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86" b="92952" l="6867" r="95279">
                        <a14:foregroundMark x1="30687" y1="67429" x2="69957" y2="58667"/>
                        <a14:foregroundMark x1="39485" y1="59238" x2="39056" y2="68952"/>
                        <a14:foregroundMark x1="34979" y1="60381" x2="36481" y2="69714"/>
                        <a14:foregroundMark x1="42060" y1="66286" x2="41631" y2="68952"/>
                        <a14:foregroundMark x1="66524" y1="54286" x2="59657" y2="68571"/>
                        <a14:foregroundMark x1="60944" y1="56571" x2="69099" y2="67048"/>
                        <a14:foregroundMark x1="51717" y1="71810" x2="59657" y2="73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406" y="-89073"/>
            <a:ext cx="1575857" cy="17753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3A5877A-E6AC-0080-771A-30E3E1BE0715}"/>
              </a:ext>
            </a:extLst>
          </p:cNvPr>
          <p:cNvGrpSpPr/>
          <p:nvPr/>
        </p:nvGrpSpPr>
        <p:grpSpPr>
          <a:xfrm>
            <a:off x="7029327" y="4667041"/>
            <a:ext cx="4779654" cy="1269880"/>
            <a:chOff x="6830721" y="2864057"/>
            <a:chExt cx="4779654" cy="1269880"/>
          </a:xfrm>
        </p:grpSpPr>
        <p:sp>
          <p:nvSpPr>
            <p:cNvPr id="6" name="Rectangle: Rounded Corners 16">
              <a:extLst>
                <a:ext uri="{FF2B5EF4-FFF2-40B4-BE49-F238E27FC236}">
                  <a16:creationId xmlns:a16="http://schemas.microsoft.com/office/drawing/2014/main" id="{E473AE4C-94A3-3DC1-97A3-E31343BE3B85}"/>
                </a:ext>
              </a:extLst>
            </p:cNvPr>
            <p:cNvSpPr/>
            <p:nvPr/>
          </p:nvSpPr>
          <p:spPr>
            <a:xfrm>
              <a:off x="6830721" y="2864057"/>
              <a:ext cx="4779654" cy="1269880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5EC52A-C5A6-9E8A-146E-24F30F07AC01}"/>
                </a:ext>
              </a:extLst>
            </p:cNvPr>
            <p:cNvSpPr txBox="1"/>
            <p:nvPr/>
          </p:nvSpPr>
          <p:spPr>
            <a:xfrm>
              <a:off x="7131740" y="3254743"/>
              <a:ext cx="441758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A, B, C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C4FE099-4E13-127E-4A8E-5C113D95A841}"/>
              </a:ext>
            </a:extLst>
          </p:cNvPr>
          <p:cNvGrpSpPr/>
          <p:nvPr/>
        </p:nvGrpSpPr>
        <p:grpSpPr>
          <a:xfrm>
            <a:off x="981375" y="2864056"/>
            <a:ext cx="4900384" cy="1368309"/>
            <a:chOff x="981375" y="2864056"/>
            <a:chExt cx="4900384" cy="1368309"/>
          </a:xfrm>
        </p:grpSpPr>
        <p:sp>
          <p:nvSpPr>
            <p:cNvPr id="9" name="Rectangle: Rounded Corners 20">
              <a:extLst>
                <a:ext uri="{FF2B5EF4-FFF2-40B4-BE49-F238E27FC236}">
                  <a16:creationId xmlns:a16="http://schemas.microsoft.com/office/drawing/2014/main" id="{8E97DD1D-32F4-86D3-3042-E62F0AF2AE82}"/>
                </a:ext>
              </a:extLst>
            </p:cNvPr>
            <p:cNvSpPr/>
            <p:nvPr/>
          </p:nvSpPr>
          <p:spPr>
            <a:xfrm>
              <a:off x="981375" y="2864056"/>
              <a:ext cx="4900384" cy="1368309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1DDB98-2028-E2BD-E8F9-FA20D63A439F}"/>
                </a:ext>
              </a:extLst>
            </p:cNvPr>
            <p:cNvSpPr txBox="1"/>
            <p:nvPr/>
          </p:nvSpPr>
          <p:spPr>
            <a:xfrm>
              <a:off x="1343575" y="3060824"/>
              <a:ext cx="442977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latin typeface="Cambria" panose="02040503050406030204" pitchFamily="18" charset="0"/>
                </a:rPr>
                <a:t>Không chơi đùa gần ao, sông, suối 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694808-0991-D2AF-8B8E-DE11C779CA9F}"/>
              </a:ext>
            </a:extLst>
          </p:cNvPr>
          <p:cNvGrpSpPr/>
          <p:nvPr/>
        </p:nvGrpSpPr>
        <p:grpSpPr>
          <a:xfrm>
            <a:off x="872690" y="4714800"/>
            <a:ext cx="4862557" cy="1222120"/>
            <a:chOff x="981375" y="4872764"/>
            <a:chExt cx="4537107" cy="1222120"/>
          </a:xfrm>
        </p:grpSpPr>
        <p:sp>
          <p:nvSpPr>
            <p:cNvPr id="12" name="Rectangle: Rounded Corners 25">
              <a:extLst>
                <a:ext uri="{FF2B5EF4-FFF2-40B4-BE49-F238E27FC236}">
                  <a16:creationId xmlns:a16="http://schemas.microsoft.com/office/drawing/2014/main" id="{A6937F4E-03F7-6439-3178-912357B05541}"/>
                </a:ext>
              </a:extLst>
            </p:cNvPr>
            <p:cNvSpPr/>
            <p:nvPr/>
          </p:nvSpPr>
          <p:spPr>
            <a:xfrm>
              <a:off x="981375" y="4872764"/>
              <a:ext cx="4537107" cy="1222120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9E704D-B0B8-A922-459C-A86D5F05B520}"/>
                </a:ext>
              </a:extLst>
            </p:cNvPr>
            <p:cNvSpPr txBox="1"/>
            <p:nvPr/>
          </p:nvSpPr>
          <p:spPr>
            <a:xfrm>
              <a:off x="1319548" y="5104768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latin typeface="Cambria" panose="02040503050406030204" pitchFamily="18" charset="0"/>
                </a:rPr>
                <a:t>Mặc áo phao khi đi tàu, thuyền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546D70-D43A-F482-A9F9-7CFADB481228}"/>
              </a:ext>
            </a:extLst>
          </p:cNvPr>
          <p:cNvGrpSpPr/>
          <p:nvPr/>
        </p:nvGrpSpPr>
        <p:grpSpPr>
          <a:xfrm>
            <a:off x="6909508" y="2892855"/>
            <a:ext cx="4899473" cy="1339509"/>
            <a:chOff x="6830721" y="4714799"/>
            <a:chExt cx="4537107" cy="1339509"/>
          </a:xfrm>
        </p:grpSpPr>
        <p:sp>
          <p:nvSpPr>
            <p:cNvPr id="15" name="Rectangle: Rounded Corners 31">
              <a:extLst>
                <a:ext uri="{FF2B5EF4-FFF2-40B4-BE49-F238E27FC236}">
                  <a16:creationId xmlns:a16="http://schemas.microsoft.com/office/drawing/2014/main" id="{EAEBF3CC-21DC-6C27-9097-F5B8E6DEF962}"/>
                </a:ext>
              </a:extLst>
            </p:cNvPr>
            <p:cNvSpPr/>
            <p:nvPr/>
          </p:nvSpPr>
          <p:spPr>
            <a:xfrm>
              <a:off x="6830721" y="4714799"/>
              <a:ext cx="4537107" cy="1339509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0BD8D6-5ADA-A6EC-2B89-A48EBAE05FC5}"/>
                </a:ext>
              </a:extLst>
            </p:cNvPr>
            <p:cNvSpPr txBox="1"/>
            <p:nvPr/>
          </p:nvSpPr>
          <p:spPr>
            <a:xfrm>
              <a:off x="7160266" y="4983752"/>
              <a:ext cx="37508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latin typeface="Cambria" panose="02040503050406030204" pitchFamily="18" charset="0"/>
                </a:rPr>
                <a:t>Không lại gần nơi có dòng nước lớn</a:t>
              </a:r>
              <a:endParaRPr lang="en-US" sz="36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7CEF0D9-7DB4-AADA-18CD-330284EB28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85800E-D653-4C95-5918-F16FA32556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571567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6EDD16C-E120-1724-9C3D-1CE6FCC036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598974"/>
            <a:ext cx="1238017" cy="12457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D98BD8-BFEA-3D50-D090-20E6922CDD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32CD11-0764-B945-ABF7-EC01D45C8B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313465" y="5046710"/>
            <a:ext cx="953350" cy="857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EFD527-5E2D-4345-6C74-372C1872F65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705906" y="2519194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3845CF-D8BB-DDBA-8EC2-6B1841F0FA3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4845361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06D14F-EEEF-E224-4F51-87EB64E562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00956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689270F-6E91-0BEE-CBF7-05478A92D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0158"/>
          <a:stretch/>
        </p:blipFill>
        <p:spPr>
          <a:xfrm>
            <a:off x="4176889" y="488616"/>
            <a:ext cx="8105025" cy="5308907"/>
          </a:xfrm>
          <a:prstGeom prst="rect">
            <a:avLst/>
          </a:prstGeom>
        </p:spPr>
      </p:pic>
      <p:pic>
        <p:nvPicPr>
          <p:cNvPr id="3" name="图片 1">
            <a:extLst>
              <a:ext uri="{FF2B5EF4-FFF2-40B4-BE49-F238E27FC236}">
                <a16:creationId xmlns:a16="http://schemas.microsoft.com/office/drawing/2014/main" id="{71F64859-AB2C-F857-0493-9076A35C5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2444" y="647997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8D3A4A-E0FB-16D1-6502-ED80B554D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864" y="1791273"/>
            <a:ext cx="7175047" cy="17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DE7A690-B1E6-C59D-941C-6F2B20C53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19" y="0"/>
            <a:ext cx="1753742" cy="1238491"/>
          </a:xfrm>
          <a:prstGeom prst="rect">
            <a:avLst/>
          </a:prstGeom>
        </p:spPr>
      </p:pic>
      <p:sp>
        <p:nvSpPr>
          <p:cNvPr id="3" name="任意多边形: 形状 4">
            <a:extLst>
              <a:ext uri="{FF2B5EF4-FFF2-40B4-BE49-F238E27FC236}">
                <a16:creationId xmlns:a16="http://schemas.microsoft.com/office/drawing/2014/main" id="{6BF6549A-D5DA-BEB8-5E29-717CC2B84BF8}"/>
              </a:ext>
            </a:extLst>
          </p:cNvPr>
          <p:cNvSpPr/>
          <p:nvPr/>
        </p:nvSpPr>
        <p:spPr>
          <a:xfrm>
            <a:off x="474562" y="983705"/>
            <a:ext cx="3541853" cy="208501"/>
          </a:xfrm>
          <a:custGeom>
            <a:avLst/>
            <a:gdLst>
              <a:gd name="connsiteX0" fmla="*/ 0 w 3541853"/>
              <a:gd name="connsiteY0" fmla="*/ 104315 h 208501"/>
              <a:gd name="connsiteX1" fmla="*/ 405114 w 3541853"/>
              <a:gd name="connsiteY1" fmla="*/ 11718 h 208501"/>
              <a:gd name="connsiteX2" fmla="*/ 902825 w 3541853"/>
              <a:gd name="connsiteY2" fmla="*/ 150614 h 208501"/>
              <a:gd name="connsiteX3" fmla="*/ 1365813 w 3541853"/>
              <a:gd name="connsiteY3" fmla="*/ 11718 h 208501"/>
              <a:gd name="connsiteX4" fmla="*/ 1794076 w 3541853"/>
              <a:gd name="connsiteY4" fmla="*/ 208487 h 208501"/>
              <a:gd name="connsiteX5" fmla="*/ 2361235 w 3541853"/>
              <a:gd name="connsiteY5" fmla="*/ 143 h 208501"/>
              <a:gd name="connsiteX6" fmla="*/ 2893671 w 3541853"/>
              <a:gd name="connsiteY6" fmla="*/ 173763 h 208501"/>
              <a:gd name="connsiteX7" fmla="*/ 3321934 w 3541853"/>
              <a:gd name="connsiteY7" fmla="*/ 46442 h 208501"/>
              <a:gd name="connsiteX8" fmla="*/ 3541853 w 3541853"/>
              <a:gd name="connsiteY8" fmla="*/ 92741 h 208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1853" h="208501">
                <a:moveTo>
                  <a:pt x="0" y="104315"/>
                </a:moveTo>
                <a:cubicBezTo>
                  <a:pt x="127321" y="54158"/>
                  <a:pt x="254643" y="4002"/>
                  <a:pt x="405114" y="11718"/>
                </a:cubicBezTo>
                <a:cubicBezTo>
                  <a:pt x="555585" y="19434"/>
                  <a:pt x="742709" y="150614"/>
                  <a:pt x="902825" y="150614"/>
                </a:cubicBezTo>
                <a:cubicBezTo>
                  <a:pt x="1062941" y="150614"/>
                  <a:pt x="1217271" y="2073"/>
                  <a:pt x="1365813" y="11718"/>
                </a:cubicBezTo>
                <a:cubicBezTo>
                  <a:pt x="1514355" y="21363"/>
                  <a:pt x="1628172" y="210416"/>
                  <a:pt x="1794076" y="208487"/>
                </a:cubicBezTo>
                <a:cubicBezTo>
                  <a:pt x="1959980" y="206558"/>
                  <a:pt x="2177969" y="5930"/>
                  <a:pt x="2361235" y="143"/>
                </a:cubicBezTo>
                <a:cubicBezTo>
                  <a:pt x="2544501" y="-5644"/>
                  <a:pt x="2733555" y="166047"/>
                  <a:pt x="2893671" y="173763"/>
                </a:cubicBezTo>
                <a:cubicBezTo>
                  <a:pt x="3053787" y="181479"/>
                  <a:pt x="3213904" y="59946"/>
                  <a:pt x="3321934" y="46442"/>
                </a:cubicBezTo>
                <a:cubicBezTo>
                  <a:pt x="3429964" y="32938"/>
                  <a:pt x="3485908" y="62839"/>
                  <a:pt x="3541853" y="9274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6C365F67-9FE3-9E9F-1FAD-638A6946A0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18" y="757140"/>
            <a:ext cx="4794069" cy="623229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8B85327-3572-1A7D-3E59-8EEE09611F08}"/>
              </a:ext>
            </a:extLst>
          </p:cNvPr>
          <p:cNvGrpSpPr/>
          <p:nvPr/>
        </p:nvGrpSpPr>
        <p:grpSpPr>
          <a:xfrm>
            <a:off x="4175737" y="420914"/>
            <a:ext cx="7829674" cy="3101219"/>
            <a:chOff x="4175737" y="420914"/>
            <a:chExt cx="7829674" cy="3452372"/>
          </a:xfrm>
        </p:grpSpPr>
        <p:sp>
          <p:nvSpPr>
            <p:cNvPr id="4" name="任意多边形: 形状 40">
              <a:extLst>
                <a:ext uri="{FF2B5EF4-FFF2-40B4-BE49-F238E27FC236}">
                  <a16:creationId xmlns:a16="http://schemas.microsoft.com/office/drawing/2014/main" id="{97731850-2797-FB3E-C4DD-E31C6E6DD990}"/>
                </a:ext>
              </a:extLst>
            </p:cNvPr>
            <p:cNvSpPr/>
            <p:nvPr/>
          </p:nvSpPr>
          <p:spPr>
            <a:xfrm>
              <a:off x="4175737" y="420914"/>
              <a:ext cx="7829674" cy="3452372"/>
            </a:xfrm>
            <a:custGeom>
              <a:avLst/>
              <a:gdLst>
                <a:gd name="connsiteX0" fmla="*/ 430798 w 5817995"/>
                <a:gd name="connsiteY0" fmla="*/ 0 h 2153651"/>
                <a:gd name="connsiteX1" fmla="*/ 735418 w 5817995"/>
                <a:gd name="connsiteY1" fmla="*/ 126178 h 2153651"/>
                <a:gd name="connsiteX2" fmla="*/ 740573 w 5817995"/>
                <a:gd name="connsiteY2" fmla="*/ 132426 h 2153651"/>
                <a:gd name="connsiteX3" fmla="*/ 745728 w 5817995"/>
                <a:gd name="connsiteY3" fmla="*/ 126178 h 2153651"/>
                <a:gd name="connsiteX4" fmla="*/ 1050349 w 5817995"/>
                <a:gd name="connsiteY4" fmla="*/ 0 h 2153651"/>
                <a:gd name="connsiteX5" fmla="*/ 1354967 w 5817995"/>
                <a:gd name="connsiteY5" fmla="*/ 126178 h 2153651"/>
                <a:gd name="connsiteX6" fmla="*/ 1360123 w 5817995"/>
                <a:gd name="connsiteY6" fmla="*/ 132426 h 2153651"/>
                <a:gd name="connsiteX7" fmla="*/ 1365278 w 5817995"/>
                <a:gd name="connsiteY7" fmla="*/ 126178 h 2153651"/>
                <a:gd name="connsiteX8" fmla="*/ 1669898 w 5817995"/>
                <a:gd name="connsiteY8" fmla="*/ 0 h 2153651"/>
                <a:gd name="connsiteX9" fmla="*/ 1974518 w 5817995"/>
                <a:gd name="connsiteY9" fmla="*/ 126178 h 2153651"/>
                <a:gd name="connsiteX10" fmla="*/ 1979674 w 5817995"/>
                <a:gd name="connsiteY10" fmla="*/ 132426 h 2153651"/>
                <a:gd name="connsiteX11" fmla="*/ 1984828 w 5817995"/>
                <a:gd name="connsiteY11" fmla="*/ 126178 h 2153651"/>
                <a:gd name="connsiteX12" fmla="*/ 2289448 w 5817995"/>
                <a:gd name="connsiteY12" fmla="*/ 0 h 2153651"/>
                <a:gd name="connsiteX13" fmla="*/ 2594069 w 5817995"/>
                <a:gd name="connsiteY13" fmla="*/ 126178 h 2153651"/>
                <a:gd name="connsiteX14" fmla="*/ 2599224 w 5817995"/>
                <a:gd name="connsiteY14" fmla="*/ 132426 h 2153651"/>
                <a:gd name="connsiteX15" fmla="*/ 2604379 w 5817995"/>
                <a:gd name="connsiteY15" fmla="*/ 126178 h 2153651"/>
                <a:gd name="connsiteX16" fmla="*/ 2908999 w 5817995"/>
                <a:gd name="connsiteY16" fmla="*/ 0 h 2153651"/>
                <a:gd name="connsiteX17" fmla="*/ 3213619 w 5817995"/>
                <a:gd name="connsiteY17" fmla="*/ 126178 h 2153651"/>
                <a:gd name="connsiteX18" fmla="*/ 3218774 w 5817995"/>
                <a:gd name="connsiteY18" fmla="*/ 132426 h 2153651"/>
                <a:gd name="connsiteX19" fmla="*/ 3223929 w 5817995"/>
                <a:gd name="connsiteY19" fmla="*/ 126178 h 2153651"/>
                <a:gd name="connsiteX20" fmla="*/ 3528549 w 5817995"/>
                <a:gd name="connsiteY20" fmla="*/ 0 h 2153651"/>
                <a:gd name="connsiteX21" fmla="*/ 3833169 w 5817995"/>
                <a:gd name="connsiteY21" fmla="*/ 126178 h 2153651"/>
                <a:gd name="connsiteX22" fmla="*/ 3838324 w 5817995"/>
                <a:gd name="connsiteY22" fmla="*/ 132426 h 2153651"/>
                <a:gd name="connsiteX23" fmla="*/ 3843479 w 5817995"/>
                <a:gd name="connsiteY23" fmla="*/ 126178 h 2153651"/>
                <a:gd name="connsiteX24" fmla="*/ 4148099 w 5817995"/>
                <a:gd name="connsiteY24" fmla="*/ 0 h 2153651"/>
                <a:gd name="connsiteX25" fmla="*/ 4452719 w 5817995"/>
                <a:gd name="connsiteY25" fmla="*/ 126178 h 2153651"/>
                <a:gd name="connsiteX26" fmla="*/ 4457874 w 5817995"/>
                <a:gd name="connsiteY26" fmla="*/ 132425 h 2153651"/>
                <a:gd name="connsiteX27" fmla="*/ 4463028 w 5817995"/>
                <a:gd name="connsiteY27" fmla="*/ 126178 h 2153651"/>
                <a:gd name="connsiteX28" fmla="*/ 4767648 w 5817995"/>
                <a:gd name="connsiteY28" fmla="*/ 0 h 2153651"/>
                <a:gd name="connsiteX29" fmla="*/ 5041676 w 5817995"/>
                <a:gd name="connsiteY29" fmla="*/ 98374 h 2153651"/>
                <a:gd name="connsiteX30" fmla="*/ 5077033 w 5817995"/>
                <a:gd name="connsiteY30" fmla="*/ 132897 h 2153651"/>
                <a:gd name="connsiteX31" fmla="*/ 5082577 w 5817995"/>
                <a:gd name="connsiteY31" fmla="*/ 126178 h 2153651"/>
                <a:gd name="connsiteX32" fmla="*/ 5387197 w 5817995"/>
                <a:gd name="connsiteY32" fmla="*/ 0 h 2153651"/>
                <a:gd name="connsiteX33" fmla="*/ 5817995 w 5817995"/>
                <a:gd name="connsiteY33" fmla="*/ 430799 h 2153651"/>
                <a:gd name="connsiteX34" fmla="*/ 5691817 w 5817995"/>
                <a:gd name="connsiteY34" fmla="*/ 735420 h 2153651"/>
                <a:gd name="connsiteX35" fmla="*/ 5669526 w 5817995"/>
                <a:gd name="connsiteY35" fmla="*/ 753812 h 2153651"/>
                <a:gd name="connsiteX36" fmla="*/ 5691817 w 5817995"/>
                <a:gd name="connsiteY36" fmla="*/ 772204 h 2153651"/>
                <a:gd name="connsiteX37" fmla="*/ 5817995 w 5817995"/>
                <a:gd name="connsiteY37" fmla="*/ 1076825 h 2153651"/>
                <a:gd name="connsiteX38" fmla="*/ 5691817 w 5817995"/>
                <a:gd name="connsiteY38" fmla="*/ 1381446 h 2153651"/>
                <a:gd name="connsiteX39" fmla="*/ 5669526 w 5817995"/>
                <a:gd name="connsiteY39" fmla="*/ 1399839 h 2153651"/>
                <a:gd name="connsiteX40" fmla="*/ 5691817 w 5817995"/>
                <a:gd name="connsiteY40" fmla="*/ 1418231 h 2153651"/>
                <a:gd name="connsiteX41" fmla="*/ 5817995 w 5817995"/>
                <a:gd name="connsiteY41" fmla="*/ 1722852 h 2153651"/>
                <a:gd name="connsiteX42" fmla="*/ 5387197 w 5817995"/>
                <a:gd name="connsiteY42" fmla="*/ 2153651 h 2153651"/>
                <a:gd name="connsiteX43" fmla="*/ 5082577 w 5817995"/>
                <a:gd name="connsiteY43" fmla="*/ 2027473 h 2153651"/>
                <a:gd name="connsiteX44" fmla="*/ 5077420 w 5817995"/>
                <a:gd name="connsiteY44" fmla="*/ 2021223 h 2153651"/>
                <a:gd name="connsiteX45" fmla="*/ 5072263 w 5817995"/>
                <a:gd name="connsiteY45" fmla="*/ 2027473 h 2153651"/>
                <a:gd name="connsiteX46" fmla="*/ 4767643 w 5817995"/>
                <a:gd name="connsiteY46" fmla="*/ 2153651 h 2153651"/>
                <a:gd name="connsiteX47" fmla="*/ 4463023 w 5817995"/>
                <a:gd name="connsiteY47" fmla="*/ 2027473 h 2153651"/>
                <a:gd name="connsiteX48" fmla="*/ 4457869 w 5817995"/>
                <a:gd name="connsiteY48" fmla="*/ 2021226 h 2153651"/>
                <a:gd name="connsiteX49" fmla="*/ 4452714 w 5817995"/>
                <a:gd name="connsiteY49" fmla="*/ 2027473 h 2153651"/>
                <a:gd name="connsiteX50" fmla="*/ 4148094 w 5817995"/>
                <a:gd name="connsiteY50" fmla="*/ 2153651 h 2153651"/>
                <a:gd name="connsiteX51" fmla="*/ 3843474 w 5817995"/>
                <a:gd name="connsiteY51" fmla="*/ 2027473 h 2153651"/>
                <a:gd name="connsiteX52" fmla="*/ 3838319 w 5817995"/>
                <a:gd name="connsiteY52" fmla="*/ 2021225 h 2153651"/>
                <a:gd name="connsiteX53" fmla="*/ 3833164 w 5817995"/>
                <a:gd name="connsiteY53" fmla="*/ 2027473 h 2153651"/>
                <a:gd name="connsiteX54" fmla="*/ 3528544 w 5817995"/>
                <a:gd name="connsiteY54" fmla="*/ 2153651 h 2153651"/>
                <a:gd name="connsiteX55" fmla="*/ 3223924 w 5817995"/>
                <a:gd name="connsiteY55" fmla="*/ 2027473 h 2153651"/>
                <a:gd name="connsiteX56" fmla="*/ 3218770 w 5817995"/>
                <a:gd name="connsiteY56" fmla="*/ 2021226 h 2153651"/>
                <a:gd name="connsiteX57" fmla="*/ 3213615 w 5817995"/>
                <a:gd name="connsiteY57" fmla="*/ 2027473 h 2153651"/>
                <a:gd name="connsiteX58" fmla="*/ 2908995 w 5817995"/>
                <a:gd name="connsiteY58" fmla="*/ 2153651 h 2153651"/>
                <a:gd name="connsiteX59" fmla="*/ 2604375 w 5817995"/>
                <a:gd name="connsiteY59" fmla="*/ 2027473 h 2153651"/>
                <a:gd name="connsiteX60" fmla="*/ 2599221 w 5817995"/>
                <a:gd name="connsiteY60" fmla="*/ 2021225 h 2153651"/>
                <a:gd name="connsiteX61" fmla="*/ 2594065 w 5817995"/>
                <a:gd name="connsiteY61" fmla="*/ 2027473 h 2153651"/>
                <a:gd name="connsiteX62" fmla="*/ 2289445 w 5817995"/>
                <a:gd name="connsiteY62" fmla="*/ 2153651 h 2153651"/>
                <a:gd name="connsiteX63" fmla="*/ 1984825 w 5817995"/>
                <a:gd name="connsiteY63" fmla="*/ 2027473 h 2153651"/>
                <a:gd name="connsiteX64" fmla="*/ 1979671 w 5817995"/>
                <a:gd name="connsiteY64" fmla="*/ 2021226 h 2153651"/>
                <a:gd name="connsiteX65" fmla="*/ 1974516 w 5817995"/>
                <a:gd name="connsiteY65" fmla="*/ 2027473 h 2153651"/>
                <a:gd name="connsiteX66" fmla="*/ 1669896 w 5817995"/>
                <a:gd name="connsiteY66" fmla="*/ 2153651 h 2153651"/>
                <a:gd name="connsiteX67" fmla="*/ 1365276 w 5817995"/>
                <a:gd name="connsiteY67" fmla="*/ 2027473 h 2153651"/>
                <a:gd name="connsiteX68" fmla="*/ 1360121 w 5817995"/>
                <a:gd name="connsiteY68" fmla="*/ 2021225 h 2153651"/>
                <a:gd name="connsiteX69" fmla="*/ 1354966 w 5817995"/>
                <a:gd name="connsiteY69" fmla="*/ 2027473 h 2153651"/>
                <a:gd name="connsiteX70" fmla="*/ 1050347 w 5817995"/>
                <a:gd name="connsiteY70" fmla="*/ 2153651 h 2153651"/>
                <a:gd name="connsiteX71" fmla="*/ 745727 w 5817995"/>
                <a:gd name="connsiteY71" fmla="*/ 2027473 h 2153651"/>
                <a:gd name="connsiteX72" fmla="*/ 740573 w 5817995"/>
                <a:gd name="connsiteY72" fmla="*/ 2021226 h 2153651"/>
                <a:gd name="connsiteX73" fmla="*/ 735419 w 5817995"/>
                <a:gd name="connsiteY73" fmla="*/ 2027473 h 2153651"/>
                <a:gd name="connsiteX74" fmla="*/ 430798 w 5817995"/>
                <a:gd name="connsiteY74" fmla="*/ 2153651 h 2153651"/>
                <a:gd name="connsiteX75" fmla="*/ 0 w 5817995"/>
                <a:gd name="connsiteY75" fmla="*/ 1722852 h 2153651"/>
                <a:gd name="connsiteX76" fmla="*/ 126178 w 5817995"/>
                <a:gd name="connsiteY76" fmla="*/ 1418231 h 2153651"/>
                <a:gd name="connsiteX77" fmla="*/ 148470 w 5817995"/>
                <a:gd name="connsiteY77" fmla="*/ 1399839 h 2153651"/>
                <a:gd name="connsiteX78" fmla="*/ 126178 w 5817995"/>
                <a:gd name="connsiteY78" fmla="*/ 1381446 h 2153651"/>
                <a:gd name="connsiteX79" fmla="*/ 0 w 5817995"/>
                <a:gd name="connsiteY79" fmla="*/ 1076825 h 2153651"/>
                <a:gd name="connsiteX80" fmla="*/ 126178 w 5817995"/>
                <a:gd name="connsiteY80" fmla="*/ 772204 h 2153651"/>
                <a:gd name="connsiteX81" fmla="*/ 148470 w 5817995"/>
                <a:gd name="connsiteY81" fmla="*/ 753812 h 2153651"/>
                <a:gd name="connsiteX82" fmla="*/ 126178 w 5817995"/>
                <a:gd name="connsiteY82" fmla="*/ 735420 h 2153651"/>
                <a:gd name="connsiteX83" fmla="*/ 0 w 5817995"/>
                <a:gd name="connsiteY83" fmla="*/ 430799 h 2153651"/>
                <a:gd name="connsiteX84" fmla="*/ 430798 w 5817995"/>
                <a:gd name="connsiteY84" fmla="*/ 0 h 2153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817995" h="2153651">
                  <a:moveTo>
                    <a:pt x="430798" y="0"/>
                  </a:moveTo>
                  <a:cubicBezTo>
                    <a:pt x="549760" y="0"/>
                    <a:pt x="657459" y="48219"/>
                    <a:pt x="735418" y="126178"/>
                  </a:cubicBezTo>
                  <a:lnTo>
                    <a:pt x="740573" y="132426"/>
                  </a:lnTo>
                  <a:lnTo>
                    <a:pt x="745728" y="126178"/>
                  </a:lnTo>
                  <a:cubicBezTo>
                    <a:pt x="823687" y="48219"/>
                    <a:pt x="931387" y="0"/>
                    <a:pt x="1050349" y="0"/>
                  </a:cubicBezTo>
                  <a:cubicBezTo>
                    <a:pt x="1169309" y="0"/>
                    <a:pt x="1277008" y="48219"/>
                    <a:pt x="1354967" y="126178"/>
                  </a:cubicBezTo>
                  <a:lnTo>
                    <a:pt x="1360123" y="132426"/>
                  </a:lnTo>
                  <a:lnTo>
                    <a:pt x="1365278" y="126178"/>
                  </a:lnTo>
                  <a:cubicBezTo>
                    <a:pt x="1443237" y="48219"/>
                    <a:pt x="1550937" y="0"/>
                    <a:pt x="1669898" y="0"/>
                  </a:cubicBezTo>
                  <a:cubicBezTo>
                    <a:pt x="1788860" y="0"/>
                    <a:pt x="1896559" y="48219"/>
                    <a:pt x="1974518" y="126178"/>
                  </a:cubicBezTo>
                  <a:lnTo>
                    <a:pt x="1979674" y="132426"/>
                  </a:lnTo>
                  <a:lnTo>
                    <a:pt x="1984828" y="126178"/>
                  </a:lnTo>
                  <a:cubicBezTo>
                    <a:pt x="2062787" y="48219"/>
                    <a:pt x="2170487" y="0"/>
                    <a:pt x="2289448" y="0"/>
                  </a:cubicBezTo>
                  <a:cubicBezTo>
                    <a:pt x="2408410" y="0"/>
                    <a:pt x="2516109" y="48219"/>
                    <a:pt x="2594069" y="126178"/>
                  </a:cubicBezTo>
                  <a:lnTo>
                    <a:pt x="2599224" y="132426"/>
                  </a:lnTo>
                  <a:lnTo>
                    <a:pt x="2604379" y="126178"/>
                  </a:lnTo>
                  <a:cubicBezTo>
                    <a:pt x="2682338" y="48219"/>
                    <a:pt x="2790038" y="0"/>
                    <a:pt x="2908999" y="0"/>
                  </a:cubicBezTo>
                  <a:cubicBezTo>
                    <a:pt x="3027961" y="0"/>
                    <a:pt x="3135660" y="48219"/>
                    <a:pt x="3213619" y="126178"/>
                  </a:cubicBezTo>
                  <a:lnTo>
                    <a:pt x="3218774" y="132426"/>
                  </a:lnTo>
                  <a:lnTo>
                    <a:pt x="3223929" y="126178"/>
                  </a:lnTo>
                  <a:cubicBezTo>
                    <a:pt x="3301888" y="48219"/>
                    <a:pt x="3409588" y="0"/>
                    <a:pt x="3528549" y="0"/>
                  </a:cubicBezTo>
                  <a:cubicBezTo>
                    <a:pt x="3647511" y="0"/>
                    <a:pt x="3755210" y="48219"/>
                    <a:pt x="3833169" y="126178"/>
                  </a:cubicBezTo>
                  <a:lnTo>
                    <a:pt x="3838324" y="132426"/>
                  </a:lnTo>
                  <a:lnTo>
                    <a:pt x="3843479" y="126178"/>
                  </a:lnTo>
                  <a:cubicBezTo>
                    <a:pt x="3921438" y="48219"/>
                    <a:pt x="4029138" y="0"/>
                    <a:pt x="4148099" y="0"/>
                  </a:cubicBezTo>
                  <a:cubicBezTo>
                    <a:pt x="4267061" y="0"/>
                    <a:pt x="4374760" y="48219"/>
                    <a:pt x="4452719" y="126178"/>
                  </a:cubicBezTo>
                  <a:lnTo>
                    <a:pt x="4457874" y="132425"/>
                  </a:lnTo>
                  <a:lnTo>
                    <a:pt x="4463028" y="126178"/>
                  </a:lnTo>
                  <a:cubicBezTo>
                    <a:pt x="4540987" y="48219"/>
                    <a:pt x="4648687" y="0"/>
                    <a:pt x="4767648" y="0"/>
                  </a:cubicBezTo>
                  <a:cubicBezTo>
                    <a:pt x="4871740" y="0"/>
                    <a:pt x="4967208" y="36918"/>
                    <a:pt x="5041676" y="98374"/>
                  </a:cubicBezTo>
                  <a:lnTo>
                    <a:pt x="5077033" y="132897"/>
                  </a:lnTo>
                  <a:lnTo>
                    <a:pt x="5082577" y="126178"/>
                  </a:lnTo>
                  <a:cubicBezTo>
                    <a:pt x="5160536" y="48219"/>
                    <a:pt x="5268236" y="0"/>
                    <a:pt x="5387197" y="0"/>
                  </a:cubicBezTo>
                  <a:cubicBezTo>
                    <a:pt x="5625120" y="0"/>
                    <a:pt x="5817995" y="192875"/>
                    <a:pt x="5817995" y="430799"/>
                  </a:cubicBezTo>
                  <a:cubicBezTo>
                    <a:pt x="5817995" y="549761"/>
                    <a:pt x="5769776" y="657461"/>
                    <a:pt x="5691817" y="735420"/>
                  </a:cubicBezTo>
                  <a:lnTo>
                    <a:pt x="5669526" y="753812"/>
                  </a:lnTo>
                  <a:lnTo>
                    <a:pt x="5691817" y="772204"/>
                  </a:lnTo>
                  <a:cubicBezTo>
                    <a:pt x="5769776" y="850163"/>
                    <a:pt x="5817995" y="957863"/>
                    <a:pt x="5817995" y="1076825"/>
                  </a:cubicBezTo>
                  <a:cubicBezTo>
                    <a:pt x="5817995" y="1195787"/>
                    <a:pt x="5769776" y="1303487"/>
                    <a:pt x="5691817" y="1381446"/>
                  </a:cubicBezTo>
                  <a:lnTo>
                    <a:pt x="5669526" y="1399839"/>
                  </a:lnTo>
                  <a:lnTo>
                    <a:pt x="5691817" y="1418231"/>
                  </a:lnTo>
                  <a:cubicBezTo>
                    <a:pt x="5769776" y="1496190"/>
                    <a:pt x="5817995" y="1603890"/>
                    <a:pt x="5817995" y="1722852"/>
                  </a:cubicBezTo>
                  <a:cubicBezTo>
                    <a:pt x="5817995" y="1960776"/>
                    <a:pt x="5625120" y="2153651"/>
                    <a:pt x="5387197" y="2153651"/>
                  </a:cubicBezTo>
                  <a:cubicBezTo>
                    <a:pt x="5268236" y="2153651"/>
                    <a:pt x="5160536" y="2105432"/>
                    <a:pt x="5082577" y="2027473"/>
                  </a:cubicBezTo>
                  <a:lnTo>
                    <a:pt x="5077420" y="2021223"/>
                  </a:lnTo>
                  <a:lnTo>
                    <a:pt x="5072263" y="2027473"/>
                  </a:lnTo>
                  <a:cubicBezTo>
                    <a:pt x="4994304" y="2105432"/>
                    <a:pt x="4886605" y="2153651"/>
                    <a:pt x="4767643" y="2153651"/>
                  </a:cubicBezTo>
                  <a:cubicBezTo>
                    <a:pt x="4648682" y="2153651"/>
                    <a:pt x="4540982" y="2105432"/>
                    <a:pt x="4463023" y="2027473"/>
                  </a:cubicBezTo>
                  <a:lnTo>
                    <a:pt x="4457869" y="2021226"/>
                  </a:lnTo>
                  <a:lnTo>
                    <a:pt x="4452714" y="2027473"/>
                  </a:lnTo>
                  <a:cubicBezTo>
                    <a:pt x="4374755" y="2105432"/>
                    <a:pt x="4267056" y="2153651"/>
                    <a:pt x="4148094" y="2153651"/>
                  </a:cubicBezTo>
                  <a:cubicBezTo>
                    <a:pt x="4029133" y="2153651"/>
                    <a:pt x="3921433" y="2105432"/>
                    <a:pt x="3843474" y="2027473"/>
                  </a:cubicBezTo>
                  <a:lnTo>
                    <a:pt x="3838319" y="2021225"/>
                  </a:lnTo>
                  <a:lnTo>
                    <a:pt x="3833164" y="2027473"/>
                  </a:lnTo>
                  <a:cubicBezTo>
                    <a:pt x="3755205" y="2105432"/>
                    <a:pt x="3647506" y="2153651"/>
                    <a:pt x="3528544" y="2153651"/>
                  </a:cubicBezTo>
                  <a:cubicBezTo>
                    <a:pt x="3409583" y="2153651"/>
                    <a:pt x="3301883" y="2105432"/>
                    <a:pt x="3223924" y="2027473"/>
                  </a:cubicBezTo>
                  <a:lnTo>
                    <a:pt x="3218770" y="2021226"/>
                  </a:lnTo>
                  <a:lnTo>
                    <a:pt x="3213615" y="2027473"/>
                  </a:lnTo>
                  <a:cubicBezTo>
                    <a:pt x="3135656" y="2105432"/>
                    <a:pt x="3027957" y="2153651"/>
                    <a:pt x="2908995" y="2153651"/>
                  </a:cubicBezTo>
                  <a:cubicBezTo>
                    <a:pt x="2790034" y="2153651"/>
                    <a:pt x="2682334" y="2105432"/>
                    <a:pt x="2604375" y="2027473"/>
                  </a:cubicBezTo>
                  <a:lnTo>
                    <a:pt x="2599221" y="2021225"/>
                  </a:lnTo>
                  <a:lnTo>
                    <a:pt x="2594065" y="2027473"/>
                  </a:lnTo>
                  <a:cubicBezTo>
                    <a:pt x="2516106" y="2105432"/>
                    <a:pt x="2408407" y="2153651"/>
                    <a:pt x="2289445" y="2153651"/>
                  </a:cubicBezTo>
                  <a:cubicBezTo>
                    <a:pt x="2170484" y="2153651"/>
                    <a:pt x="2062784" y="2105432"/>
                    <a:pt x="1984825" y="2027473"/>
                  </a:cubicBezTo>
                  <a:lnTo>
                    <a:pt x="1979671" y="2021226"/>
                  </a:lnTo>
                  <a:lnTo>
                    <a:pt x="1974516" y="2027473"/>
                  </a:lnTo>
                  <a:cubicBezTo>
                    <a:pt x="1896557" y="2105432"/>
                    <a:pt x="1788858" y="2153651"/>
                    <a:pt x="1669896" y="2153651"/>
                  </a:cubicBezTo>
                  <a:cubicBezTo>
                    <a:pt x="1550935" y="2153651"/>
                    <a:pt x="1443235" y="2105432"/>
                    <a:pt x="1365276" y="2027473"/>
                  </a:cubicBezTo>
                  <a:lnTo>
                    <a:pt x="1360121" y="2021225"/>
                  </a:lnTo>
                  <a:lnTo>
                    <a:pt x="1354966" y="2027473"/>
                  </a:lnTo>
                  <a:cubicBezTo>
                    <a:pt x="1277007" y="2105432"/>
                    <a:pt x="1169308" y="2153651"/>
                    <a:pt x="1050347" y="2153651"/>
                  </a:cubicBezTo>
                  <a:cubicBezTo>
                    <a:pt x="931386" y="2153651"/>
                    <a:pt x="823686" y="2105432"/>
                    <a:pt x="745727" y="2027473"/>
                  </a:cubicBezTo>
                  <a:lnTo>
                    <a:pt x="740573" y="2021226"/>
                  </a:lnTo>
                  <a:lnTo>
                    <a:pt x="735419" y="2027473"/>
                  </a:lnTo>
                  <a:cubicBezTo>
                    <a:pt x="657459" y="2105432"/>
                    <a:pt x="549760" y="2153651"/>
                    <a:pt x="430798" y="2153651"/>
                  </a:cubicBezTo>
                  <a:cubicBezTo>
                    <a:pt x="192875" y="2153651"/>
                    <a:pt x="0" y="1960776"/>
                    <a:pt x="0" y="1722852"/>
                  </a:cubicBezTo>
                  <a:cubicBezTo>
                    <a:pt x="0" y="1603890"/>
                    <a:pt x="48219" y="1496190"/>
                    <a:pt x="126178" y="1418231"/>
                  </a:cubicBezTo>
                  <a:lnTo>
                    <a:pt x="148470" y="1399839"/>
                  </a:lnTo>
                  <a:lnTo>
                    <a:pt x="126178" y="1381446"/>
                  </a:lnTo>
                  <a:cubicBezTo>
                    <a:pt x="48219" y="1303487"/>
                    <a:pt x="0" y="1195787"/>
                    <a:pt x="0" y="1076825"/>
                  </a:cubicBezTo>
                  <a:cubicBezTo>
                    <a:pt x="0" y="957863"/>
                    <a:pt x="48219" y="850163"/>
                    <a:pt x="126178" y="772204"/>
                  </a:cubicBezTo>
                  <a:lnTo>
                    <a:pt x="148470" y="753812"/>
                  </a:lnTo>
                  <a:lnTo>
                    <a:pt x="126178" y="735420"/>
                  </a:lnTo>
                  <a:cubicBezTo>
                    <a:pt x="48219" y="657461"/>
                    <a:pt x="0" y="549761"/>
                    <a:pt x="0" y="430799"/>
                  </a:cubicBezTo>
                  <a:cubicBezTo>
                    <a:pt x="0" y="192875"/>
                    <a:pt x="192875" y="0"/>
                    <a:pt x="4307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4400" dirty="0">
                <a:solidFill>
                  <a:srgbClr val="FF86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A2C8F4-F51D-F2B1-EE49-811C7FF87CA9}"/>
                </a:ext>
              </a:extLst>
            </p:cNvPr>
            <p:cNvSpPr txBox="1"/>
            <p:nvPr/>
          </p:nvSpPr>
          <p:spPr>
            <a:xfrm>
              <a:off x="4574150" y="857956"/>
              <a:ext cx="711112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400" b="1" i="0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Hãy nói về những điều em thích ở chủ đề Con người và sức khoẻ.</a:t>
              </a:r>
              <a:endParaRPr lang="en-US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6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AE43F7-17D3-1E66-DF5E-9DB073368687}"/>
              </a:ext>
            </a:extLst>
          </p:cNvPr>
          <p:cNvSpPr/>
          <p:nvPr/>
        </p:nvSpPr>
        <p:spPr>
          <a:xfrm>
            <a:off x="158044" y="172889"/>
            <a:ext cx="11875912" cy="6532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59C6ED46-27F9-4569-139F-8627DBBBF07F}"/>
              </a:ext>
            </a:extLst>
          </p:cNvPr>
          <p:cNvGrpSpPr/>
          <p:nvPr/>
        </p:nvGrpSpPr>
        <p:grpSpPr>
          <a:xfrm>
            <a:off x="238161" y="206756"/>
            <a:ext cx="11715678" cy="831822"/>
            <a:chOff x="969302" y="572516"/>
            <a:chExt cx="13166035" cy="411891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9D8A41B9-E155-1B79-ED1B-D0F45D1CE30E}"/>
                </a:ext>
              </a:extLst>
            </p:cNvPr>
            <p:cNvSpPr/>
            <p:nvPr/>
          </p:nvSpPr>
          <p:spPr>
            <a:xfrm>
              <a:off x="1147156" y="572516"/>
              <a:ext cx="12988181" cy="411891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1178E4-8B37-3899-9F4A-1BE83139570E}"/>
                </a:ext>
              </a:extLst>
            </p:cNvPr>
            <p:cNvSpPr txBox="1"/>
            <p:nvPr/>
          </p:nvSpPr>
          <p:spPr>
            <a:xfrm>
              <a:off x="969302" y="596678"/>
              <a:ext cx="12988181" cy="3048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3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với bạn một số nội dung theo gợi ý ở sơ đồ sau:</a:t>
              </a:r>
              <a:endParaRPr lang="en-US" sz="3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2AEC650-E209-C508-EC27-CAFB8651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63944"/>
            <a:ext cx="5857839" cy="5608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90F5E4-DA38-BA04-BD96-77B9CCB05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3" y="2437850"/>
            <a:ext cx="6102839" cy="41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8D1140AF-7405-A8D3-5E63-562076EA7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04" y="1158383"/>
            <a:ext cx="5445073" cy="55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9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1179</Words>
  <Application>Microsoft Office PowerPoint</Application>
  <PresentationFormat>Widescreen</PresentationFormat>
  <Paragraphs>106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SVN-Newton</vt:lpstr>
      <vt:lpstr>Times New Roman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Bích</dc:creator>
  <cp:lastModifiedBy>HH</cp:lastModifiedBy>
  <cp:revision>8</cp:revision>
  <dcterms:created xsi:type="dcterms:W3CDTF">2024-03-10T06:09:05Z</dcterms:created>
  <dcterms:modified xsi:type="dcterms:W3CDTF">2024-04-01T05:37:57Z</dcterms:modified>
</cp:coreProperties>
</file>