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9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Fira Sans ExtraBold" panose="020B0604020202020204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3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104762" y="4619199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0"/>
                </a:lnTo>
                <a:lnTo>
                  <a:pt x="0" y="6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8236" y="4619199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1"/>
                </a:lnTo>
                <a:lnTo>
                  <a:pt x="0" y="8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95248" y="4619199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2"/>
                </a:lnTo>
                <a:lnTo>
                  <a:pt x="0" y="7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029200" y="1260829"/>
            <a:ext cx="2261812" cy="61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4" y="1465695"/>
            <a:ext cx="15879995" cy="409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" y="-19050"/>
            <a:ext cx="6051049" cy="131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503" y="119786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"/>
          <p:cNvGrpSpPr/>
          <p:nvPr/>
        </p:nvGrpSpPr>
        <p:grpSpPr>
          <a:xfrm>
            <a:off x="0" y="4152900"/>
            <a:ext cx="18288000" cy="6172200"/>
            <a:chOff x="0" y="0"/>
            <a:chExt cx="47448236" cy="24743767"/>
          </a:xfrm>
        </p:grpSpPr>
        <p:sp>
          <p:nvSpPr>
            <p:cNvPr id="26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322" y="-387316"/>
            <a:ext cx="9525883" cy="5530533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5169394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939"/>
            </a:stretch>
          </a:blipFill>
        </p:spPr>
      </p:sp>
      <p:sp>
        <p:nvSpPr>
          <p:cNvPr id="29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30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31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32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364732" y="1454419"/>
            <a:ext cx="5436737" cy="11872765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7"/>
          <p:cNvSpPr txBox="1"/>
          <p:nvPr/>
        </p:nvSpPr>
        <p:spPr>
          <a:xfrm>
            <a:off x="617234" y="1943100"/>
            <a:ext cx="10885108" cy="6227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những cảnh đẹp quê hương bằng các hình thức hát, múa, đọc thơ, hoạt cảnh,...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nghĩ của em sau khi tham gia hoạt động.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10541" y="1536136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1643085" y="681620"/>
            <a:ext cx="8229600" cy="8923759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915853" y="961208"/>
            <a:ext cx="7661271" cy="8364584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5" y="1874886"/>
            <a:ext cx="8815580" cy="707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193</Words>
  <Application>Microsoft Office PowerPoint</Application>
  <PresentationFormat>Custom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Cambria</vt:lpstr>
      <vt:lpstr>Fira Sans ExtraBold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HH</cp:lastModifiedBy>
  <cp:revision>12</cp:revision>
  <dcterms:created xsi:type="dcterms:W3CDTF">2006-08-16T00:00:00Z</dcterms:created>
  <dcterms:modified xsi:type="dcterms:W3CDTF">2024-04-01T05:18:23Z</dcterms:modified>
  <dc:identifier>DAF_o5H-EvE</dc:identifier>
</cp:coreProperties>
</file>