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21" r:id="rId3"/>
  </p:sldMasterIdLst>
  <p:notesMasterIdLst>
    <p:notesMasterId r:id="rId17"/>
  </p:notesMasterIdLst>
  <p:sldIdLst>
    <p:sldId id="309" r:id="rId4"/>
    <p:sldId id="333" r:id="rId5"/>
    <p:sldId id="282" r:id="rId6"/>
    <p:sldId id="337" r:id="rId7"/>
    <p:sldId id="258" r:id="rId8"/>
    <p:sldId id="338" r:id="rId9"/>
    <p:sldId id="339" r:id="rId10"/>
    <p:sldId id="344" r:id="rId11"/>
    <p:sldId id="340" r:id="rId12"/>
    <p:sldId id="341" r:id="rId13"/>
    <p:sldId id="342" r:id="rId14"/>
    <p:sldId id="349" r:id="rId15"/>
    <p:sldId id="346" r:id="rId16"/>
  </p:sldIdLst>
  <p:sldSz cx="9144000" cy="5143500" type="screen16x9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 varScale="1">
        <p:scale>
          <a:sx n="92" d="100"/>
          <a:sy n="92" d="100"/>
        </p:scale>
        <p:origin x="3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155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781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50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2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12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696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1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6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0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07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010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27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6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1917100" y="3973787"/>
            <a:ext cx="1564530" cy="7579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0437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817590"/>
            <a:ext cx="169816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959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2" y="2371551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67318" y="928536"/>
            <a:ext cx="6391276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1" name="文本框 8"/>
          <p:cNvSpPr txBox="1"/>
          <p:nvPr/>
        </p:nvSpPr>
        <p:spPr>
          <a:xfrm>
            <a:off x="2067318" y="2357859"/>
            <a:ext cx="6768755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3064842" y="3047082"/>
            <a:ext cx="1152128" cy="10263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4939519" y="760858"/>
            <a:ext cx="1152128" cy="1026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2643895" y="572982"/>
            <a:ext cx="1152128" cy="1026337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9128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257553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/>
        </p:blipFill>
        <p:spPr>
          <a:xfrm>
            <a:off x="2115498" y="1484280"/>
            <a:ext cx="6932722" cy="3537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2208870" y="1208993"/>
            <a:ext cx="2020336" cy="80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3842788" y="2418266"/>
            <a:ext cx="2025356" cy="8101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/>
        </p:blipFill>
        <p:spPr>
          <a:xfrm>
            <a:off x="3347864" y="3503417"/>
            <a:ext cx="2167719" cy="92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/>
        </p:blipFill>
        <p:spPr>
          <a:xfrm>
            <a:off x="5662097" y="2970572"/>
            <a:ext cx="2464788" cy="786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5940152" y="4082552"/>
            <a:ext cx="1983634" cy="793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906848" y="1513954"/>
            <a:ext cx="1152128" cy="10263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33148" y="1347614"/>
            <a:ext cx="1371779" cy="4322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1488971" y="2601972"/>
            <a:ext cx="2054029" cy="8216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811497" y="2787774"/>
            <a:ext cx="1371779" cy="4233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4503740" y="1467557"/>
            <a:ext cx="2156238" cy="8624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878850" y="1707654"/>
            <a:ext cx="1371779" cy="3809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84535" y="2643758"/>
            <a:ext cx="1575065" cy="3550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45007" y="372387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84450" y="3190782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4436" y="428473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6443306" y="2113167"/>
            <a:ext cx="1152128" cy="10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276098" y="4371950"/>
            <a:ext cx="8591802" cy="500137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2627784" y="1851670"/>
            <a:ext cx="1440160" cy="785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627784" y="2842793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627784" y="3638814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4371950"/>
            <a:ext cx="9144000" cy="43858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971600" y="1260141"/>
            <a:ext cx="1440160" cy="591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83967" y="1292449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515966" y="1261319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1911064" y="2077017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5151424" y="3780660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8383423" y="3083238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314020" y="709344"/>
            <a:ext cx="4477088" cy="1361911"/>
            <a:chOff x="4064001" y="1230382"/>
            <a:chExt cx="2771843" cy="1273943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94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268305" y="1983388"/>
            <a:ext cx="3227798" cy="1872734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74580" y="732519"/>
            <a:ext cx="6391276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/>
        </p:blipFill>
        <p:spPr bwMode="auto">
          <a:xfrm>
            <a:off x="3567963" y="2082571"/>
            <a:ext cx="317407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370697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979713" y="1347614"/>
            <a:ext cx="6843614" cy="81796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当我们同在一起.wav"/>
          </p:stSnd>
        </p:sndAc>
      </p:transition>
    </mc:Choice>
    <mc:Fallback xmlns="">
      <p:transition>
        <p:sndAc>
          <p:stSnd>
            <p:snd r:embed="rId9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1" y="968541"/>
            <a:ext cx="4068724" cy="291648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369</Words>
  <Application>Microsoft Office PowerPoint</Application>
  <PresentationFormat>On-screen Show (16:9)</PresentationFormat>
  <Paragraphs>116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맑은 고딕</vt:lpstr>
      <vt:lpstr>微软雅黑</vt:lpstr>
      <vt:lpstr>宋体</vt:lpstr>
      <vt:lpstr>.VnArial</vt:lpstr>
      <vt:lpstr>Arial</vt:lpstr>
      <vt:lpstr>Arial Unicode MS</vt:lpstr>
      <vt:lpstr>Calibri</vt:lpstr>
      <vt:lpstr>Calibri Light</vt:lpstr>
      <vt:lpstr>Roboto</vt:lpstr>
      <vt:lpstr>Times New Roman</vt:lpstr>
      <vt:lpstr>Wingdings</vt:lpstr>
      <vt:lpstr>自定义设计方案</vt:lpstr>
      <vt:lpstr>1_自定义设计方案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MyPC</cp:lastModifiedBy>
  <cp:revision>46</cp:revision>
  <dcterms:created xsi:type="dcterms:W3CDTF">2015-04-15T03:07:00Z</dcterms:created>
  <dcterms:modified xsi:type="dcterms:W3CDTF">2023-04-05T02:12:29Z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