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007577191" r:id="rId2"/>
    <p:sldId id="274" r:id="rId3"/>
    <p:sldId id="275" r:id="rId4"/>
    <p:sldId id="276" r:id="rId5"/>
    <p:sldId id="2007577195" r:id="rId6"/>
    <p:sldId id="257" r:id="rId7"/>
    <p:sldId id="2007577196" r:id="rId8"/>
    <p:sldId id="262" r:id="rId9"/>
    <p:sldId id="309" r:id="rId10"/>
    <p:sldId id="307" r:id="rId11"/>
    <p:sldId id="322" r:id="rId12"/>
    <p:sldId id="282" r:id="rId13"/>
    <p:sldId id="323" r:id="rId14"/>
    <p:sldId id="324" r:id="rId15"/>
    <p:sldId id="325" r:id="rId16"/>
    <p:sldId id="326" r:id="rId17"/>
    <p:sldId id="2007577192" r:id="rId18"/>
    <p:sldId id="315" r:id="rId19"/>
    <p:sldId id="316" r:id="rId20"/>
    <p:sldId id="317" r:id="rId21"/>
    <p:sldId id="318" r:id="rId22"/>
    <p:sldId id="319" r:id="rId23"/>
    <p:sldId id="278" r:id="rId24"/>
    <p:sldId id="2007577193" r:id="rId25"/>
    <p:sldId id="354" r:id="rId26"/>
    <p:sldId id="2007577187" r:id="rId27"/>
    <p:sldId id="2007577194" r:id="rId28"/>
    <p:sldId id="2007577189" r:id="rId29"/>
    <p:sldId id="2007577190" r:id="rId30"/>
    <p:sldId id="29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71066-5464-44E5-83E5-7976395526E6}"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5A7C69-FA91-4E21-8E15-4A40E3D54FFF}" type="slidenum">
              <a:rPr lang="en-US" smtClean="0"/>
              <a:t>‹#›</a:t>
            </a:fld>
            <a:endParaRPr lang="en-US"/>
          </a:p>
        </p:txBody>
      </p:sp>
    </p:spTree>
    <p:extLst>
      <p:ext uri="{BB962C8B-B14F-4D97-AF65-F5344CB8AC3E}">
        <p14:creationId xmlns:p14="http://schemas.microsoft.com/office/powerpoint/2010/main" val="164588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01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5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3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50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4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5792-4B98-4C32-945F-58041DFA2C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97D78D-FEF5-4202-9B10-902D03066E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FE830B-FA96-47DF-BFDE-0C99537D5AF2}"/>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5" name="Footer Placeholder 4">
            <a:extLst>
              <a:ext uri="{FF2B5EF4-FFF2-40B4-BE49-F238E27FC236}">
                <a16:creationId xmlns:a16="http://schemas.microsoft.com/office/drawing/2014/main" id="{D8B413E2-DF2C-4BDC-AE96-863602890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465B0-8109-47A1-B4DB-BA2CF4CE812D}"/>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326557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24C1E-DD0D-4DAC-8408-30A19B728B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440FE2-B6C5-4D97-ABB5-F7300378B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2A344E-81B2-47DC-9413-BEB5EE3256A2}"/>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5" name="Footer Placeholder 4">
            <a:extLst>
              <a:ext uri="{FF2B5EF4-FFF2-40B4-BE49-F238E27FC236}">
                <a16:creationId xmlns:a16="http://schemas.microsoft.com/office/drawing/2014/main" id="{F368D5C7-F3EC-4E75-AAE0-4F39A59EE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FDF81-DB5F-48B9-AFD5-32AC4D24A26F}"/>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200584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CD17A-6329-4A54-9037-1EF9B856A3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53EC26-2A18-4A9B-8A35-3315F8028E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061D4-C348-43E7-9C99-D2251BF2F226}"/>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5" name="Footer Placeholder 4">
            <a:extLst>
              <a:ext uri="{FF2B5EF4-FFF2-40B4-BE49-F238E27FC236}">
                <a16:creationId xmlns:a16="http://schemas.microsoft.com/office/drawing/2014/main" id="{39681573-60F4-4133-A89F-55C0DDDCE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5D4BC-3FCB-4CC0-97D6-EB8019103757}"/>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268797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87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925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698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530665" y="0"/>
            <a:ext cx="911636" cy="60293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86;p14">
            <a:extLst>
              <a:ext uri="{FF2B5EF4-FFF2-40B4-BE49-F238E27FC236}">
                <a16:creationId xmlns:a16="http://schemas.microsoft.com/office/drawing/2014/main" id="{3DE01F23-FC91-5040-7944-49814837365A}"/>
              </a:ext>
            </a:extLst>
          </p:cNvPr>
          <p:cNvSpPr/>
          <p:nvPr userDrawn="1"/>
        </p:nvSpPr>
        <p:spPr>
          <a:xfrm>
            <a:off x="9599251" y="3544478"/>
            <a:ext cx="1533804" cy="1036565"/>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69627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7905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A486-06AD-409A-8261-E2E4A9EEE5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9678AA-3DA0-4E7C-BFFB-FE42FA94B6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4F236-0409-4537-B528-706AED443E4D}"/>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5" name="Footer Placeholder 4">
            <a:extLst>
              <a:ext uri="{FF2B5EF4-FFF2-40B4-BE49-F238E27FC236}">
                <a16:creationId xmlns:a16="http://schemas.microsoft.com/office/drawing/2014/main" id="{1C67CDE9-26BD-497B-911E-A2273D6AE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9E218-4608-44E9-B570-3FA19CC811A6}"/>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295566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FC03-CCDF-4DEF-BB2F-3240DA606C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CF7E20-5A18-4444-9858-5BA143010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696691-41E8-49B3-B7B0-357DD45E582D}"/>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5" name="Footer Placeholder 4">
            <a:extLst>
              <a:ext uri="{FF2B5EF4-FFF2-40B4-BE49-F238E27FC236}">
                <a16:creationId xmlns:a16="http://schemas.microsoft.com/office/drawing/2014/main" id="{351D628D-1B11-48DC-A3D9-FFD7BA3F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7CE89-C85C-45B5-B3D4-832CC42A684F}"/>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4126894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22F1-EF74-4C53-94E3-1A4D16387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681C4-08A4-4366-BC54-85649E103A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6F7467-898B-4D1D-923D-4FEE86AB68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E4E593-65F9-4F5F-873A-99F6EAEEAE58}"/>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6" name="Footer Placeholder 5">
            <a:extLst>
              <a:ext uri="{FF2B5EF4-FFF2-40B4-BE49-F238E27FC236}">
                <a16:creationId xmlns:a16="http://schemas.microsoft.com/office/drawing/2014/main" id="{FACEA8F4-F1B2-49A3-89CB-13A0330BD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2C8B4-F412-420F-8951-CB730DB86E49}"/>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307707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D0D6B-A721-495B-BF28-07D29441F7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CF6FA7-2F3F-4BB0-8453-DC4A90A41F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A8CB0-943E-48E9-B5B7-2DC4CC3FE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196456-0BA5-4675-8A17-AF52575BC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6C6C11-C867-46A4-94E1-E8DCF79432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8555D-885F-4A77-9271-D2ECC060B8B4}"/>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8" name="Footer Placeholder 7">
            <a:extLst>
              <a:ext uri="{FF2B5EF4-FFF2-40B4-BE49-F238E27FC236}">
                <a16:creationId xmlns:a16="http://schemas.microsoft.com/office/drawing/2014/main" id="{D7B70BF6-E86C-4762-9A31-CB461D4E08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531743-AA04-4BF3-9035-5609ACA741A1}"/>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28534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1C05-EF5C-422A-8F77-9395A47A9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0484A-2007-4E42-A4E7-7BD012C60485}"/>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4" name="Footer Placeholder 3">
            <a:extLst>
              <a:ext uri="{FF2B5EF4-FFF2-40B4-BE49-F238E27FC236}">
                <a16:creationId xmlns:a16="http://schemas.microsoft.com/office/drawing/2014/main" id="{1EDC3885-7084-4BC7-9D4C-205FFA4CA5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8A2FF-A67C-476E-A1D8-75F5DA9FB081}"/>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368737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8099E-DCAF-420B-8BE9-F8467672CC23}"/>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3" name="Footer Placeholder 2">
            <a:extLst>
              <a:ext uri="{FF2B5EF4-FFF2-40B4-BE49-F238E27FC236}">
                <a16:creationId xmlns:a16="http://schemas.microsoft.com/office/drawing/2014/main" id="{55907192-2FBF-4B87-8AFF-E8C1A1AF0E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D4065-6AA9-41B2-BF11-E15C9C0C5A39}"/>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4442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C41C-5DD6-4C42-9B55-643CEDCB2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DD817-1FD1-4563-AC1E-D7E9CB9C7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AEDAEF-D978-4938-8512-B6AA89004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19D29-586C-4200-AD0A-12E0E11E8062}"/>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6" name="Footer Placeholder 5">
            <a:extLst>
              <a:ext uri="{FF2B5EF4-FFF2-40B4-BE49-F238E27FC236}">
                <a16:creationId xmlns:a16="http://schemas.microsoft.com/office/drawing/2014/main" id="{9610984E-02D3-468F-A86F-EF5748085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A69A13-5BFE-45C9-9D98-EA9B555281CF}"/>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382941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076AD-7D0A-4B32-8AE8-9544DA6BB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69F822-673B-4B03-912D-235A5D527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9A2C9C-0053-4F21-AC5C-F402E54B0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6FA51-587A-46F0-8606-CEB66AC13A28}"/>
              </a:ext>
            </a:extLst>
          </p:cNvPr>
          <p:cNvSpPr>
            <a:spLocks noGrp="1"/>
          </p:cNvSpPr>
          <p:nvPr>
            <p:ph type="dt" sz="half" idx="10"/>
          </p:nvPr>
        </p:nvSpPr>
        <p:spPr/>
        <p:txBody>
          <a:bodyPr/>
          <a:lstStyle/>
          <a:p>
            <a:fld id="{C3C62549-A65A-46DD-9354-ADF66D6ADBA6}" type="datetimeFigureOut">
              <a:rPr lang="en-US" smtClean="0"/>
              <a:t>4/22/2024</a:t>
            </a:fld>
            <a:endParaRPr lang="en-US"/>
          </a:p>
        </p:txBody>
      </p:sp>
      <p:sp>
        <p:nvSpPr>
          <p:cNvPr id="6" name="Footer Placeholder 5">
            <a:extLst>
              <a:ext uri="{FF2B5EF4-FFF2-40B4-BE49-F238E27FC236}">
                <a16:creationId xmlns:a16="http://schemas.microsoft.com/office/drawing/2014/main" id="{FEF24AD2-1496-441A-BE85-7D349597B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6359C-74F7-4BED-ABDF-3616C8D11B70}"/>
              </a:ext>
            </a:extLst>
          </p:cNvPr>
          <p:cNvSpPr>
            <a:spLocks noGrp="1"/>
          </p:cNvSpPr>
          <p:nvPr>
            <p:ph type="sldNum" sz="quarter" idx="12"/>
          </p:nvPr>
        </p:nvSpPr>
        <p:spPr/>
        <p:txBody>
          <a:bodyPr/>
          <a:lstStyle/>
          <a:p>
            <a:fld id="{71A78FE2-8CA5-454C-9936-4BF2DC72C218}" type="slidenum">
              <a:rPr lang="en-US" smtClean="0"/>
              <a:t>‹#›</a:t>
            </a:fld>
            <a:endParaRPr lang="en-US"/>
          </a:p>
        </p:txBody>
      </p:sp>
    </p:spTree>
    <p:extLst>
      <p:ext uri="{BB962C8B-B14F-4D97-AF65-F5344CB8AC3E}">
        <p14:creationId xmlns:p14="http://schemas.microsoft.com/office/powerpoint/2010/main" val="4293555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5FED9D-F280-43DA-BE78-B78B3DC05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C64A4-6AA2-40C8-A801-77103026B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D95F9-E14A-4849-8580-C8FA55050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62549-A65A-46DD-9354-ADF66D6ADBA6}" type="datetimeFigureOut">
              <a:rPr lang="en-US" smtClean="0"/>
              <a:t>4/22/2024</a:t>
            </a:fld>
            <a:endParaRPr lang="en-US"/>
          </a:p>
        </p:txBody>
      </p:sp>
      <p:sp>
        <p:nvSpPr>
          <p:cNvPr id="5" name="Footer Placeholder 4">
            <a:extLst>
              <a:ext uri="{FF2B5EF4-FFF2-40B4-BE49-F238E27FC236}">
                <a16:creationId xmlns:a16="http://schemas.microsoft.com/office/drawing/2014/main" id="{15D149C3-DD8C-42FF-8D1D-8D226F315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C732F5-60B1-4401-94DB-B8D5EFFC1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78FE2-8CA5-454C-9936-4BF2DC72C218}" type="slidenum">
              <a:rPr lang="en-US" smtClean="0"/>
              <a:t>‹#›</a:t>
            </a:fld>
            <a:endParaRPr lang="en-US"/>
          </a:p>
        </p:txBody>
      </p:sp>
    </p:spTree>
    <p:extLst>
      <p:ext uri="{BB962C8B-B14F-4D97-AF65-F5344CB8AC3E}">
        <p14:creationId xmlns:p14="http://schemas.microsoft.com/office/powerpoint/2010/main" val="391471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3.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4.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13.xml"/><Relationship Id="rId4" Type="http://schemas.microsoft.com/office/2007/relationships/media" Target="../media/media2.mp3"/></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34.wmf"/><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13.xml"/><Relationship Id="rId4" Type="http://schemas.microsoft.com/office/2007/relationships/media" Target="../media/media2.mp3"/></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slideLayout" Target="../slideLayouts/slideLayout13.xml"/><Relationship Id="rId4" Type="http://schemas.microsoft.com/office/2007/relationships/media" Target="../media/media2.mp3"/></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B2670-C6B8-4C1C-8B7D-2BA5CA92D75C}"/>
              </a:ext>
            </a:extLst>
          </p:cNvPr>
          <p:cNvPicPr>
            <a:picLocks noChangeAspect="1"/>
          </p:cNvPicPr>
          <p:nvPr/>
        </p:nvPicPr>
        <p:blipFill>
          <a:blip r:embed="rId2"/>
          <a:stretch>
            <a:fillRect/>
          </a:stretch>
        </p:blipFill>
        <p:spPr>
          <a:xfrm>
            <a:off x="2745685" y="1785453"/>
            <a:ext cx="6169687" cy="4230991"/>
          </a:xfrm>
          <a:prstGeom prst="rect">
            <a:avLst/>
          </a:prstGeom>
        </p:spPr>
      </p:pic>
    </p:spTree>
    <p:extLst>
      <p:ext uri="{BB962C8B-B14F-4D97-AF65-F5344CB8AC3E}">
        <p14:creationId xmlns:p14="http://schemas.microsoft.com/office/powerpoint/2010/main" val="11103726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20" name="Rectangle 19"/>
          <p:cNvSpPr/>
          <p:nvPr/>
        </p:nvSpPr>
        <p:spPr>
          <a:xfrm>
            <a:off x="3987754" y="4655742"/>
            <a:ext cx="350608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khoáng</a:t>
            </a:r>
            <a:r>
              <a:rPr kumimoji="0" lang="en-US" sz="4400" b="1" i="0" u="none" strike="noStrike" kern="1200" cap="none" spc="0" normalizeH="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đãng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Rectangle 20"/>
          <p:cNvSpPr/>
          <p:nvPr/>
        </p:nvSpPr>
        <p:spPr>
          <a:xfrm>
            <a:off x="3987754" y="3249477"/>
            <a:ext cx="2012089"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đơn</a:t>
            </a:r>
            <a:r>
              <a:rPr lang="en-US" sz="4400" b="1" dirty="0">
                <a:solidFill>
                  <a:srgbClr val="662A0E"/>
                </a:solidFill>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662A0E"/>
                </a:solidFill>
                <a:latin typeface="Cambria" panose="02040503050406030204" pitchFamily="18" charset="0"/>
                <a:ea typeface="Cambria" panose="02040503050406030204" pitchFamily="18" charset="0"/>
                <a:cs typeface="Arial" panose="020B0604020202020204" pitchFamily="34" charset="0"/>
              </a:rPr>
              <a:t>sơ</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p:nvSpPr>
        <p:spPr>
          <a:xfrm>
            <a:off x="4010531" y="1991312"/>
            <a:ext cx="2518638"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chật</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chội</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A48DC983-4CB0-94D6-A4A5-7C8C9C9CF468}"/>
              </a:ext>
            </a:extLst>
          </p:cNvPr>
          <p:cNvPicPr>
            <a:picLocks noChangeAspect="1"/>
          </p:cNvPicPr>
          <p:nvPr/>
        </p:nvPicPr>
        <p:blipFill>
          <a:blip r:embed="rId4"/>
          <a:stretch>
            <a:fillRect/>
          </a:stretch>
        </p:blipFill>
        <p:spPr>
          <a:xfrm>
            <a:off x="-673498" y="-318620"/>
            <a:ext cx="6242845" cy="2389839"/>
          </a:xfrm>
          <a:prstGeom prst="rect">
            <a:avLst/>
          </a:prstGeom>
        </p:spPr>
      </p:pic>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031FA8-6298-CC01-C38E-2A491A58D212}"/>
              </a:ext>
            </a:extLst>
          </p:cNvPr>
          <p:cNvSpPr/>
          <p:nvPr/>
        </p:nvSpPr>
        <p:spPr>
          <a:xfrm>
            <a:off x="923925" y="2855894"/>
            <a:ext cx="10448925" cy="2308324"/>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Bạn ơi,</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chú chim xinh đẹp,</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hót hay,</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bầy hươu nai hiền lành,</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ngoan ngoãn cần thiên nhiên bao la và bầu trời tự do,</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khoáng đãng thì lại bị nhốt trong lồng,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trong chuồng.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A89F7B1-40FC-371F-5329-B95F2C0EA101}"/>
              </a:ext>
            </a:extLst>
          </p:cNvPr>
          <p:cNvPicPr>
            <a:picLocks noChangeAspect="1"/>
          </p:cNvPicPr>
          <p:nvPr/>
        </p:nvPicPr>
        <p:blipFill>
          <a:blip r:embed="rId2"/>
          <a:stretch>
            <a:fillRect/>
          </a:stretch>
        </p:blipFill>
        <p:spPr>
          <a:xfrm>
            <a:off x="1674476" y="790575"/>
            <a:ext cx="9224047" cy="1944793"/>
          </a:xfrm>
          <a:prstGeom prst="rect">
            <a:avLst/>
          </a:prstGeom>
        </p:spPr>
      </p:pic>
    </p:spTree>
    <p:extLst>
      <p:ext uri="{BB962C8B-B14F-4D97-AF65-F5344CB8AC3E}">
        <p14:creationId xmlns:p14="http://schemas.microsoft.com/office/powerpoint/2010/main" val="2067937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381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563573 h 3381375"/>
                      <a:gd name="connsiteX1" fmla="*/ 663695 w 11476960"/>
                      <a:gd name="connsiteY1" fmla="*/ 0 h 3381375"/>
                      <a:gd name="connsiteX2" fmla="*/ 1035846 w 11476960"/>
                      <a:gd name="connsiteY2" fmla="*/ 0 h 3381375"/>
                      <a:gd name="connsiteX3" fmla="*/ 1610988 w 11476960"/>
                      <a:gd name="connsiteY3" fmla="*/ 0 h 3381375"/>
                      <a:gd name="connsiteX4" fmla="*/ 2084635 w 11476960"/>
                      <a:gd name="connsiteY4" fmla="*/ 0 h 3381375"/>
                      <a:gd name="connsiteX5" fmla="*/ 2862768 w 11476960"/>
                      <a:gd name="connsiteY5" fmla="*/ 0 h 3381375"/>
                      <a:gd name="connsiteX6" fmla="*/ 3640902 w 11476960"/>
                      <a:gd name="connsiteY6" fmla="*/ 0 h 3381375"/>
                      <a:gd name="connsiteX7" fmla="*/ 4419036 w 11476960"/>
                      <a:gd name="connsiteY7" fmla="*/ 0 h 3381375"/>
                      <a:gd name="connsiteX8" fmla="*/ 4791186 w 11476960"/>
                      <a:gd name="connsiteY8" fmla="*/ 0 h 3381375"/>
                      <a:gd name="connsiteX9" fmla="*/ 5163337 w 11476960"/>
                      <a:gd name="connsiteY9" fmla="*/ 0 h 3381375"/>
                      <a:gd name="connsiteX10" fmla="*/ 5839975 w 11476960"/>
                      <a:gd name="connsiteY10" fmla="*/ 0 h 3381375"/>
                      <a:gd name="connsiteX11" fmla="*/ 6618109 w 11476960"/>
                      <a:gd name="connsiteY11" fmla="*/ 0 h 3381375"/>
                      <a:gd name="connsiteX12" fmla="*/ 6990259 w 11476960"/>
                      <a:gd name="connsiteY12" fmla="*/ 0 h 3381375"/>
                      <a:gd name="connsiteX13" fmla="*/ 7869889 w 11476960"/>
                      <a:gd name="connsiteY13" fmla="*/ 0 h 3381375"/>
                      <a:gd name="connsiteX14" fmla="*/ 8445031 w 11476960"/>
                      <a:gd name="connsiteY14" fmla="*/ 0 h 3381375"/>
                      <a:gd name="connsiteX15" fmla="*/ 9020173 w 11476960"/>
                      <a:gd name="connsiteY15" fmla="*/ 0 h 3381375"/>
                      <a:gd name="connsiteX16" fmla="*/ 9392324 w 11476960"/>
                      <a:gd name="connsiteY16" fmla="*/ 0 h 3381375"/>
                      <a:gd name="connsiteX17" fmla="*/ 10170458 w 11476960"/>
                      <a:gd name="connsiteY17" fmla="*/ 0 h 3381375"/>
                      <a:gd name="connsiteX18" fmla="*/ 10813264 w 11476960"/>
                      <a:gd name="connsiteY18" fmla="*/ 0 h 3381375"/>
                      <a:gd name="connsiteX19" fmla="*/ 11476960 w 11476960"/>
                      <a:gd name="connsiteY19" fmla="*/ 563573 h 3381375"/>
                      <a:gd name="connsiteX20" fmla="*/ 11476960 w 11476960"/>
                      <a:gd name="connsiteY20" fmla="*/ 1149672 h 3381375"/>
                      <a:gd name="connsiteX21" fmla="*/ 11476960 w 11476960"/>
                      <a:gd name="connsiteY21" fmla="*/ 1713229 h 3381375"/>
                      <a:gd name="connsiteX22" fmla="*/ 11476960 w 11476960"/>
                      <a:gd name="connsiteY22" fmla="*/ 2209159 h 3381375"/>
                      <a:gd name="connsiteX23" fmla="*/ 11476960 w 11476960"/>
                      <a:gd name="connsiteY23" fmla="*/ 2817801 h 3381375"/>
                      <a:gd name="connsiteX24" fmla="*/ 10813264 w 11476960"/>
                      <a:gd name="connsiteY24" fmla="*/ 3381375 h 3381375"/>
                      <a:gd name="connsiteX25" fmla="*/ 10238121 w 11476960"/>
                      <a:gd name="connsiteY25" fmla="*/ 3381375 h 3381375"/>
                      <a:gd name="connsiteX26" fmla="*/ 9662979 w 11476960"/>
                      <a:gd name="connsiteY26" fmla="*/ 3381375 h 3381375"/>
                      <a:gd name="connsiteX27" fmla="*/ 8986341 w 11476960"/>
                      <a:gd name="connsiteY27" fmla="*/ 3381375 h 3381375"/>
                      <a:gd name="connsiteX28" fmla="*/ 8512695 w 11476960"/>
                      <a:gd name="connsiteY28" fmla="*/ 3381375 h 3381375"/>
                      <a:gd name="connsiteX29" fmla="*/ 8039049 w 11476960"/>
                      <a:gd name="connsiteY29" fmla="*/ 3381375 h 3381375"/>
                      <a:gd name="connsiteX30" fmla="*/ 7666897 w 11476960"/>
                      <a:gd name="connsiteY30" fmla="*/ 3381375 h 3381375"/>
                      <a:gd name="connsiteX31" fmla="*/ 7091755 w 11476960"/>
                      <a:gd name="connsiteY31" fmla="*/ 3381375 h 3381375"/>
                      <a:gd name="connsiteX32" fmla="*/ 6313622 w 11476960"/>
                      <a:gd name="connsiteY32" fmla="*/ 3381375 h 3381375"/>
                      <a:gd name="connsiteX33" fmla="*/ 5636984 w 11476960"/>
                      <a:gd name="connsiteY33" fmla="*/ 3381375 h 3381375"/>
                      <a:gd name="connsiteX34" fmla="*/ 5163337 w 11476960"/>
                      <a:gd name="connsiteY34" fmla="*/ 3381375 h 3381375"/>
                      <a:gd name="connsiteX35" fmla="*/ 4791186 w 11476960"/>
                      <a:gd name="connsiteY35" fmla="*/ 3381375 h 3381375"/>
                      <a:gd name="connsiteX36" fmla="*/ 3911558 w 11476960"/>
                      <a:gd name="connsiteY36" fmla="*/ 3381375 h 3381375"/>
                      <a:gd name="connsiteX37" fmla="*/ 3336415 w 11476960"/>
                      <a:gd name="connsiteY37" fmla="*/ 3381375 h 3381375"/>
                      <a:gd name="connsiteX38" fmla="*/ 2558282 w 11476960"/>
                      <a:gd name="connsiteY38" fmla="*/ 3381375 h 3381375"/>
                      <a:gd name="connsiteX39" fmla="*/ 2186130 w 11476960"/>
                      <a:gd name="connsiteY39" fmla="*/ 3381375 h 3381375"/>
                      <a:gd name="connsiteX40" fmla="*/ 1712484 w 11476960"/>
                      <a:gd name="connsiteY40" fmla="*/ 3381375 h 3381375"/>
                      <a:gd name="connsiteX41" fmla="*/ 663695 w 11476960"/>
                      <a:gd name="connsiteY41" fmla="*/ 3381375 h 3381375"/>
                      <a:gd name="connsiteX42" fmla="*/ 0 w 11476960"/>
                      <a:gd name="connsiteY42" fmla="*/ 2817801 h 3381375"/>
                      <a:gd name="connsiteX43" fmla="*/ 0 w 11476960"/>
                      <a:gd name="connsiteY43" fmla="*/ 2321870 h 3381375"/>
                      <a:gd name="connsiteX44" fmla="*/ 0 w 11476960"/>
                      <a:gd name="connsiteY44" fmla="*/ 1780856 h 3381375"/>
                      <a:gd name="connsiteX45" fmla="*/ 0 w 11476960"/>
                      <a:gd name="connsiteY45" fmla="*/ 1194757 h 3381375"/>
                      <a:gd name="connsiteX46" fmla="*/ 0 w 11476960"/>
                      <a:gd name="connsiteY46" fmla="*/ 563573 h 3381375"/>
                      <a:gd name="connsiteX0" fmla="*/ 0 w 11476960"/>
                      <a:gd name="connsiteY0" fmla="*/ 563573 h 3381375"/>
                      <a:gd name="connsiteX1" fmla="*/ 663695 w 11476960"/>
                      <a:gd name="connsiteY1" fmla="*/ 0 h 3381375"/>
                      <a:gd name="connsiteX2" fmla="*/ 1238838 w 11476960"/>
                      <a:gd name="connsiteY2" fmla="*/ 0 h 3381375"/>
                      <a:gd name="connsiteX3" fmla="*/ 2016971 w 11476960"/>
                      <a:gd name="connsiteY3" fmla="*/ 0 h 3381375"/>
                      <a:gd name="connsiteX4" fmla="*/ 2389122 w 11476960"/>
                      <a:gd name="connsiteY4" fmla="*/ 0 h 3381375"/>
                      <a:gd name="connsiteX5" fmla="*/ 3167256 w 11476960"/>
                      <a:gd name="connsiteY5" fmla="*/ 0 h 3381375"/>
                      <a:gd name="connsiteX6" fmla="*/ 3539406 w 11476960"/>
                      <a:gd name="connsiteY6" fmla="*/ 0 h 3381375"/>
                      <a:gd name="connsiteX7" fmla="*/ 4317540 w 11476960"/>
                      <a:gd name="connsiteY7" fmla="*/ 0 h 3381375"/>
                      <a:gd name="connsiteX8" fmla="*/ 4994178 w 11476960"/>
                      <a:gd name="connsiteY8" fmla="*/ 0 h 3381375"/>
                      <a:gd name="connsiteX9" fmla="*/ 5569320 w 11476960"/>
                      <a:gd name="connsiteY9" fmla="*/ 0 h 3381375"/>
                      <a:gd name="connsiteX10" fmla="*/ 6245958 w 11476960"/>
                      <a:gd name="connsiteY10" fmla="*/ 0 h 3381375"/>
                      <a:gd name="connsiteX11" fmla="*/ 7024091 w 11476960"/>
                      <a:gd name="connsiteY11" fmla="*/ 0 h 3381375"/>
                      <a:gd name="connsiteX12" fmla="*/ 7700729 w 11476960"/>
                      <a:gd name="connsiteY12" fmla="*/ 0 h 3381375"/>
                      <a:gd name="connsiteX13" fmla="*/ 8174375 w 11476960"/>
                      <a:gd name="connsiteY13" fmla="*/ 0 h 3381375"/>
                      <a:gd name="connsiteX14" fmla="*/ 8648023 w 11476960"/>
                      <a:gd name="connsiteY14" fmla="*/ 0 h 3381375"/>
                      <a:gd name="connsiteX15" fmla="*/ 9121669 w 11476960"/>
                      <a:gd name="connsiteY15" fmla="*/ 0 h 3381375"/>
                      <a:gd name="connsiteX16" fmla="*/ 9595315 w 11476960"/>
                      <a:gd name="connsiteY16" fmla="*/ 0 h 3381375"/>
                      <a:gd name="connsiteX17" fmla="*/ 10813264 w 11476960"/>
                      <a:gd name="connsiteY17" fmla="*/ 0 h 3381375"/>
                      <a:gd name="connsiteX18" fmla="*/ 11476960 w 11476960"/>
                      <a:gd name="connsiteY18" fmla="*/ 563573 h 3381375"/>
                      <a:gd name="connsiteX19" fmla="*/ 11476960 w 11476960"/>
                      <a:gd name="connsiteY19" fmla="*/ 1149672 h 3381375"/>
                      <a:gd name="connsiteX20" fmla="*/ 11476960 w 11476960"/>
                      <a:gd name="connsiteY20" fmla="*/ 1713229 h 3381375"/>
                      <a:gd name="connsiteX21" fmla="*/ 11476960 w 11476960"/>
                      <a:gd name="connsiteY21" fmla="*/ 2276786 h 3381375"/>
                      <a:gd name="connsiteX22" fmla="*/ 11476960 w 11476960"/>
                      <a:gd name="connsiteY22" fmla="*/ 2817801 h 3381375"/>
                      <a:gd name="connsiteX23" fmla="*/ 10813264 w 11476960"/>
                      <a:gd name="connsiteY23" fmla="*/ 3381375 h 3381375"/>
                      <a:gd name="connsiteX24" fmla="*/ 10238121 w 11476960"/>
                      <a:gd name="connsiteY24" fmla="*/ 3381375 h 3381375"/>
                      <a:gd name="connsiteX25" fmla="*/ 9662979 w 11476960"/>
                      <a:gd name="connsiteY25" fmla="*/ 3381375 h 3381375"/>
                      <a:gd name="connsiteX26" fmla="*/ 9087837 w 11476960"/>
                      <a:gd name="connsiteY26" fmla="*/ 3381375 h 3381375"/>
                      <a:gd name="connsiteX27" fmla="*/ 8715687 w 11476960"/>
                      <a:gd name="connsiteY27" fmla="*/ 3381375 h 3381375"/>
                      <a:gd name="connsiteX28" fmla="*/ 8343535 w 11476960"/>
                      <a:gd name="connsiteY28" fmla="*/ 3381375 h 3381375"/>
                      <a:gd name="connsiteX29" fmla="*/ 7971385 w 11476960"/>
                      <a:gd name="connsiteY29" fmla="*/ 3381375 h 3381375"/>
                      <a:gd name="connsiteX30" fmla="*/ 7396243 w 11476960"/>
                      <a:gd name="connsiteY30" fmla="*/ 3381375 h 3381375"/>
                      <a:gd name="connsiteX31" fmla="*/ 6719605 w 11476960"/>
                      <a:gd name="connsiteY31" fmla="*/ 3381375 h 3381375"/>
                      <a:gd name="connsiteX32" fmla="*/ 5839975 w 11476960"/>
                      <a:gd name="connsiteY32" fmla="*/ 3381375 h 3381375"/>
                      <a:gd name="connsiteX33" fmla="*/ 5163337 w 11476960"/>
                      <a:gd name="connsiteY33" fmla="*/ 3381375 h 3381375"/>
                      <a:gd name="connsiteX34" fmla="*/ 4791186 w 11476960"/>
                      <a:gd name="connsiteY34" fmla="*/ 3381375 h 3381375"/>
                      <a:gd name="connsiteX35" fmla="*/ 4013053 w 11476960"/>
                      <a:gd name="connsiteY35" fmla="*/ 3381375 h 3381375"/>
                      <a:gd name="connsiteX36" fmla="*/ 3539406 w 11476960"/>
                      <a:gd name="connsiteY36" fmla="*/ 3381375 h 3381375"/>
                      <a:gd name="connsiteX37" fmla="*/ 2761272 w 11476960"/>
                      <a:gd name="connsiteY37" fmla="*/ 3381375 h 3381375"/>
                      <a:gd name="connsiteX38" fmla="*/ 2084635 w 11476960"/>
                      <a:gd name="connsiteY38" fmla="*/ 3381375 h 3381375"/>
                      <a:gd name="connsiteX39" fmla="*/ 1610988 w 11476960"/>
                      <a:gd name="connsiteY39" fmla="*/ 3381375 h 3381375"/>
                      <a:gd name="connsiteX40" fmla="*/ 663695 w 11476960"/>
                      <a:gd name="connsiteY40" fmla="*/ 3381375 h 3381375"/>
                      <a:gd name="connsiteX41" fmla="*/ 0 w 11476960"/>
                      <a:gd name="connsiteY41" fmla="*/ 2817801 h 3381375"/>
                      <a:gd name="connsiteX42" fmla="*/ 0 w 11476960"/>
                      <a:gd name="connsiteY42" fmla="*/ 2321870 h 3381375"/>
                      <a:gd name="connsiteX43" fmla="*/ 0 w 11476960"/>
                      <a:gd name="connsiteY43" fmla="*/ 1713229 h 3381375"/>
                      <a:gd name="connsiteX44" fmla="*/ 0 w 11476960"/>
                      <a:gd name="connsiteY44" fmla="*/ 1217299 h 3381375"/>
                      <a:gd name="connsiteX45" fmla="*/ 0 w 11476960"/>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381375" fill="none" extrusionOk="0">
                        <a:moveTo>
                          <a:pt x="0" y="563573"/>
                        </a:moveTo>
                        <a:cubicBezTo>
                          <a:pt x="-42999" y="246066"/>
                          <a:pt x="292821" y="-68626"/>
                          <a:pt x="663695" y="0"/>
                        </a:cubicBezTo>
                        <a:cubicBezTo>
                          <a:pt x="738720" y="-28801"/>
                          <a:pt x="931365" y="16008"/>
                          <a:pt x="1035846" y="0"/>
                        </a:cubicBezTo>
                        <a:cubicBezTo>
                          <a:pt x="1133496" y="20694"/>
                          <a:pt x="1491186" y="-44332"/>
                          <a:pt x="1610988" y="0"/>
                        </a:cubicBezTo>
                        <a:cubicBezTo>
                          <a:pt x="1744589" y="32399"/>
                          <a:pt x="1915014" y="18560"/>
                          <a:pt x="2084635" y="0"/>
                        </a:cubicBezTo>
                        <a:cubicBezTo>
                          <a:pt x="2220106" y="4949"/>
                          <a:pt x="2480158" y="-19825"/>
                          <a:pt x="2862768" y="0"/>
                        </a:cubicBezTo>
                        <a:cubicBezTo>
                          <a:pt x="3227632" y="-8169"/>
                          <a:pt x="3322757" y="20954"/>
                          <a:pt x="3640902" y="0"/>
                        </a:cubicBezTo>
                        <a:cubicBezTo>
                          <a:pt x="3974003" y="-18808"/>
                          <a:pt x="4083092" y="53052"/>
                          <a:pt x="4419036" y="0"/>
                        </a:cubicBezTo>
                        <a:cubicBezTo>
                          <a:pt x="4763285" y="-29579"/>
                          <a:pt x="4644463" y="10796"/>
                          <a:pt x="4791186" y="0"/>
                        </a:cubicBezTo>
                        <a:cubicBezTo>
                          <a:pt x="4942168" y="16601"/>
                          <a:pt x="4987653" y="8398"/>
                          <a:pt x="5163337" y="0"/>
                        </a:cubicBezTo>
                        <a:cubicBezTo>
                          <a:pt x="5317190" y="-15298"/>
                          <a:pt x="5690802" y="1583"/>
                          <a:pt x="5839975" y="0"/>
                        </a:cubicBezTo>
                        <a:cubicBezTo>
                          <a:pt x="5948529" y="-12064"/>
                          <a:pt x="6324402" y="31874"/>
                          <a:pt x="6618109" y="0"/>
                        </a:cubicBezTo>
                        <a:cubicBezTo>
                          <a:pt x="6861353" y="-23383"/>
                          <a:pt x="6819374" y="10464"/>
                          <a:pt x="6990259" y="0"/>
                        </a:cubicBezTo>
                        <a:cubicBezTo>
                          <a:pt x="7174809" y="-4761"/>
                          <a:pt x="7419458" y="-27829"/>
                          <a:pt x="7869889" y="0"/>
                        </a:cubicBezTo>
                        <a:cubicBezTo>
                          <a:pt x="8233211" y="24132"/>
                          <a:pt x="8199869" y="7822"/>
                          <a:pt x="8445031" y="0"/>
                        </a:cubicBezTo>
                        <a:cubicBezTo>
                          <a:pt x="8701440" y="-10435"/>
                          <a:pt x="8732836" y="8249"/>
                          <a:pt x="9020173" y="0"/>
                        </a:cubicBezTo>
                        <a:cubicBezTo>
                          <a:pt x="9306882" y="-10408"/>
                          <a:pt x="9299593" y="-5727"/>
                          <a:pt x="9392324" y="0"/>
                        </a:cubicBezTo>
                        <a:cubicBezTo>
                          <a:pt x="9525015" y="39285"/>
                          <a:pt x="9838081" y="-78134"/>
                          <a:pt x="10170458" y="0"/>
                        </a:cubicBezTo>
                        <a:cubicBezTo>
                          <a:pt x="10569482" y="33065"/>
                          <a:pt x="10620854" y="16002"/>
                          <a:pt x="10813264" y="0"/>
                        </a:cubicBezTo>
                        <a:cubicBezTo>
                          <a:pt x="11017821" y="-9265"/>
                          <a:pt x="11538760" y="239224"/>
                          <a:pt x="11476960" y="563573"/>
                        </a:cubicBezTo>
                        <a:cubicBezTo>
                          <a:pt x="11472470" y="843690"/>
                          <a:pt x="11450160" y="942749"/>
                          <a:pt x="11476960" y="1149672"/>
                        </a:cubicBezTo>
                        <a:cubicBezTo>
                          <a:pt x="11510933" y="1342251"/>
                          <a:pt x="11503246" y="1592314"/>
                          <a:pt x="11476960" y="1713229"/>
                        </a:cubicBezTo>
                        <a:cubicBezTo>
                          <a:pt x="11443454" y="1848274"/>
                          <a:pt x="11495533" y="2059407"/>
                          <a:pt x="11476960" y="2209159"/>
                        </a:cubicBezTo>
                        <a:cubicBezTo>
                          <a:pt x="11493021" y="2318809"/>
                          <a:pt x="11520568" y="2537482"/>
                          <a:pt x="11476960" y="2817801"/>
                        </a:cubicBezTo>
                        <a:cubicBezTo>
                          <a:pt x="11454780" y="3081175"/>
                          <a:pt x="11085200" y="3358992"/>
                          <a:pt x="10813264" y="3381375"/>
                        </a:cubicBezTo>
                        <a:cubicBezTo>
                          <a:pt x="10571022" y="3399277"/>
                          <a:pt x="10384348" y="3414821"/>
                          <a:pt x="10238121" y="3381375"/>
                        </a:cubicBezTo>
                        <a:cubicBezTo>
                          <a:pt x="10078313" y="3331578"/>
                          <a:pt x="9881561" y="3374785"/>
                          <a:pt x="9662979" y="3381375"/>
                        </a:cubicBezTo>
                        <a:cubicBezTo>
                          <a:pt x="9409100" y="3327183"/>
                          <a:pt x="9222107" y="3435740"/>
                          <a:pt x="8986341" y="3381375"/>
                        </a:cubicBezTo>
                        <a:cubicBezTo>
                          <a:pt x="8759475" y="3389613"/>
                          <a:pt x="8628560" y="3395747"/>
                          <a:pt x="8512695" y="3381375"/>
                        </a:cubicBezTo>
                        <a:cubicBezTo>
                          <a:pt x="8414828" y="3379273"/>
                          <a:pt x="8180305" y="3342788"/>
                          <a:pt x="8039049" y="3381375"/>
                        </a:cubicBezTo>
                        <a:cubicBezTo>
                          <a:pt x="7904169" y="3385207"/>
                          <a:pt x="7770577" y="3357937"/>
                          <a:pt x="7666897" y="3381375"/>
                        </a:cubicBezTo>
                        <a:cubicBezTo>
                          <a:pt x="7554253" y="3383761"/>
                          <a:pt x="7253600" y="3367365"/>
                          <a:pt x="7091755" y="3381375"/>
                        </a:cubicBezTo>
                        <a:cubicBezTo>
                          <a:pt x="6950264" y="3364448"/>
                          <a:pt x="6587865" y="3353106"/>
                          <a:pt x="6313622" y="3381375"/>
                        </a:cubicBezTo>
                        <a:cubicBezTo>
                          <a:pt x="6043049" y="3398621"/>
                          <a:pt x="5961125" y="3394404"/>
                          <a:pt x="5636984" y="3381375"/>
                        </a:cubicBezTo>
                        <a:cubicBezTo>
                          <a:pt x="5306388" y="3379750"/>
                          <a:pt x="5276528" y="3394003"/>
                          <a:pt x="5163337" y="3381375"/>
                        </a:cubicBezTo>
                        <a:cubicBezTo>
                          <a:pt x="5053759" y="3355158"/>
                          <a:pt x="4973975" y="3391745"/>
                          <a:pt x="4791186" y="3381375"/>
                        </a:cubicBezTo>
                        <a:cubicBezTo>
                          <a:pt x="4610462" y="3399503"/>
                          <a:pt x="4336447" y="3312003"/>
                          <a:pt x="3911558" y="3381375"/>
                        </a:cubicBezTo>
                        <a:cubicBezTo>
                          <a:pt x="3466785" y="3428117"/>
                          <a:pt x="3613376" y="3388286"/>
                          <a:pt x="3336415" y="3381375"/>
                        </a:cubicBezTo>
                        <a:cubicBezTo>
                          <a:pt x="3114377" y="3391914"/>
                          <a:pt x="2764494" y="3372832"/>
                          <a:pt x="2558282" y="3381375"/>
                        </a:cubicBezTo>
                        <a:cubicBezTo>
                          <a:pt x="2347902" y="3370830"/>
                          <a:pt x="2275192" y="3379268"/>
                          <a:pt x="2186130" y="3381375"/>
                        </a:cubicBezTo>
                        <a:cubicBezTo>
                          <a:pt x="2121987" y="3400383"/>
                          <a:pt x="1850282" y="3400263"/>
                          <a:pt x="1712484" y="3381375"/>
                        </a:cubicBezTo>
                        <a:cubicBezTo>
                          <a:pt x="1569767" y="3438133"/>
                          <a:pt x="870491" y="3424265"/>
                          <a:pt x="663695" y="3381375"/>
                        </a:cubicBezTo>
                        <a:cubicBezTo>
                          <a:pt x="275845" y="3351067"/>
                          <a:pt x="-24528" y="3174868"/>
                          <a:pt x="0" y="2817801"/>
                        </a:cubicBezTo>
                        <a:cubicBezTo>
                          <a:pt x="-11034" y="2690556"/>
                          <a:pt x="-6197" y="2402646"/>
                          <a:pt x="0" y="2321870"/>
                        </a:cubicBezTo>
                        <a:cubicBezTo>
                          <a:pt x="51890" y="2229249"/>
                          <a:pt x="-18292" y="1944502"/>
                          <a:pt x="0" y="1780856"/>
                        </a:cubicBezTo>
                        <a:cubicBezTo>
                          <a:pt x="53704" y="1614097"/>
                          <a:pt x="-6028" y="1408118"/>
                          <a:pt x="0" y="1194757"/>
                        </a:cubicBezTo>
                        <a:cubicBezTo>
                          <a:pt x="6520" y="996409"/>
                          <a:pt x="5198" y="886152"/>
                          <a:pt x="0" y="563573"/>
                        </a:cubicBezTo>
                        <a:close/>
                      </a:path>
                      <a:path w="11476960" h="3381375" stroke="0" extrusionOk="0">
                        <a:moveTo>
                          <a:pt x="0" y="563573"/>
                        </a:moveTo>
                        <a:cubicBezTo>
                          <a:pt x="37282" y="302151"/>
                          <a:pt x="328466" y="-32854"/>
                          <a:pt x="663695" y="0"/>
                        </a:cubicBezTo>
                        <a:cubicBezTo>
                          <a:pt x="909341" y="27785"/>
                          <a:pt x="1109034" y="-19418"/>
                          <a:pt x="1238838" y="0"/>
                        </a:cubicBezTo>
                        <a:cubicBezTo>
                          <a:pt x="1374275" y="2701"/>
                          <a:pt x="1761134" y="50407"/>
                          <a:pt x="2016971" y="0"/>
                        </a:cubicBezTo>
                        <a:cubicBezTo>
                          <a:pt x="2307233" y="-18336"/>
                          <a:pt x="2305300" y="440"/>
                          <a:pt x="2389122" y="0"/>
                        </a:cubicBezTo>
                        <a:cubicBezTo>
                          <a:pt x="2433433" y="-28690"/>
                          <a:pt x="2855178" y="-33355"/>
                          <a:pt x="3167256" y="0"/>
                        </a:cubicBezTo>
                        <a:cubicBezTo>
                          <a:pt x="3426633" y="21860"/>
                          <a:pt x="3390369" y="11841"/>
                          <a:pt x="3539406" y="0"/>
                        </a:cubicBezTo>
                        <a:cubicBezTo>
                          <a:pt x="3668554" y="37348"/>
                          <a:pt x="3947983" y="15933"/>
                          <a:pt x="4317540" y="0"/>
                        </a:cubicBezTo>
                        <a:cubicBezTo>
                          <a:pt x="4679774" y="-3842"/>
                          <a:pt x="4708380" y="-25186"/>
                          <a:pt x="4994178" y="0"/>
                        </a:cubicBezTo>
                        <a:cubicBezTo>
                          <a:pt x="5283243" y="25686"/>
                          <a:pt x="5316131" y="18470"/>
                          <a:pt x="5569320" y="0"/>
                        </a:cubicBezTo>
                        <a:cubicBezTo>
                          <a:pt x="5843229" y="-27366"/>
                          <a:pt x="5931264" y="862"/>
                          <a:pt x="6245958" y="0"/>
                        </a:cubicBezTo>
                        <a:cubicBezTo>
                          <a:pt x="6545706" y="13571"/>
                          <a:pt x="6879803" y="15780"/>
                          <a:pt x="7024091" y="0"/>
                        </a:cubicBezTo>
                        <a:cubicBezTo>
                          <a:pt x="7185651" y="-3534"/>
                          <a:pt x="7524642" y="48130"/>
                          <a:pt x="7700729" y="0"/>
                        </a:cubicBezTo>
                        <a:cubicBezTo>
                          <a:pt x="7890444" y="-31821"/>
                          <a:pt x="8055323" y="-4523"/>
                          <a:pt x="8174375" y="0"/>
                        </a:cubicBezTo>
                        <a:cubicBezTo>
                          <a:pt x="8272072" y="-16772"/>
                          <a:pt x="8538484" y="10136"/>
                          <a:pt x="8648023" y="0"/>
                        </a:cubicBezTo>
                        <a:cubicBezTo>
                          <a:pt x="8735835" y="-19287"/>
                          <a:pt x="8932483" y="-25667"/>
                          <a:pt x="9121669" y="0"/>
                        </a:cubicBezTo>
                        <a:cubicBezTo>
                          <a:pt x="9268631" y="48733"/>
                          <a:pt x="9446629" y="30583"/>
                          <a:pt x="9595315" y="0"/>
                        </a:cubicBezTo>
                        <a:cubicBezTo>
                          <a:pt x="9824529" y="-59619"/>
                          <a:pt x="10528572" y="61747"/>
                          <a:pt x="10813264" y="0"/>
                        </a:cubicBezTo>
                        <a:cubicBezTo>
                          <a:pt x="11212746" y="12025"/>
                          <a:pt x="11465310" y="304797"/>
                          <a:pt x="11476960" y="563573"/>
                        </a:cubicBezTo>
                        <a:cubicBezTo>
                          <a:pt x="11459163" y="697124"/>
                          <a:pt x="11449725" y="955797"/>
                          <a:pt x="11476960" y="1149672"/>
                        </a:cubicBezTo>
                        <a:cubicBezTo>
                          <a:pt x="11477494" y="1316554"/>
                          <a:pt x="11482051" y="1597197"/>
                          <a:pt x="11476960" y="1713229"/>
                        </a:cubicBezTo>
                        <a:cubicBezTo>
                          <a:pt x="11449603" y="1867115"/>
                          <a:pt x="11485828" y="2081126"/>
                          <a:pt x="11476960" y="2276786"/>
                        </a:cubicBezTo>
                        <a:cubicBezTo>
                          <a:pt x="11442663" y="2479668"/>
                          <a:pt x="11504159" y="2675910"/>
                          <a:pt x="11476960" y="2817801"/>
                        </a:cubicBezTo>
                        <a:cubicBezTo>
                          <a:pt x="11436844" y="3023329"/>
                          <a:pt x="11108241" y="3414280"/>
                          <a:pt x="10813264" y="3381375"/>
                        </a:cubicBezTo>
                        <a:cubicBezTo>
                          <a:pt x="10620956" y="3368096"/>
                          <a:pt x="10496965" y="3375935"/>
                          <a:pt x="10238121" y="3381375"/>
                        </a:cubicBezTo>
                        <a:cubicBezTo>
                          <a:pt x="10009795" y="3376984"/>
                          <a:pt x="9795317" y="3403592"/>
                          <a:pt x="9662979" y="3381375"/>
                        </a:cubicBezTo>
                        <a:cubicBezTo>
                          <a:pt x="9583632" y="3357557"/>
                          <a:pt x="9337298" y="3396574"/>
                          <a:pt x="9087837" y="3381375"/>
                        </a:cubicBezTo>
                        <a:cubicBezTo>
                          <a:pt x="8991205" y="3370351"/>
                          <a:pt x="8885422" y="3391660"/>
                          <a:pt x="8715687" y="3381375"/>
                        </a:cubicBezTo>
                        <a:cubicBezTo>
                          <a:pt x="8617993" y="3396117"/>
                          <a:pt x="8409203" y="3390269"/>
                          <a:pt x="8343535" y="3381375"/>
                        </a:cubicBezTo>
                        <a:cubicBezTo>
                          <a:pt x="8271281" y="3362845"/>
                          <a:pt x="8124756" y="3404335"/>
                          <a:pt x="7971385" y="3381375"/>
                        </a:cubicBezTo>
                        <a:cubicBezTo>
                          <a:pt x="7827734" y="3348079"/>
                          <a:pt x="7536801" y="3360376"/>
                          <a:pt x="7396243" y="3381375"/>
                        </a:cubicBezTo>
                        <a:cubicBezTo>
                          <a:pt x="7291166" y="3437828"/>
                          <a:pt x="7021420" y="3372722"/>
                          <a:pt x="6719605" y="3381375"/>
                        </a:cubicBezTo>
                        <a:cubicBezTo>
                          <a:pt x="6392288" y="3398125"/>
                          <a:pt x="6148653" y="3357231"/>
                          <a:pt x="5839975" y="3381375"/>
                        </a:cubicBezTo>
                        <a:cubicBezTo>
                          <a:pt x="5538776" y="3393789"/>
                          <a:pt x="5452663" y="3373082"/>
                          <a:pt x="5163337" y="3381375"/>
                        </a:cubicBezTo>
                        <a:cubicBezTo>
                          <a:pt x="4864660" y="3399350"/>
                          <a:pt x="4929210" y="3372562"/>
                          <a:pt x="4791186" y="3381375"/>
                        </a:cubicBezTo>
                        <a:cubicBezTo>
                          <a:pt x="4651895" y="3374451"/>
                          <a:pt x="4304490" y="3400913"/>
                          <a:pt x="4013053" y="3381375"/>
                        </a:cubicBezTo>
                        <a:cubicBezTo>
                          <a:pt x="3763095" y="3371874"/>
                          <a:pt x="3773415" y="3380993"/>
                          <a:pt x="3539406" y="3381375"/>
                        </a:cubicBezTo>
                        <a:cubicBezTo>
                          <a:pt x="3302648" y="3331805"/>
                          <a:pt x="2991642" y="3435033"/>
                          <a:pt x="2761272" y="3381375"/>
                        </a:cubicBezTo>
                        <a:cubicBezTo>
                          <a:pt x="2550289" y="3351982"/>
                          <a:pt x="2276710" y="3394848"/>
                          <a:pt x="2084635" y="3381375"/>
                        </a:cubicBezTo>
                        <a:cubicBezTo>
                          <a:pt x="1894362" y="3361471"/>
                          <a:pt x="1802217" y="3379713"/>
                          <a:pt x="1610988" y="3381375"/>
                        </a:cubicBezTo>
                        <a:cubicBezTo>
                          <a:pt x="1426433" y="3357522"/>
                          <a:pt x="1098871" y="3373910"/>
                          <a:pt x="663695" y="3381375"/>
                        </a:cubicBezTo>
                        <a:cubicBezTo>
                          <a:pt x="228802" y="3326594"/>
                          <a:pt x="19282" y="3152713"/>
                          <a:pt x="0" y="2817801"/>
                        </a:cubicBezTo>
                        <a:cubicBezTo>
                          <a:pt x="18470" y="2650337"/>
                          <a:pt x="7449" y="2505909"/>
                          <a:pt x="0" y="2321870"/>
                        </a:cubicBezTo>
                        <a:cubicBezTo>
                          <a:pt x="20395" y="2133277"/>
                          <a:pt x="60123" y="1947990"/>
                          <a:pt x="0" y="1713229"/>
                        </a:cubicBezTo>
                        <a:cubicBezTo>
                          <a:pt x="-45465" y="1474475"/>
                          <a:pt x="17351" y="1421276"/>
                          <a:pt x="0" y="1217299"/>
                        </a:cubicBezTo>
                        <a:cubicBezTo>
                          <a:pt x="-19681" y="1028490"/>
                          <a:pt x="11323" y="705091"/>
                          <a:pt x="0" y="563573"/>
                        </a:cubicBezTo>
                        <a:close/>
                      </a:path>
                      <a:path w="11476960" h="3381375" fill="none" stroke="0" extrusionOk="0">
                        <a:moveTo>
                          <a:pt x="0" y="563573"/>
                        </a:moveTo>
                        <a:cubicBezTo>
                          <a:pt x="-117501" y="241253"/>
                          <a:pt x="269297" y="25938"/>
                          <a:pt x="663695" y="0"/>
                        </a:cubicBezTo>
                        <a:cubicBezTo>
                          <a:pt x="717837" y="-12759"/>
                          <a:pt x="934514" y="-13364"/>
                          <a:pt x="1035846" y="0"/>
                        </a:cubicBezTo>
                        <a:cubicBezTo>
                          <a:pt x="1119037" y="-26350"/>
                          <a:pt x="1478630" y="-46198"/>
                          <a:pt x="1610988" y="0"/>
                        </a:cubicBezTo>
                        <a:cubicBezTo>
                          <a:pt x="1774663" y="48135"/>
                          <a:pt x="1936936" y="3838"/>
                          <a:pt x="2084635" y="0"/>
                        </a:cubicBezTo>
                        <a:cubicBezTo>
                          <a:pt x="2250303" y="20705"/>
                          <a:pt x="2492345" y="16719"/>
                          <a:pt x="2862768" y="0"/>
                        </a:cubicBezTo>
                        <a:cubicBezTo>
                          <a:pt x="3241390" y="-17590"/>
                          <a:pt x="3308720" y="39491"/>
                          <a:pt x="3640902" y="0"/>
                        </a:cubicBezTo>
                        <a:cubicBezTo>
                          <a:pt x="3988777" y="-4396"/>
                          <a:pt x="4059134" y="41031"/>
                          <a:pt x="4419036" y="0"/>
                        </a:cubicBezTo>
                        <a:cubicBezTo>
                          <a:pt x="4774688" y="-25299"/>
                          <a:pt x="4648300" y="-34366"/>
                          <a:pt x="4791186" y="0"/>
                        </a:cubicBezTo>
                        <a:cubicBezTo>
                          <a:pt x="4943117" y="11821"/>
                          <a:pt x="4984462" y="12089"/>
                          <a:pt x="5163337" y="0"/>
                        </a:cubicBezTo>
                        <a:cubicBezTo>
                          <a:pt x="5319818" y="-11242"/>
                          <a:pt x="5710310" y="37322"/>
                          <a:pt x="5839975" y="0"/>
                        </a:cubicBezTo>
                        <a:cubicBezTo>
                          <a:pt x="5955776" y="4087"/>
                          <a:pt x="6414610" y="-2416"/>
                          <a:pt x="6618109" y="0"/>
                        </a:cubicBezTo>
                        <a:cubicBezTo>
                          <a:pt x="6854409" y="-16661"/>
                          <a:pt x="6811956" y="7462"/>
                          <a:pt x="6990259" y="0"/>
                        </a:cubicBezTo>
                        <a:cubicBezTo>
                          <a:pt x="7129752" y="35283"/>
                          <a:pt x="7506597" y="-17275"/>
                          <a:pt x="7869889" y="0"/>
                        </a:cubicBezTo>
                        <a:cubicBezTo>
                          <a:pt x="8232189" y="19652"/>
                          <a:pt x="8206794" y="17224"/>
                          <a:pt x="8445031" y="0"/>
                        </a:cubicBezTo>
                        <a:cubicBezTo>
                          <a:pt x="8698306" y="-16652"/>
                          <a:pt x="8731442" y="11107"/>
                          <a:pt x="9020173" y="0"/>
                        </a:cubicBezTo>
                        <a:cubicBezTo>
                          <a:pt x="9304996" y="-9913"/>
                          <a:pt x="9298313" y="-6110"/>
                          <a:pt x="9392324" y="0"/>
                        </a:cubicBezTo>
                        <a:cubicBezTo>
                          <a:pt x="9464430" y="59370"/>
                          <a:pt x="9784429" y="-23965"/>
                          <a:pt x="10170458" y="0"/>
                        </a:cubicBezTo>
                        <a:cubicBezTo>
                          <a:pt x="10571068" y="31123"/>
                          <a:pt x="10639088" y="12481"/>
                          <a:pt x="10813264" y="0"/>
                        </a:cubicBezTo>
                        <a:cubicBezTo>
                          <a:pt x="11085125" y="-19680"/>
                          <a:pt x="11493096" y="251485"/>
                          <a:pt x="11476960" y="563573"/>
                        </a:cubicBezTo>
                        <a:cubicBezTo>
                          <a:pt x="11495598" y="833207"/>
                          <a:pt x="11459425" y="912012"/>
                          <a:pt x="11476960" y="1149672"/>
                        </a:cubicBezTo>
                        <a:cubicBezTo>
                          <a:pt x="11511021" y="1382404"/>
                          <a:pt x="11484514" y="1605210"/>
                          <a:pt x="11476960" y="1713229"/>
                        </a:cubicBezTo>
                        <a:cubicBezTo>
                          <a:pt x="11461712" y="1818350"/>
                          <a:pt x="11508237" y="2073832"/>
                          <a:pt x="11476960" y="2209159"/>
                        </a:cubicBezTo>
                        <a:cubicBezTo>
                          <a:pt x="11473666" y="2389454"/>
                          <a:pt x="11543179" y="2545034"/>
                          <a:pt x="11476960" y="2817801"/>
                        </a:cubicBezTo>
                        <a:cubicBezTo>
                          <a:pt x="11442680" y="3086412"/>
                          <a:pt x="11170831" y="3370271"/>
                          <a:pt x="10813264" y="3381375"/>
                        </a:cubicBezTo>
                        <a:cubicBezTo>
                          <a:pt x="10592284" y="3392574"/>
                          <a:pt x="10367658" y="3396217"/>
                          <a:pt x="10238121" y="3381375"/>
                        </a:cubicBezTo>
                        <a:cubicBezTo>
                          <a:pt x="10147640" y="3332866"/>
                          <a:pt x="9910139" y="3433968"/>
                          <a:pt x="9662979" y="3381375"/>
                        </a:cubicBezTo>
                        <a:cubicBezTo>
                          <a:pt x="9421311" y="3392203"/>
                          <a:pt x="9223195" y="3348478"/>
                          <a:pt x="8986341" y="3381375"/>
                        </a:cubicBezTo>
                        <a:cubicBezTo>
                          <a:pt x="8759817" y="3377426"/>
                          <a:pt x="8619224" y="3406379"/>
                          <a:pt x="8512695" y="3381375"/>
                        </a:cubicBezTo>
                        <a:cubicBezTo>
                          <a:pt x="8391984" y="3345849"/>
                          <a:pt x="8142365" y="3364292"/>
                          <a:pt x="8039049" y="3381375"/>
                        </a:cubicBezTo>
                        <a:cubicBezTo>
                          <a:pt x="7888487" y="3389407"/>
                          <a:pt x="7758302" y="3365995"/>
                          <a:pt x="7666897" y="3381375"/>
                        </a:cubicBezTo>
                        <a:cubicBezTo>
                          <a:pt x="7535536" y="3378118"/>
                          <a:pt x="7248297" y="3392214"/>
                          <a:pt x="7091755" y="3381375"/>
                        </a:cubicBezTo>
                        <a:cubicBezTo>
                          <a:pt x="6957510" y="3413844"/>
                          <a:pt x="6562955" y="3320293"/>
                          <a:pt x="6313622" y="3381375"/>
                        </a:cubicBezTo>
                        <a:cubicBezTo>
                          <a:pt x="6030511" y="3388379"/>
                          <a:pt x="5970322" y="3383276"/>
                          <a:pt x="5636984" y="3381375"/>
                        </a:cubicBezTo>
                        <a:cubicBezTo>
                          <a:pt x="5306456" y="3375481"/>
                          <a:pt x="5266347" y="3395602"/>
                          <a:pt x="5163337" y="3381375"/>
                        </a:cubicBezTo>
                        <a:cubicBezTo>
                          <a:pt x="5046515" y="3375919"/>
                          <a:pt x="4974862" y="3355054"/>
                          <a:pt x="4791186" y="3381375"/>
                        </a:cubicBezTo>
                        <a:cubicBezTo>
                          <a:pt x="4641360" y="3432069"/>
                          <a:pt x="4355978" y="3347392"/>
                          <a:pt x="3911558" y="3381375"/>
                        </a:cubicBezTo>
                        <a:cubicBezTo>
                          <a:pt x="3485528" y="3414276"/>
                          <a:pt x="3601265" y="3393072"/>
                          <a:pt x="3336415" y="3381375"/>
                        </a:cubicBezTo>
                        <a:cubicBezTo>
                          <a:pt x="3077642" y="3351661"/>
                          <a:pt x="2717126" y="3375557"/>
                          <a:pt x="2558282" y="3381375"/>
                        </a:cubicBezTo>
                        <a:cubicBezTo>
                          <a:pt x="2359576" y="3382635"/>
                          <a:pt x="2274211" y="3369486"/>
                          <a:pt x="2186130" y="3381375"/>
                        </a:cubicBezTo>
                        <a:cubicBezTo>
                          <a:pt x="2081277" y="3355427"/>
                          <a:pt x="1859857" y="3371635"/>
                          <a:pt x="1712484" y="3381375"/>
                        </a:cubicBezTo>
                        <a:cubicBezTo>
                          <a:pt x="1538359" y="3390860"/>
                          <a:pt x="859558" y="3370026"/>
                          <a:pt x="663695" y="3381375"/>
                        </a:cubicBezTo>
                        <a:cubicBezTo>
                          <a:pt x="283291" y="3386498"/>
                          <a:pt x="-80816" y="3144918"/>
                          <a:pt x="0" y="2817801"/>
                        </a:cubicBezTo>
                        <a:cubicBezTo>
                          <a:pt x="-22917" y="2710983"/>
                          <a:pt x="-24589" y="2402879"/>
                          <a:pt x="0" y="2321870"/>
                        </a:cubicBezTo>
                        <a:cubicBezTo>
                          <a:pt x="44289" y="2195129"/>
                          <a:pt x="-40342" y="1960045"/>
                          <a:pt x="0" y="1780856"/>
                        </a:cubicBezTo>
                        <a:cubicBezTo>
                          <a:pt x="12724" y="1601660"/>
                          <a:pt x="47251" y="1405790"/>
                          <a:pt x="0" y="1194757"/>
                        </a:cubicBezTo>
                        <a:cubicBezTo>
                          <a:pt x="5258" y="989471"/>
                          <a:pt x="5339" y="882389"/>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Hà Nội, ngày 03 tháng 3 năm 1987</a:t>
            </a:r>
          </a:p>
          <a:p>
            <a:pPr algn="just" defTabSz="914377"/>
            <a:r>
              <a:rPr lang="vi-VN" sz="2800" dirty="0">
                <a:solidFill>
                  <a:prstClr val="black"/>
                </a:solidFill>
                <a:latin typeface="Cambria" panose="02040503050406030204" pitchFamily="18" charset="0"/>
                <a:ea typeface="Cambria" panose="02040503050406030204" pitchFamily="18" charset="0"/>
              </a:rPr>
              <a:t>   Bạn thân mến!</a:t>
            </a:r>
          </a:p>
          <a:p>
            <a:pPr algn="just" defTabSz="914377"/>
            <a:r>
              <a:rPr lang="vi-VN" sz="2800" dirty="0">
                <a:solidFill>
                  <a:prstClr val="black"/>
                </a:solidFill>
                <a:latin typeface="Cambria" panose="02040503050406030204" pitchFamily="18" charset="0"/>
                <a:ea typeface="Cambria" panose="02040503050406030204" pitchFamily="18" charset="0"/>
              </a:rPr>
              <a:t>   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defTabSz="914377"/>
            <a:r>
              <a:rPr lang="vi-VN" sz="2800" dirty="0">
                <a:solidFill>
                  <a:prstClr val="black"/>
                </a:solidFill>
                <a:latin typeface="Cambria" panose="02040503050406030204" pitchFamily="18" charset="0"/>
                <a:ea typeface="Cambria" panose="02040503050406030204" pitchFamily="18" charset="0"/>
              </a:rPr>
              <a:t>   Tôi đã đọc.</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7" name="TextBox1" r:id="rId2" imgW="5286240" imgH="1790640"/>
        </mc:Choice>
        <mc:Fallback>
          <p:control name="TextBox1" r:id="rId2" imgW="52862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15672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lvl="0" algn="just" defTabSz="914377"/>
            <a:r>
              <a:rPr lang="vi-VN" sz="2400" dirty="0">
                <a:solidFill>
                  <a:prstClr val="black"/>
                </a:solidFill>
                <a:latin typeface="Cambria" panose="02040503050406030204" pitchFamily="18" charset="0"/>
                <a:ea typeface="Cambria" panose="02040503050406030204" pitchFamily="18" charset="0"/>
              </a:rPr>
              <a:t>   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1" name="TextBox1" r:id="rId2" imgW="5286240" imgH="1790640"/>
        </mc:Choice>
        <mc:Fallback>
          <p:control name="TextBox1" r:id="rId2" imgW="52862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3252227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27,677 Vallee Vectores, Ilustraciones y Gráficos - 123RF">
            <a:extLst>
              <a:ext uri="{FF2B5EF4-FFF2-40B4-BE49-F238E27FC236}">
                <a16:creationId xmlns:a16="http://schemas.microsoft.com/office/drawing/2014/main" id="{F451E693-D303-7FE8-7401-D26D8C278E15}"/>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1">
            <a:extLst>
              <a:ext uri="{FF2B5EF4-FFF2-40B4-BE49-F238E27FC236}">
                <a16:creationId xmlns:a16="http://schemas.microsoft.com/office/drawing/2014/main" id="{2CB2552B-5CF7-34C0-0AD4-62F2809AF742}"/>
              </a:ext>
            </a:extLst>
          </p:cNvPr>
          <p:cNvSpPr/>
          <p:nvPr/>
        </p:nvSpPr>
        <p:spPr>
          <a:xfrm>
            <a:off x="372141" y="2686050"/>
            <a:ext cx="11476960" cy="3762375"/>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476960"/>
                      <a:gd name="connsiteY0" fmla="*/ 627075 h 3762375"/>
                      <a:gd name="connsiteX1" fmla="*/ 663695 w 11476960"/>
                      <a:gd name="connsiteY1" fmla="*/ 0 h 3762375"/>
                      <a:gd name="connsiteX2" fmla="*/ 1035846 w 11476960"/>
                      <a:gd name="connsiteY2" fmla="*/ 0 h 3762375"/>
                      <a:gd name="connsiteX3" fmla="*/ 1610988 w 11476960"/>
                      <a:gd name="connsiteY3" fmla="*/ 0 h 3762375"/>
                      <a:gd name="connsiteX4" fmla="*/ 2084635 w 11476960"/>
                      <a:gd name="connsiteY4" fmla="*/ 0 h 3762375"/>
                      <a:gd name="connsiteX5" fmla="*/ 2862768 w 11476960"/>
                      <a:gd name="connsiteY5" fmla="*/ 0 h 3762375"/>
                      <a:gd name="connsiteX6" fmla="*/ 3640902 w 11476960"/>
                      <a:gd name="connsiteY6" fmla="*/ 0 h 3762375"/>
                      <a:gd name="connsiteX7" fmla="*/ 4419036 w 11476960"/>
                      <a:gd name="connsiteY7" fmla="*/ 0 h 3762375"/>
                      <a:gd name="connsiteX8" fmla="*/ 4791186 w 11476960"/>
                      <a:gd name="connsiteY8" fmla="*/ 0 h 3762375"/>
                      <a:gd name="connsiteX9" fmla="*/ 5163337 w 11476960"/>
                      <a:gd name="connsiteY9" fmla="*/ 0 h 3762375"/>
                      <a:gd name="connsiteX10" fmla="*/ 5839975 w 11476960"/>
                      <a:gd name="connsiteY10" fmla="*/ 0 h 3762375"/>
                      <a:gd name="connsiteX11" fmla="*/ 6618109 w 11476960"/>
                      <a:gd name="connsiteY11" fmla="*/ 0 h 3762375"/>
                      <a:gd name="connsiteX12" fmla="*/ 6990259 w 11476960"/>
                      <a:gd name="connsiteY12" fmla="*/ 0 h 3762375"/>
                      <a:gd name="connsiteX13" fmla="*/ 7869889 w 11476960"/>
                      <a:gd name="connsiteY13" fmla="*/ 0 h 3762375"/>
                      <a:gd name="connsiteX14" fmla="*/ 8445031 w 11476960"/>
                      <a:gd name="connsiteY14" fmla="*/ 0 h 3762375"/>
                      <a:gd name="connsiteX15" fmla="*/ 9020173 w 11476960"/>
                      <a:gd name="connsiteY15" fmla="*/ 0 h 3762375"/>
                      <a:gd name="connsiteX16" fmla="*/ 9392324 w 11476960"/>
                      <a:gd name="connsiteY16" fmla="*/ 0 h 3762375"/>
                      <a:gd name="connsiteX17" fmla="*/ 10170458 w 11476960"/>
                      <a:gd name="connsiteY17" fmla="*/ 0 h 3762375"/>
                      <a:gd name="connsiteX18" fmla="*/ 10813264 w 11476960"/>
                      <a:gd name="connsiteY18" fmla="*/ 0 h 3762375"/>
                      <a:gd name="connsiteX19" fmla="*/ 11476960 w 11476960"/>
                      <a:gd name="connsiteY19" fmla="*/ 627075 h 3762375"/>
                      <a:gd name="connsiteX20" fmla="*/ 11476960 w 11476960"/>
                      <a:gd name="connsiteY20" fmla="*/ 1279213 h 3762375"/>
                      <a:gd name="connsiteX21" fmla="*/ 11476960 w 11476960"/>
                      <a:gd name="connsiteY21" fmla="*/ 1906269 h 3762375"/>
                      <a:gd name="connsiteX22" fmla="*/ 11476960 w 11476960"/>
                      <a:gd name="connsiteY22" fmla="*/ 2458079 h 3762375"/>
                      <a:gd name="connsiteX23" fmla="*/ 11476960 w 11476960"/>
                      <a:gd name="connsiteY23" fmla="*/ 3135299 h 3762375"/>
                      <a:gd name="connsiteX24" fmla="*/ 10813264 w 11476960"/>
                      <a:gd name="connsiteY24" fmla="*/ 3762375 h 3762375"/>
                      <a:gd name="connsiteX25" fmla="*/ 10238121 w 11476960"/>
                      <a:gd name="connsiteY25" fmla="*/ 3762375 h 3762375"/>
                      <a:gd name="connsiteX26" fmla="*/ 9662979 w 11476960"/>
                      <a:gd name="connsiteY26" fmla="*/ 3762375 h 3762375"/>
                      <a:gd name="connsiteX27" fmla="*/ 8986341 w 11476960"/>
                      <a:gd name="connsiteY27" fmla="*/ 3762375 h 3762375"/>
                      <a:gd name="connsiteX28" fmla="*/ 8512695 w 11476960"/>
                      <a:gd name="connsiteY28" fmla="*/ 3762375 h 3762375"/>
                      <a:gd name="connsiteX29" fmla="*/ 8039049 w 11476960"/>
                      <a:gd name="connsiteY29" fmla="*/ 3762375 h 3762375"/>
                      <a:gd name="connsiteX30" fmla="*/ 7666897 w 11476960"/>
                      <a:gd name="connsiteY30" fmla="*/ 3762375 h 3762375"/>
                      <a:gd name="connsiteX31" fmla="*/ 7091755 w 11476960"/>
                      <a:gd name="connsiteY31" fmla="*/ 3762375 h 3762375"/>
                      <a:gd name="connsiteX32" fmla="*/ 6313622 w 11476960"/>
                      <a:gd name="connsiteY32" fmla="*/ 3762375 h 3762375"/>
                      <a:gd name="connsiteX33" fmla="*/ 5636984 w 11476960"/>
                      <a:gd name="connsiteY33" fmla="*/ 3762375 h 3762375"/>
                      <a:gd name="connsiteX34" fmla="*/ 5163337 w 11476960"/>
                      <a:gd name="connsiteY34" fmla="*/ 3762375 h 3762375"/>
                      <a:gd name="connsiteX35" fmla="*/ 4791186 w 11476960"/>
                      <a:gd name="connsiteY35" fmla="*/ 3762375 h 3762375"/>
                      <a:gd name="connsiteX36" fmla="*/ 3911558 w 11476960"/>
                      <a:gd name="connsiteY36" fmla="*/ 3762375 h 3762375"/>
                      <a:gd name="connsiteX37" fmla="*/ 3336415 w 11476960"/>
                      <a:gd name="connsiteY37" fmla="*/ 3762375 h 3762375"/>
                      <a:gd name="connsiteX38" fmla="*/ 2558282 w 11476960"/>
                      <a:gd name="connsiteY38" fmla="*/ 3762375 h 3762375"/>
                      <a:gd name="connsiteX39" fmla="*/ 2186130 w 11476960"/>
                      <a:gd name="connsiteY39" fmla="*/ 3762375 h 3762375"/>
                      <a:gd name="connsiteX40" fmla="*/ 1712484 w 11476960"/>
                      <a:gd name="connsiteY40" fmla="*/ 3762375 h 3762375"/>
                      <a:gd name="connsiteX41" fmla="*/ 663695 w 11476960"/>
                      <a:gd name="connsiteY41" fmla="*/ 3762375 h 3762375"/>
                      <a:gd name="connsiteX42" fmla="*/ 0 w 11476960"/>
                      <a:gd name="connsiteY42" fmla="*/ 3135299 h 3762375"/>
                      <a:gd name="connsiteX43" fmla="*/ 0 w 11476960"/>
                      <a:gd name="connsiteY43" fmla="*/ 2583490 h 3762375"/>
                      <a:gd name="connsiteX44" fmla="*/ 0 w 11476960"/>
                      <a:gd name="connsiteY44" fmla="*/ 1981516 h 3762375"/>
                      <a:gd name="connsiteX45" fmla="*/ 0 w 11476960"/>
                      <a:gd name="connsiteY45" fmla="*/ 1329377 h 3762375"/>
                      <a:gd name="connsiteX46" fmla="*/ 0 w 11476960"/>
                      <a:gd name="connsiteY46" fmla="*/ 627075 h 3762375"/>
                      <a:gd name="connsiteX0" fmla="*/ 0 w 11476960"/>
                      <a:gd name="connsiteY0" fmla="*/ 627075 h 3762375"/>
                      <a:gd name="connsiteX1" fmla="*/ 663695 w 11476960"/>
                      <a:gd name="connsiteY1" fmla="*/ 0 h 3762375"/>
                      <a:gd name="connsiteX2" fmla="*/ 1238838 w 11476960"/>
                      <a:gd name="connsiteY2" fmla="*/ 0 h 3762375"/>
                      <a:gd name="connsiteX3" fmla="*/ 2016971 w 11476960"/>
                      <a:gd name="connsiteY3" fmla="*/ 0 h 3762375"/>
                      <a:gd name="connsiteX4" fmla="*/ 2389122 w 11476960"/>
                      <a:gd name="connsiteY4" fmla="*/ 0 h 3762375"/>
                      <a:gd name="connsiteX5" fmla="*/ 3167256 w 11476960"/>
                      <a:gd name="connsiteY5" fmla="*/ 0 h 3762375"/>
                      <a:gd name="connsiteX6" fmla="*/ 3539406 w 11476960"/>
                      <a:gd name="connsiteY6" fmla="*/ 0 h 3762375"/>
                      <a:gd name="connsiteX7" fmla="*/ 4317540 w 11476960"/>
                      <a:gd name="connsiteY7" fmla="*/ 0 h 3762375"/>
                      <a:gd name="connsiteX8" fmla="*/ 4994178 w 11476960"/>
                      <a:gd name="connsiteY8" fmla="*/ 0 h 3762375"/>
                      <a:gd name="connsiteX9" fmla="*/ 5569320 w 11476960"/>
                      <a:gd name="connsiteY9" fmla="*/ 0 h 3762375"/>
                      <a:gd name="connsiteX10" fmla="*/ 6245958 w 11476960"/>
                      <a:gd name="connsiteY10" fmla="*/ 0 h 3762375"/>
                      <a:gd name="connsiteX11" fmla="*/ 7024091 w 11476960"/>
                      <a:gd name="connsiteY11" fmla="*/ 0 h 3762375"/>
                      <a:gd name="connsiteX12" fmla="*/ 7700729 w 11476960"/>
                      <a:gd name="connsiteY12" fmla="*/ 0 h 3762375"/>
                      <a:gd name="connsiteX13" fmla="*/ 8174375 w 11476960"/>
                      <a:gd name="connsiteY13" fmla="*/ 0 h 3762375"/>
                      <a:gd name="connsiteX14" fmla="*/ 8648023 w 11476960"/>
                      <a:gd name="connsiteY14" fmla="*/ 0 h 3762375"/>
                      <a:gd name="connsiteX15" fmla="*/ 9121669 w 11476960"/>
                      <a:gd name="connsiteY15" fmla="*/ 0 h 3762375"/>
                      <a:gd name="connsiteX16" fmla="*/ 9595315 w 11476960"/>
                      <a:gd name="connsiteY16" fmla="*/ 0 h 3762375"/>
                      <a:gd name="connsiteX17" fmla="*/ 10813264 w 11476960"/>
                      <a:gd name="connsiteY17" fmla="*/ 0 h 3762375"/>
                      <a:gd name="connsiteX18" fmla="*/ 11476960 w 11476960"/>
                      <a:gd name="connsiteY18" fmla="*/ 627075 h 3762375"/>
                      <a:gd name="connsiteX19" fmla="*/ 11476960 w 11476960"/>
                      <a:gd name="connsiteY19" fmla="*/ 1279213 h 3762375"/>
                      <a:gd name="connsiteX20" fmla="*/ 11476960 w 11476960"/>
                      <a:gd name="connsiteY20" fmla="*/ 1906269 h 3762375"/>
                      <a:gd name="connsiteX21" fmla="*/ 11476960 w 11476960"/>
                      <a:gd name="connsiteY21" fmla="*/ 2533325 h 3762375"/>
                      <a:gd name="connsiteX22" fmla="*/ 11476960 w 11476960"/>
                      <a:gd name="connsiteY22" fmla="*/ 3135299 h 3762375"/>
                      <a:gd name="connsiteX23" fmla="*/ 10813264 w 11476960"/>
                      <a:gd name="connsiteY23" fmla="*/ 3762375 h 3762375"/>
                      <a:gd name="connsiteX24" fmla="*/ 10238121 w 11476960"/>
                      <a:gd name="connsiteY24" fmla="*/ 3762375 h 3762375"/>
                      <a:gd name="connsiteX25" fmla="*/ 9662979 w 11476960"/>
                      <a:gd name="connsiteY25" fmla="*/ 3762375 h 3762375"/>
                      <a:gd name="connsiteX26" fmla="*/ 9087837 w 11476960"/>
                      <a:gd name="connsiteY26" fmla="*/ 3762375 h 3762375"/>
                      <a:gd name="connsiteX27" fmla="*/ 8715687 w 11476960"/>
                      <a:gd name="connsiteY27" fmla="*/ 3762375 h 3762375"/>
                      <a:gd name="connsiteX28" fmla="*/ 8343535 w 11476960"/>
                      <a:gd name="connsiteY28" fmla="*/ 3762375 h 3762375"/>
                      <a:gd name="connsiteX29" fmla="*/ 7971385 w 11476960"/>
                      <a:gd name="connsiteY29" fmla="*/ 3762375 h 3762375"/>
                      <a:gd name="connsiteX30" fmla="*/ 7396243 w 11476960"/>
                      <a:gd name="connsiteY30" fmla="*/ 3762375 h 3762375"/>
                      <a:gd name="connsiteX31" fmla="*/ 6719605 w 11476960"/>
                      <a:gd name="connsiteY31" fmla="*/ 3762375 h 3762375"/>
                      <a:gd name="connsiteX32" fmla="*/ 5839975 w 11476960"/>
                      <a:gd name="connsiteY32" fmla="*/ 3762375 h 3762375"/>
                      <a:gd name="connsiteX33" fmla="*/ 5163337 w 11476960"/>
                      <a:gd name="connsiteY33" fmla="*/ 3762375 h 3762375"/>
                      <a:gd name="connsiteX34" fmla="*/ 4791186 w 11476960"/>
                      <a:gd name="connsiteY34" fmla="*/ 3762375 h 3762375"/>
                      <a:gd name="connsiteX35" fmla="*/ 4013053 w 11476960"/>
                      <a:gd name="connsiteY35" fmla="*/ 3762375 h 3762375"/>
                      <a:gd name="connsiteX36" fmla="*/ 3539406 w 11476960"/>
                      <a:gd name="connsiteY36" fmla="*/ 3762375 h 3762375"/>
                      <a:gd name="connsiteX37" fmla="*/ 2761272 w 11476960"/>
                      <a:gd name="connsiteY37" fmla="*/ 3762375 h 3762375"/>
                      <a:gd name="connsiteX38" fmla="*/ 2084635 w 11476960"/>
                      <a:gd name="connsiteY38" fmla="*/ 3762375 h 3762375"/>
                      <a:gd name="connsiteX39" fmla="*/ 1610988 w 11476960"/>
                      <a:gd name="connsiteY39" fmla="*/ 3762375 h 3762375"/>
                      <a:gd name="connsiteX40" fmla="*/ 663695 w 11476960"/>
                      <a:gd name="connsiteY40" fmla="*/ 3762375 h 3762375"/>
                      <a:gd name="connsiteX41" fmla="*/ 0 w 11476960"/>
                      <a:gd name="connsiteY41" fmla="*/ 3135299 h 3762375"/>
                      <a:gd name="connsiteX42" fmla="*/ 0 w 11476960"/>
                      <a:gd name="connsiteY42" fmla="*/ 2583490 h 3762375"/>
                      <a:gd name="connsiteX43" fmla="*/ 0 w 11476960"/>
                      <a:gd name="connsiteY43" fmla="*/ 1906269 h 3762375"/>
                      <a:gd name="connsiteX44" fmla="*/ 0 w 11476960"/>
                      <a:gd name="connsiteY44" fmla="*/ 1354460 h 3762375"/>
                      <a:gd name="connsiteX45" fmla="*/ 0 w 11476960"/>
                      <a:gd name="connsiteY45" fmla="*/ 627075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476960" h="3762375" fill="none" extrusionOk="0">
                        <a:moveTo>
                          <a:pt x="0" y="627075"/>
                        </a:moveTo>
                        <a:cubicBezTo>
                          <a:pt x="-24682" y="237132"/>
                          <a:pt x="272208" y="860"/>
                          <a:pt x="663695" y="0"/>
                        </a:cubicBezTo>
                        <a:cubicBezTo>
                          <a:pt x="738952" y="-13253"/>
                          <a:pt x="932058" y="20896"/>
                          <a:pt x="1035846" y="0"/>
                        </a:cubicBezTo>
                        <a:cubicBezTo>
                          <a:pt x="1128942" y="29960"/>
                          <a:pt x="1490391" y="-46389"/>
                          <a:pt x="1610988" y="0"/>
                        </a:cubicBezTo>
                        <a:cubicBezTo>
                          <a:pt x="1737701" y="38947"/>
                          <a:pt x="1913626" y="24035"/>
                          <a:pt x="2084635" y="0"/>
                        </a:cubicBezTo>
                        <a:cubicBezTo>
                          <a:pt x="2220612" y="5890"/>
                          <a:pt x="2480196" y="-18830"/>
                          <a:pt x="2862768" y="0"/>
                        </a:cubicBezTo>
                        <a:cubicBezTo>
                          <a:pt x="3227297" y="-9041"/>
                          <a:pt x="3326482" y="22979"/>
                          <a:pt x="3640902" y="0"/>
                        </a:cubicBezTo>
                        <a:cubicBezTo>
                          <a:pt x="3978157" y="2586"/>
                          <a:pt x="4081703" y="46868"/>
                          <a:pt x="4419036" y="0"/>
                        </a:cubicBezTo>
                        <a:cubicBezTo>
                          <a:pt x="4775377" y="-31069"/>
                          <a:pt x="4641085" y="-5105"/>
                          <a:pt x="4791186" y="0"/>
                        </a:cubicBezTo>
                        <a:cubicBezTo>
                          <a:pt x="4941939" y="19715"/>
                          <a:pt x="4987495" y="9923"/>
                          <a:pt x="5163337" y="0"/>
                        </a:cubicBezTo>
                        <a:cubicBezTo>
                          <a:pt x="5316633" y="-16784"/>
                          <a:pt x="5696714" y="10559"/>
                          <a:pt x="5839975" y="0"/>
                        </a:cubicBezTo>
                        <a:cubicBezTo>
                          <a:pt x="5962735" y="-14667"/>
                          <a:pt x="6355850" y="30892"/>
                          <a:pt x="6618109" y="0"/>
                        </a:cubicBezTo>
                        <a:cubicBezTo>
                          <a:pt x="6855684" y="-27342"/>
                          <a:pt x="6818882" y="9648"/>
                          <a:pt x="6990259" y="0"/>
                        </a:cubicBezTo>
                        <a:cubicBezTo>
                          <a:pt x="7220874" y="-1017"/>
                          <a:pt x="7488666" y="-27544"/>
                          <a:pt x="7869889" y="0"/>
                        </a:cubicBezTo>
                        <a:cubicBezTo>
                          <a:pt x="8230407" y="26802"/>
                          <a:pt x="8197979" y="15050"/>
                          <a:pt x="8445031" y="0"/>
                        </a:cubicBezTo>
                        <a:cubicBezTo>
                          <a:pt x="8693962" y="-16662"/>
                          <a:pt x="8734169" y="12288"/>
                          <a:pt x="9020173" y="0"/>
                        </a:cubicBezTo>
                        <a:cubicBezTo>
                          <a:pt x="9306576" y="-12203"/>
                          <a:pt x="9298662" y="-6303"/>
                          <a:pt x="9392324" y="0"/>
                        </a:cubicBezTo>
                        <a:cubicBezTo>
                          <a:pt x="9535818" y="49371"/>
                          <a:pt x="9824549" y="-70532"/>
                          <a:pt x="10170458" y="0"/>
                        </a:cubicBezTo>
                        <a:cubicBezTo>
                          <a:pt x="10570775" y="36791"/>
                          <a:pt x="10615891" y="17138"/>
                          <a:pt x="10813264" y="0"/>
                        </a:cubicBezTo>
                        <a:cubicBezTo>
                          <a:pt x="11065569" y="-6474"/>
                          <a:pt x="11567637" y="259715"/>
                          <a:pt x="11476960" y="627075"/>
                        </a:cubicBezTo>
                        <a:cubicBezTo>
                          <a:pt x="11475010" y="936654"/>
                          <a:pt x="11458254" y="1059355"/>
                          <a:pt x="11476960" y="1279213"/>
                        </a:cubicBezTo>
                        <a:cubicBezTo>
                          <a:pt x="11509134" y="1511145"/>
                          <a:pt x="11498328" y="1774516"/>
                          <a:pt x="11476960" y="1906269"/>
                        </a:cubicBezTo>
                        <a:cubicBezTo>
                          <a:pt x="11448253" y="2049396"/>
                          <a:pt x="11491416" y="2286752"/>
                          <a:pt x="11476960" y="2458079"/>
                        </a:cubicBezTo>
                        <a:cubicBezTo>
                          <a:pt x="11471707" y="2600483"/>
                          <a:pt x="11532417" y="2801085"/>
                          <a:pt x="11476960" y="3135299"/>
                        </a:cubicBezTo>
                        <a:cubicBezTo>
                          <a:pt x="11482798" y="3427518"/>
                          <a:pt x="11081331" y="3736835"/>
                          <a:pt x="10813264" y="3762375"/>
                        </a:cubicBezTo>
                        <a:cubicBezTo>
                          <a:pt x="10570693" y="3778398"/>
                          <a:pt x="10391178" y="3802942"/>
                          <a:pt x="10238121" y="3762375"/>
                        </a:cubicBezTo>
                        <a:cubicBezTo>
                          <a:pt x="10073111" y="3705406"/>
                          <a:pt x="9884659" y="3760446"/>
                          <a:pt x="9662979" y="3762375"/>
                        </a:cubicBezTo>
                        <a:cubicBezTo>
                          <a:pt x="9410794" y="3715777"/>
                          <a:pt x="9225311" y="3801632"/>
                          <a:pt x="8986341" y="3762375"/>
                        </a:cubicBezTo>
                        <a:cubicBezTo>
                          <a:pt x="8747071" y="3756392"/>
                          <a:pt x="8631477" y="3777311"/>
                          <a:pt x="8512695" y="3762375"/>
                        </a:cubicBezTo>
                        <a:cubicBezTo>
                          <a:pt x="8413704" y="3756688"/>
                          <a:pt x="8181952" y="3713786"/>
                          <a:pt x="8039049" y="3762375"/>
                        </a:cubicBezTo>
                        <a:cubicBezTo>
                          <a:pt x="7906445" y="3753000"/>
                          <a:pt x="7769127" y="3736402"/>
                          <a:pt x="7666897" y="3762375"/>
                        </a:cubicBezTo>
                        <a:cubicBezTo>
                          <a:pt x="7560121" y="3757235"/>
                          <a:pt x="7251402" y="3772166"/>
                          <a:pt x="7091755" y="3762375"/>
                        </a:cubicBezTo>
                        <a:cubicBezTo>
                          <a:pt x="6985363" y="3738160"/>
                          <a:pt x="6589149" y="3749113"/>
                          <a:pt x="6313622" y="3762375"/>
                        </a:cubicBezTo>
                        <a:cubicBezTo>
                          <a:pt x="6038022" y="3766918"/>
                          <a:pt x="5961974" y="3770428"/>
                          <a:pt x="5636984" y="3762375"/>
                        </a:cubicBezTo>
                        <a:cubicBezTo>
                          <a:pt x="5307696" y="3759175"/>
                          <a:pt x="5274444" y="3776731"/>
                          <a:pt x="5163337" y="3762375"/>
                        </a:cubicBezTo>
                        <a:cubicBezTo>
                          <a:pt x="5052714" y="3726694"/>
                          <a:pt x="4966973" y="3760235"/>
                          <a:pt x="4791186" y="3762375"/>
                        </a:cubicBezTo>
                        <a:cubicBezTo>
                          <a:pt x="4612455" y="3779717"/>
                          <a:pt x="4343963" y="3712888"/>
                          <a:pt x="3911558" y="3762375"/>
                        </a:cubicBezTo>
                        <a:cubicBezTo>
                          <a:pt x="3468869" y="3809961"/>
                          <a:pt x="3618725" y="3769450"/>
                          <a:pt x="3336415" y="3762375"/>
                        </a:cubicBezTo>
                        <a:cubicBezTo>
                          <a:pt x="3083117" y="3754375"/>
                          <a:pt x="2765376" y="3720154"/>
                          <a:pt x="2558282" y="3762375"/>
                        </a:cubicBezTo>
                        <a:cubicBezTo>
                          <a:pt x="2351133" y="3755447"/>
                          <a:pt x="2274775" y="3758970"/>
                          <a:pt x="2186130" y="3762375"/>
                        </a:cubicBezTo>
                        <a:cubicBezTo>
                          <a:pt x="2116825" y="3779046"/>
                          <a:pt x="1849914" y="3781371"/>
                          <a:pt x="1712484" y="3762375"/>
                        </a:cubicBezTo>
                        <a:cubicBezTo>
                          <a:pt x="1563058" y="3773345"/>
                          <a:pt x="871289" y="3800318"/>
                          <a:pt x="663695" y="3762375"/>
                        </a:cubicBezTo>
                        <a:cubicBezTo>
                          <a:pt x="255555" y="3712024"/>
                          <a:pt x="-8455" y="3535340"/>
                          <a:pt x="0" y="3135299"/>
                        </a:cubicBezTo>
                        <a:cubicBezTo>
                          <a:pt x="-13460" y="3010357"/>
                          <a:pt x="-13034" y="2687110"/>
                          <a:pt x="0" y="2583490"/>
                        </a:cubicBezTo>
                        <a:cubicBezTo>
                          <a:pt x="22410" y="2473990"/>
                          <a:pt x="-5643" y="2131121"/>
                          <a:pt x="0" y="1981516"/>
                        </a:cubicBezTo>
                        <a:cubicBezTo>
                          <a:pt x="75002" y="1798252"/>
                          <a:pt x="-17723" y="1572491"/>
                          <a:pt x="0" y="1329377"/>
                        </a:cubicBezTo>
                        <a:cubicBezTo>
                          <a:pt x="6970" y="1108129"/>
                          <a:pt x="-2669" y="980176"/>
                          <a:pt x="0" y="627075"/>
                        </a:cubicBezTo>
                        <a:close/>
                      </a:path>
                      <a:path w="11476960" h="3762375" stroke="0" extrusionOk="0">
                        <a:moveTo>
                          <a:pt x="0" y="627075"/>
                        </a:moveTo>
                        <a:cubicBezTo>
                          <a:pt x="47464" y="341068"/>
                          <a:pt x="312533" y="12923"/>
                          <a:pt x="663695" y="0"/>
                        </a:cubicBezTo>
                        <a:cubicBezTo>
                          <a:pt x="909834" y="52234"/>
                          <a:pt x="1105153" y="-25052"/>
                          <a:pt x="1238838" y="0"/>
                        </a:cubicBezTo>
                        <a:cubicBezTo>
                          <a:pt x="1384955" y="-11411"/>
                          <a:pt x="1736615" y="32913"/>
                          <a:pt x="2016971" y="0"/>
                        </a:cubicBezTo>
                        <a:cubicBezTo>
                          <a:pt x="2306446" y="-19874"/>
                          <a:pt x="2306980" y="544"/>
                          <a:pt x="2389122" y="0"/>
                        </a:cubicBezTo>
                        <a:cubicBezTo>
                          <a:pt x="2455881" y="-13774"/>
                          <a:pt x="2842475" y="-39382"/>
                          <a:pt x="3167256" y="0"/>
                        </a:cubicBezTo>
                        <a:cubicBezTo>
                          <a:pt x="3422125" y="26675"/>
                          <a:pt x="3392440" y="17322"/>
                          <a:pt x="3539406" y="0"/>
                        </a:cubicBezTo>
                        <a:cubicBezTo>
                          <a:pt x="3683293" y="7942"/>
                          <a:pt x="3944463" y="20115"/>
                          <a:pt x="4317540" y="0"/>
                        </a:cubicBezTo>
                        <a:cubicBezTo>
                          <a:pt x="4678516" y="-5411"/>
                          <a:pt x="4707959" y="-30577"/>
                          <a:pt x="4994178" y="0"/>
                        </a:cubicBezTo>
                        <a:cubicBezTo>
                          <a:pt x="5282157" y="26465"/>
                          <a:pt x="5316725" y="23773"/>
                          <a:pt x="5569320" y="0"/>
                        </a:cubicBezTo>
                        <a:cubicBezTo>
                          <a:pt x="5827336" y="-19791"/>
                          <a:pt x="5934439" y="-483"/>
                          <a:pt x="6245958" y="0"/>
                        </a:cubicBezTo>
                        <a:cubicBezTo>
                          <a:pt x="6542165" y="18880"/>
                          <a:pt x="6896911" y="26260"/>
                          <a:pt x="7024091" y="0"/>
                        </a:cubicBezTo>
                        <a:cubicBezTo>
                          <a:pt x="7189505" y="1850"/>
                          <a:pt x="7534311" y="61127"/>
                          <a:pt x="7700729" y="0"/>
                        </a:cubicBezTo>
                        <a:cubicBezTo>
                          <a:pt x="7889325" y="-35675"/>
                          <a:pt x="8055038" y="-4089"/>
                          <a:pt x="8174375" y="0"/>
                        </a:cubicBezTo>
                        <a:cubicBezTo>
                          <a:pt x="8268574" y="-30510"/>
                          <a:pt x="8536670" y="5927"/>
                          <a:pt x="8648023" y="0"/>
                        </a:cubicBezTo>
                        <a:cubicBezTo>
                          <a:pt x="8728980" y="-24238"/>
                          <a:pt x="8960017" y="-23427"/>
                          <a:pt x="9121669" y="0"/>
                        </a:cubicBezTo>
                        <a:cubicBezTo>
                          <a:pt x="9268198" y="52960"/>
                          <a:pt x="9456260" y="48462"/>
                          <a:pt x="9595315" y="0"/>
                        </a:cubicBezTo>
                        <a:cubicBezTo>
                          <a:pt x="9818373" y="-57081"/>
                          <a:pt x="10470083" y="54929"/>
                          <a:pt x="10813264" y="0"/>
                        </a:cubicBezTo>
                        <a:cubicBezTo>
                          <a:pt x="11203706" y="15727"/>
                          <a:pt x="11472930" y="322692"/>
                          <a:pt x="11476960" y="627075"/>
                        </a:cubicBezTo>
                        <a:cubicBezTo>
                          <a:pt x="11477150" y="775943"/>
                          <a:pt x="11440765" y="1060630"/>
                          <a:pt x="11476960" y="1279213"/>
                        </a:cubicBezTo>
                        <a:cubicBezTo>
                          <a:pt x="11488915" y="1482731"/>
                          <a:pt x="11482393" y="1773052"/>
                          <a:pt x="11476960" y="1906269"/>
                        </a:cubicBezTo>
                        <a:cubicBezTo>
                          <a:pt x="11455341" y="2071046"/>
                          <a:pt x="11459850" y="2334909"/>
                          <a:pt x="11476960" y="2533325"/>
                        </a:cubicBezTo>
                        <a:cubicBezTo>
                          <a:pt x="11448882" y="2760904"/>
                          <a:pt x="11504072" y="2979511"/>
                          <a:pt x="11476960" y="3135299"/>
                        </a:cubicBezTo>
                        <a:cubicBezTo>
                          <a:pt x="11441295" y="3381439"/>
                          <a:pt x="11097452" y="3824657"/>
                          <a:pt x="10813264" y="3762375"/>
                        </a:cubicBezTo>
                        <a:cubicBezTo>
                          <a:pt x="10603946" y="3772115"/>
                          <a:pt x="10483036" y="3753390"/>
                          <a:pt x="10238121" y="3762375"/>
                        </a:cubicBezTo>
                        <a:cubicBezTo>
                          <a:pt x="10017686" y="3745996"/>
                          <a:pt x="9800438" y="3796018"/>
                          <a:pt x="9662979" y="3762375"/>
                        </a:cubicBezTo>
                        <a:cubicBezTo>
                          <a:pt x="9546483" y="3745429"/>
                          <a:pt x="9344428" y="3797299"/>
                          <a:pt x="9087837" y="3762375"/>
                        </a:cubicBezTo>
                        <a:cubicBezTo>
                          <a:pt x="8991205" y="3751351"/>
                          <a:pt x="8885422" y="3772660"/>
                          <a:pt x="8715687" y="3762375"/>
                        </a:cubicBezTo>
                        <a:cubicBezTo>
                          <a:pt x="8619096" y="3775872"/>
                          <a:pt x="8417968" y="3776918"/>
                          <a:pt x="8343535" y="3762375"/>
                        </a:cubicBezTo>
                        <a:cubicBezTo>
                          <a:pt x="8287900" y="3730848"/>
                          <a:pt x="8130019" y="3790707"/>
                          <a:pt x="7971385" y="3762375"/>
                        </a:cubicBezTo>
                        <a:cubicBezTo>
                          <a:pt x="7830381" y="3736190"/>
                          <a:pt x="7534594" y="3740774"/>
                          <a:pt x="7396243" y="3762375"/>
                        </a:cubicBezTo>
                        <a:cubicBezTo>
                          <a:pt x="7277527" y="3791803"/>
                          <a:pt x="7030895" y="3748546"/>
                          <a:pt x="6719605" y="3762375"/>
                        </a:cubicBezTo>
                        <a:cubicBezTo>
                          <a:pt x="6369680" y="3785328"/>
                          <a:pt x="6155485" y="3738029"/>
                          <a:pt x="5839975" y="3762375"/>
                        </a:cubicBezTo>
                        <a:cubicBezTo>
                          <a:pt x="5538326" y="3777394"/>
                          <a:pt x="5451461" y="3766774"/>
                          <a:pt x="5163337" y="3762375"/>
                        </a:cubicBezTo>
                        <a:cubicBezTo>
                          <a:pt x="4868724" y="3782120"/>
                          <a:pt x="4927384" y="3752172"/>
                          <a:pt x="4791186" y="3762375"/>
                        </a:cubicBezTo>
                        <a:cubicBezTo>
                          <a:pt x="4652844" y="3752894"/>
                          <a:pt x="4311401" y="3784483"/>
                          <a:pt x="4013053" y="3762375"/>
                        </a:cubicBezTo>
                        <a:cubicBezTo>
                          <a:pt x="3762481" y="3748739"/>
                          <a:pt x="3775051" y="3762422"/>
                          <a:pt x="3539406" y="3762375"/>
                        </a:cubicBezTo>
                        <a:cubicBezTo>
                          <a:pt x="3304053" y="3732228"/>
                          <a:pt x="2990705" y="3826764"/>
                          <a:pt x="2761272" y="3762375"/>
                        </a:cubicBezTo>
                        <a:cubicBezTo>
                          <a:pt x="2545815" y="3732839"/>
                          <a:pt x="2277965" y="3750064"/>
                          <a:pt x="2084635" y="3762375"/>
                        </a:cubicBezTo>
                        <a:cubicBezTo>
                          <a:pt x="1895100" y="3743441"/>
                          <a:pt x="1800096" y="3764344"/>
                          <a:pt x="1610988" y="3762375"/>
                        </a:cubicBezTo>
                        <a:cubicBezTo>
                          <a:pt x="1414434" y="3675244"/>
                          <a:pt x="1072322" y="3781602"/>
                          <a:pt x="663695" y="3762375"/>
                        </a:cubicBezTo>
                        <a:cubicBezTo>
                          <a:pt x="210279" y="3708873"/>
                          <a:pt x="20743" y="3504102"/>
                          <a:pt x="0" y="3135299"/>
                        </a:cubicBezTo>
                        <a:cubicBezTo>
                          <a:pt x="22665" y="2942273"/>
                          <a:pt x="4431" y="2804657"/>
                          <a:pt x="0" y="2583490"/>
                        </a:cubicBezTo>
                        <a:cubicBezTo>
                          <a:pt x="21322" y="2371980"/>
                          <a:pt x="48876" y="2171821"/>
                          <a:pt x="0" y="1906269"/>
                        </a:cubicBezTo>
                        <a:cubicBezTo>
                          <a:pt x="-44723" y="1639785"/>
                          <a:pt x="21249" y="1577846"/>
                          <a:pt x="0" y="1354460"/>
                        </a:cubicBezTo>
                        <a:cubicBezTo>
                          <a:pt x="-12733" y="1153399"/>
                          <a:pt x="12788" y="787424"/>
                          <a:pt x="0" y="627075"/>
                        </a:cubicBezTo>
                        <a:close/>
                      </a:path>
                      <a:path w="11476960" h="3762375" fill="none" stroke="0" extrusionOk="0">
                        <a:moveTo>
                          <a:pt x="0" y="627075"/>
                        </a:moveTo>
                        <a:cubicBezTo>
                          <a:pt x="-141563" y="261124"/>
                          <a:pt x="271291" y="78275"/>
                          <a:pt x="663695" y="0"/>
                        </a:cubicBezTo>
                        <a:cubicBezTo>
                          <a:pt x="732429" y="-6926"/>
                          <a:pt x="939794" y="-24013"/>
                          <a:pt x="1035846" y="0"/>
                        </a:cubicBezTo>
                        <a:cubicBezTo>
                          <a:pt x="1138643" y="-2434"/>
                          <a:pt x="1479040" y="-49361"/>
                          <a:pt x="1610988" y="0"/>
                        </a:cubicBezTo>
                        <a:cubicBezTo>
                          <a:pt x="1772547" y="46999"/>
                          <a:pt x="1948647" y="11446"/>
                          <a:pt x="2084635" y="0"/>
                        </a:cubicBezTo>
                        <a:cubicBezTo>
                          <a:pt x="2250269" y="21355"/>
                          <a:pt x="2492088" y="17090"/>
                          <a:pt x="2862768" y="0"/>
                        </a:cubicBezTo>
                        <a:cubicBezTo>
                          <a:pt x="3241308" y="-18197"/>
                          <a:pt x="3308625" y="32392"/>
                          <a:pt x="3640902" y="0"/>
                        </a:cubicBezTo>
                        <a:cubicBezTo>
                          <a:pt x="3985364" y="-11141"/>
                          <a:pt x="4058600" y="44729"/>
                          <a:pt x="4419036" y="0"/>
                        </a:cubicBezTo>
                        <a:cubicBezTo>
                          <a:pt x="4776573" y="-28139"/>
                          <a:pt x="4648329" y="-35656"/>
                          <a:pt x="4791186" y="0"/>
                        </a:cubicBezTo>
                        <a:cubicBezTo>
                          <a:pt x="4943260" y="13643"/>
                          <a:pt x="4987615" y="13078"/>
                          <a:pt x="5163337" y="0"/>
                        </a:cubicBezTo>
                        <a:cubicBezTo>
                          <a:pt x="5316799" y="-12511"/>
                          <a:pt x="5709307" y="36452"/>
                          <a:pt x="5839975" y="0"/>
                        </a:cubicBezTo>
                        <a:cubicBezTo>
                          <a:pt x="5940883" y="14211"/>
                          <a:pt x="6425239" y="-8601"/>
                          <a:pt x="6618109" y="0"/>
                        </a:cubicBezTo>
                        <a:cubicBezTo>
                          <a:pt x="6854584" y="-16631"/>
                          <a:pt x="6809099" y="8872"/>
                          <a:pt x="6990259" y="0"/>
                        </a:cubicBezTo>
                        <a:cubicBezTo>
                          <a:pt x="7143510" y="17380"/>
                          <a:pt x="7531043" y="16514"/>
                          <a:pt x="7869889" y="0"/>
                        </a:cubicBezTo>
                        <a:cubicBezTo>
                          <a:pt x="8230218" y="20784"/>
                          <a:pt x="8206604" y="18945"/>
                          <a:pt x="8445031" y="0"/>
                        </a:cubicBezTo>
                        <a:cubicBezTo>
                          <a:pt x="8700408" y="-18824"/>
                          <a:pt x="8727996" y="11303"/>
                          <a:pt x="9020173" y="0"/>
                        </a:cubicBezTo>
                        <a:cubicBezTo>
                          <a:pt x="9305419" y="-13356"/>
                          <a:pt x="9299022" y="-8296"/>
                          <a:pt x="9392324" y="0"/>
                        </a:cubicBezTo>
                        <a:cubicBezTo>
                          <a:pt x="9463158" y="63094"/>
                          <a:pt x="9794482" y="30193"/>
                          <a:pt x="10170458" y="0"/>
                        </a:cubicBezTo>
                        <a:cubicBezTo>
                          <a:pt x="10561175" y="35680"/>
                          <a:pt x="10631210" y="17545"/>
                          <a:pt x="10813264" y="0"/>
                        </a:cubicBezTo>
                        <a:cubicBezTo>
                          <a:pt x="11072075" y="-69969"/>
                          <a:pt x="11484203" y="282191"/>
                          <a:pt x="11476960" y="627075"/>
                        </a:cubicBezTo>
                        <a:cubicBezTo>
                          <a:pt x="11517702" y="912774"/>
                          <a:pt x="11453458" y="1027848"/>
                          <a:pt x="11476960" y="1279213"/>
                        </a:cubicBezTo>
                        <a:cubicBezTo>
                          <a:pt x="11510934" y="1535329"/>
                          <a:pt x="11476357" y="1793835"/>
                          <a:pt x="11476960" y="1906269"/>
                        </a:cubicBezTo>
                        <a:cubicBezTo>
                          <a:pt x="11461353" y="2013151"/>
                          <a:pt x="11519020" y="2316867"/>
                          <a:pt x="11476960" y="2458079"/>
                        </a:cubicBezTo>
                        <a:cubicBezTo>
                          <a:pt x="11457427" y="2624764"/>
                          <a:pt x="11530721" y="2837521"/>
                          <a:pt x="11476960" y="3135299"/>
                        </a:cubicBezTo>
                        <a:cubicBezTo>
                          <a:pt x="11499005" y="3458483"/>
                          <a:pt x="11165493" y="3753122"/>
                          <a:pt x="10813264" y="3762375"/>
                        </a:cubicBezTo>
                        <a:cubicBezTo>
                          <a:pt x="10575212" y="3766663"/>
                          <a:pt x="10368957" y="3768009"/>
                          <a:pt x="10238121" y="3762375"/>
                        </a:cubicBezTo>
                        <a:cubicBezTo>
                          <a:pt x="10123618" y="3728421"/>
                          <a:pt x="9910391" y="3791925"/>
                          <a:pt x="9662979" y="3762375"/>
                        </a:cubicBezTo>
                        <a:cubicBezTo>
                          <a:pt x="9422360" y="3776357"/>
                          <a:pt x="9229774" y="3768033"/>
                          <a:pt x="8986341" y="3762375"/>
                        </a:cubicBezTo>
                        <a:cubicBezTo>
                          <a:pt x="8765145" y="3759149"/>
                          <a:pt x="8620006" y="3787076"/>
                          <a:pt x="8512695" y="3762375"/>
                        </a:cubicBezTo>
                        <a:cubicBezTo>
                          <a:pt x="8396219" y="3731263"/>
                          <a:pt x="8166093" y="3745171"/>
                          <a:pt x="8039049" y="3762375"/>
                        </a:cubicBezTo>
                        <a:cubicBezTo>
                          <a:pt x="7883504" y="3769640"/>
                          <a:pt x="7780170" y="3750878"/>
                          <a:pt x="7666897" y="3762375"/>
                        </a:cubicBezTo>
                        <a:cubicBezTo>
                          <a:pt x="7520873" y="3746733"/>
                          <a:pt x="7242375" y="3767220"/>
                          <a:pt x="7091755" y="3762375"/>
                        </a:cubicBezTo>
                        <a:cubicBezTo>
                          <a:pt x="6943793" y="3767541"/>
                          <a:pt x="6564289" y="3703954"/>
                          <a:pt x="6313622" y="3762375"/>
                        </a:cubicBezTo>
                        <a:cubicBezTo>
                          <a:pt x="6032736" y="3767992"/>
                          <a:pt x="5967123" y="3766326"/>
                          <a:pt x="5636984" y="3762375"/>
                        </a:cubicBezTo>
                        <a:cubicBezTo>
                          <a:pt x="5310625" y="3756173"/>
                          <a:pt x="5261373" y="3779110"/>
                          <a:pt x="5163337" y="3762375"/>
                        </a:cubicBezTo>
                        <a:cubicBezTo>
                          <a:pt x="5047308" y="3754739"/>
                          <a:pt x="4968069" y="3744137"/>
                          <a:pt x="4791186" y="3762375"/>
                        </a:cubicBezTo>
                        <a:cubicBezTo>
                          <a:pt x="4641090" y="3813567"/>
                          <a:pt x="4359178" y="3724610"/>
                          <a:pt x="3911558" y="3762375"/>
                        </a:cubicBezTo>
                        <a:cubicBezTo>
                          <a:pt x="3501324" y="3797143"/>
                          <a:pt x="3618516" y="3779943"/>
                          <a:pt x="3336415" y="3762375"/>
                        </a:cubicBezTo>
                        <a:cubicBezTo>
                          <a:pt x="3077702" y="3728952"/>
                          <a:pt x="2748729" y="3764193"/>
                          <a:pt x="2558282" y="3762375"/>
                        </a:cubicBezTo>
                        <a:cubicBezTo>
                          <a:pt x="2366274" y="3768718"/>
                          <a:pt x="2276189" y="3742548"/>
                          <a:pt x="2186130" y="3762375"/>
                        </a:cubicBezTo>
                        <a:cubicBezTo>
                          <a:pt x="2082308" y="3738893"/>
                          <a:pt x="1854209" y="3743331"/>
                          <a:pt x="1712484" y="3762375"/>
                        </a:cubicBezTo>
                        <a:cubicBezTo>
                          <a:pt x="1550359" y="3770491"/>
                          <a:pt x="846298" y="3746958"/>
                          <a:pt x="663695" y="3762375"/>
                        </a:cubicBezTo>
                        <a:cubicBezTo>
                          <a:pt x="271140" y="3775012"/>
                          <a:pt x="-88669" y="3493716"/>
                          <a:pt x="0" y="3135299"/>
                        </a:cubicBezTo>
                        <a:cubicBezTo>
                          <a:pt x="-23253" y="3016253"/>
                          <a:pt x="-23443" y="2678491"/>
                          <a:pt x="0" y="2583490"/>
                        </a:cubicBezTo>
                        <a:cubicBezTo>
                          <a:pt x="44753" y="2445088"/>
                          <a:pt x="-45669" y="2182239"/>
                          <a:pt x="0" y="1981516"/>
                        </a:cubicBezTo>
                        <a:cubicBezTo>
                          <a:pt x="-5427" y="1765227"/>
                          <a:pt x="42361" y="1563975"/>
                          <a:pt x="0" y="1329377"/>
                        </a:cubicBezTo>
                        <a:cubicBezTo>
                          <a:pt x="14961" y="1108686"/>
                          <a:pt x="-7138" y="976359"/>
                          <a:pt x="0" y="6270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500" dirty="0">
                <a:solidFill>
                  <a:prstClr val="black"/>
                </a:solidFill>
                <a:latin typeface="Cambria" panose="02040503050406030204" pitchFamily="18" charset="0"/>
                <a:ea typeface="Cambria" panose="02040503050406030204" pitchFamily="18" charset="0"/>
              </a:rPr>
              <a:t>   </a:t>
            </a:r>
            <a:r>
              <a:rPr lang="vi-VN" sz="2500" dirty="0">
                <a:solidFill>
                  <a:prstClr val="black"/>
                </a:solidFill>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lvl="0" algn="just" defTabSz="914377"/>
            <a:r>
              <a:rPr lang="vi-VN" sz="2500" dirty="0">
                <a:solidFill>
                  <a:prstClr val="black"/>
                </a:solidFill>
                <a:latin typeface="Cambria" panose="02040503050406030204" pitchFamily="18" charset="0"/>
                <a:ea typeface="Cambria" panose="02040503050406030204" pitchFamily="18" charset="0"/>
              </a:rPr>
              <a:t>   Nếu là người lớn, nhất định chúng mình sẽ cùng nhau làm được.</a:t>
            </a:r>
          </a:p>
          <a:p>
            <a:pPr lvl="0" algn="just" defTabSz="914377"/>
            <a:r>
              <a:rPr lang="vi-VN" sz="2500" dirty="0">
                <a:solidFill>
                  <a:prstClr val="black"/>
                </a:solidFill>
                <a:latin typeface="Cambria" panose="02040503050406030204" pitchFamily="18" charset="0"/>
                <a:ea typeface="Cambria" panose="02040503050406030204" pitchFamily="18" charset="0"/>
              </a:rPr>
              <a:t>   Bạn nhớ viết thư cho tôi nhé!</a:t>
            </a:r>
          </a:p>
        </p:txBody>
      </p:sp>
      <p:sp>
        <p:nvSpPr>
          <p:cNvPr id="5" name="Rectangle: Diagonal Corners Rounded 2">
            <a:extLst>
              <a:ext uri="{FF2B5EF4-FFF2-40B4-BE49-F238E27FC236}">
                <a16:creationId xmlns:a16="http://schemas.microsoft.com/office/drawing/2014/main" id="{F865B528-E3BE-307D-CA66-98A51F1FB01E}"/>
              </a:ext>
            </a:extLst>
          </p:cNvPr>
          <p:cNvSpPr/>
          <p:nvPr/>
        </p:nvSpPr>
        <p:spPr>
          <a:xfrm>
            <a:off x="922973" y="156945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6" name="Picture 5">
            <a:extLst>
              <a:ext uri="{FF2B5EF4-FFF2-40B4-BE49-F238E27FC236}">
                <a16:creationId xmlns:a16="http://schemas.microsoft.com/office/drawing/2014/main" id="{BDA23349-F680-D3DC-6546-7152A4392C77}"/>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5" name="TextBox1" r:id="rId2" imgW="5286240" imgH="1790640"/>
        </mc:Choice>
        <mc:Fallback>
          <p:control name="TextBox1" r:id="rId2" imgW="5286240" imgH="1790640">
            <p:pic>
              <p:nvPicPr>
                <p:cNvPr id="7" name="TextBox1">
                  <a:extLst>
                    <a:ext uri="{FF2B5EF4-FFF2-40B4-BE49-F238E27FC236}">
                      <a16:creationId xmlns:a16="http://schemas.microsoft.com/office/drawing/2014/main" id="{16231F7F-CD9C-A5A8-4512-C70B2ACCFA80}"/>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976291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27,677 Vallee Vectores, Ilustraciones y Gráficos - 123RF">
            <a:extLst>
              <a:ext uri="{FF2B5EF4-FFF2-40B4-BE49-F238E27FC236}">
                <a16:creationId xmlns:a16="http://schemas.microsoft.com/office/drawing/2014/main" id="{66EF5B62-0CD3-3321-404D-1D313935454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9">
            <a:extLst>
              <a:ext uri="{FF2B5EF4-FFF2-40B4-BE49-F238E27FC236}">
                <a16:creationId xmlns:a16="http://schemas.microsoft.com/office/drawing/2014/main" id="{3B93A9A1-17A6-2F84-3E05-3A2BDC12D90D}"/>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8EBCC960-2E23-CCA2-E206-32AE19C9F230}"/>
              </a:ext>
            </a:extLst>
          </p:cNvPr>
          <p:cNvGrpSpPr/>
          <p:nvPr/>
        </p:nvGrpSpPr>
        <p:grpSpPr>
          <a:xfrm>
            <a:off x="89479" y="3783333"/>
            <a:ext cx="5918971" cy="2737417"/>
            <a:chOff x="390828" y="2447967"/>
            <a:chExt cx="5918971" cy="2737417"/>
          </a:xfrm>
        </p:grpSpPr>
        <p:sp>
          <p:nvSpPr>
            <p:cNvPr id="5" name="Rectangle: Rounded Corners 23">
              <a:extLst>
                <a:ext uri="{FF2B5EF4-FFF2-40B4-BE49-F238E27FC236}">
                  <a16:creationId xmlns:a16="http://schemas.microsoft.com/office/drawing/2014/main" id="{01F83E9C-F6F2-D917-381E-011213BF8110}"/>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8BC469C2-7126-242B-175C-57F91361F4D8}"/>
                </a:ext>
              </a:extLst>
            </p:cNvPr>
            <p:cNvGrpSpPr/>
            <p:nvPr/>
          </p:nvGrpSpPr>
          <p:grpSpPr>
            <a:xfrm>
              <a:off x="390828" y="2447967"/>
              <a:ext cx="5852829" cy="2580903"/>
              <a:chOff x="390828" y="2447967"/>
              <a:chExt cx="5852829" cy="2580903"/>
            </a:xfrm>
          </p:grpSpPr>
          <p:grpSp>
            <p:nvGrpSpPr>
              <p:cNvPr id="9" name="Group 8">
                <a:extLst>
                  <a:ext uri="{FF2B5EF4-FFF2-40B4-BE49-F238E27FC236}">
                    <a16:creationId xmlns:a16="http://schemas.microsoft.com/office/drawing/2014/main" id="{1D6848B9-041E-3C56-B029-C3857A0C6CA7}"/>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8A64B996-0ED5-077B-16B2-00EB6F18E2F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8E632F96-D4AC-E74C-548A-587ED59587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D2C09B7F-F6ED-7460-61C5-18A1E37AF8DA}"/>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BE347459-C1BD-C094-143F-0ADD061FDCA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B84852EE-108B-CDF2-214E-0C01F35E2EF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FEA8B4D-B59C-C802-4BF5-772ED8F971E2}"/>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83A993E4-CB10-27B9-7FD7-CF9FB8A86B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38A4682C-CDFD-E8EA-C487-7F3B6563BB4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960D1199-D2BC-E77A-0C94-23A8DEDE22D8}"/>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19" name="Group 18">
            <a:extLst>
              <a:ext uri="{FF2B5EF4-FFF2-40B4-BE49-F238E27FC236}">
                <a16:creationId xmlns:a16="http://schemas.microsoft.com/office/drawing/2014/main" id="{3A3CC4D2-E8C9-12AD-0743-65B35DB01B96}"/>
              </a:ext>
            </a:extLst>
          </p:cNvPr>
          <p:cNvGrpSpPr/>
          <p:nvPr/>
        </p:nvGrpSpPr>
        <p:grpSpPr>
          <a:xfrm>
            <a:off x="6221593" y="3871812"/>
            <a:ext cx="5779743" cy="2614107"/>
            <a:chOff x="6290338" y="3972555"/>
            <a:chExt cx="5779742" cy="2468885"/>
          </a:xfrm>
        </p:grpSpPr>
        <p:sp>
          <p:nvSpPr>
            <p:cNvPr id="20" name="Rectangle: Rounded Corners 44">
              <a:extLst>
                <a:ext uri="{FF2B5EF4-FFF2-40B4-BE49-F238E27FC236}">
                  <a16:creationId xmlns:a16="http://schemas.microsoft.com/office/drawing/2014/main" id="{CDEF0171-82B6-9CBA-AD0E-D3FC0F234704}"/>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1" name="Picture 20">
              <a:extLst>
                <a:ext uri="{FF2B5EF4-FFF2-40B4-BE49-F238E27FC236}">
                  <a16:creationId xmlns:a16="http://schemas.microsoft.com/office/drawing/2014/main" id="{EE50CA31-248F-F964-5612-C7FDBD7F88BB}"/>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22" name="Group 21">
            <a:extLst>
              <a:ext uri="{FF2B5EF4-FFF2-40B4-BE49-F238E27FC236}">
                <a16:creationId xmlns:a16="http://schemas.microsoft.com/office/drawing/2014/main" id="{B7CF45C7-DB8B-3D3A-B37D-4B999F07EA9A}"/>
              </a:ext>
            </a:extLst>
          </p:cNvPr>
          <p:cNvGrpSpPr/>
          <p:nvPr/>
        </p:nvGrpSpPr>
        <p:grpSpPr>
          <a:xfrm>
            <a:off x="813321" y="2503101"/>
            <a:ext cx="2774671" cy="1733087"/>
            <a:chOff x="2736079" y="2345147"/>
            <a:chExt cx="4360623" cy="1811388"/>
          </a:xfrm>
        </p:grpSpPr>
        <p:pic>
          <p:nvPicPr>
            <p:cNvPr id="23" name="图片 24">
              <a:extLst>
                <a:ext uri="{FF2B5EF4-FFF2-40B4-BE49-F238E27FC236}">
                  <a16:creationId xmlns:a16="http://schemas.microsoft.com/office/drawing/2014/main" id="{7071E1D7-9550-B091-C365-D021E53411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4" name="TextBox 23">
              <a:extLst>
                <a:ext uri="{FF2B5EF4-FFF2-40B4-BE49-F238E27FC236}">
                  <a16:creationId xmlns:a16="http://schemas.microsoft.com/office/drawing/2014/main" id="{C30AF515-9B22-1D6A-7014-22DA400C97F8}"/>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9E565B59-11B3-292B-7C5A-B68D3FBD19F8}"/>
              </a:ext>
            </a:extLst>
          </p:cNvPr>
          <p:cNvGrpSpPr/>
          <p:nvPr/>
        </p:nvGrpSpPr>
        <p:grpSpPr>
          <a:xfrm>
            <a:off x="8604013" y="2251070"/>
            <a:ext cx="3314535" cy="1862880"/>
            <a:chOff x="2689219" y="2345147"/>
            <a:chExt cx="4360623" cy="1811388"/>
          </a:xfrm>
        </p:grpSpPr>
        <p:pic>
          <p:nvPicPr>
            <p:cNvPr id="26" name="图片 24">
              <a:extLst>
                <a:ext uri="{FF2B5EF4-FFF2-40B4-BE49-F238E27FC236}">
                  <a16:creationId xmlns:a16="http://schemas.microsoft.com/office/drawing/2014/main" id="{163FF2D2-3DBC-E5DE-3A15-632C061FE2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7" name="TextBox 26">
              <a:extLst>
                <a:ext uri="{FF2B5EF4-FFF2-40B4-BE49-F238E27FC236}">
                  <a16:creationId xmlns:a16="http://schemas.microsoft.com/office/drawing/2014/main" id="{458A9487-3405-2E09-24E4-5ABAB09C3848}"/>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25451186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27,677 Vallee Vectores, Ilustraciones y Gráficos - 123RF">
            <a:extLst>
              <a:ext uri="{FF2B5EF4-FFF2-40B4-BE49-F238E27FC236}">
                <a16:creationId xmlns:a16="http://schemas.microsoft.com/office/drawing/2014/main" id="{8004990C-03AE-C7E8-874F-C8A8F75B0A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9">
            <a:extLst>
              <a:ext uri="{FF2B5EF4-FFF2-40B4-BE49-F238E27FC236}">
                <a16:creationId xmlns:a16="http://schemas.microsoft.com/office/drawing/2014/main" id="{943FE00F-9B7C-DF50-4A25-A9F8A5207031}"/>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9" name="Group 28">
            <a:extLst>
              <a:ext uri="{FF2B5EF4-FFF2-40B4-BE49-F238E27FC236}">
                <a16:creationId xmlns:a16="http://schemas.microsoft.com/office/drawing/2014/main" id="{760C0FE2-E951-A703-FF2C-9B4952E9F9F1}"/>
              </a:ext>
            </a:extLst>
          </p:cNvPr>
          <p:cNvGrpSpPr/>
          <p:nvPr/>
        </p:nvGrpSpPr>
        <p:grpSpPr>
          <a:xfrm>
            <a:off x="110419" y="1858268"/>
            <a:ext cx="3314535" cy="1862881"/>
            <a:chOff x="2074577" y="2348488"/>
            <a:chExt cx="4360623" cy="1811388"/>
          </a:xfrm>
        </p:grpSpPr>
        <p:pic>
          <p:nvPicPr>
            <p:cNvPr id="30" name="图片 24">
              <a:extLst>
                <a:ext uri="{FF2B5EF4-FFF2-40B4-BE49-F238E27FC236}">
                  <a16:creationId xmlns:a16="http://schemas.microsoft.com/office/drawing/2014/main" id="{23C84125-328F-AE9E-A391-5A3C698B8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31" name="TextBox 30">
              <a:extLst>
                <a:ext uri="{FF2B5EF4-FFF2-40B4-BE49-F238E27FC236}">
                  <a16:creationId xmlns:a16="http://schemas.microsoft.com/office/drawing/2014/main" id="{72ACA3E5-767A-8D60-D047-8F1F44869CCD}"/>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33" name="Group 32">
            <a:extLst>
              <a:ext uri="{FF2B5EF4-FFF2-40B4-BE49-F238E27FC236}">
                <a16:creationId xmlns:a16="http://schemas.microsoft.com/office/drawing/2014/main" id="{5C1ECE87-8E35-9FC0-6349-251F4A221C7F}"/>
              </a:ext>
            </a:extLst>
          </p:cNvPr>
          <p:cNvGrpSpPr/>
          <p:nvPr/>
        </p:nvGrpSpPr>
        <p:grpSpPr>
          <a:xfrm>
            <a:off x="6063470" y="3018372"/>
            <a:ext cx="5779743" cy="2614107"/>
            <a:chOff x="6290338" y="3972555"/>
            <a:chExt cx="5779742" cy="2468885"/>
          </a:xfrm>
        </p:grpSpPr>
        <p:sp>
          <p:nvSpPr>
            <p:cNvPr id="34" name="Rectangle: Rounded Corners 44">
              <a:extLst>
                <a:ext uri="{FF2B5EF4-FFF2-40B4-BE49-F238E27FC236}">
                  <a16:creationId xmlns:a16="http://schemas.microsoft.com/office/drawing/2014/main" id="{8C35EE3C-0A68-A391-2999-5E021F1A98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5" name="Picture 34">
              <a:extLst>
                <a:ext uri="{FF2B5EF4-FFF2-40B4-BE49-F238E27FC236}">
                  <a16:creationId xmlns:a16="http://schemas.microsoft.com/office/drawing/2014/main" id="{3732C172-55E4-1C52-424A-0ACD9238C529}"/>
                </a:ext>
              </a:extLst>
            </p:cNvPr>
            <p:cNvPicPr>
              <a:picLocks noChangeAspect="1"/>
            </p:cNvPicPr>
            <p:nvPr/>
          </p:nvPicPr>
          <p:blipFill rotWithShape="1">
            <a:blip r:embed="rId4"/>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293261266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500"/>
                                </p:stCondLst>
                                <p:childTnLst>
                                  <p:par>
                                    <p:cTn id="14" presetID="2" presetClass="entr" presetSubtype="4" fill="hold" nodeType="afterEffect" p14:presetBounceEnd="68000">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14:bounceEnd="68000">
                                          <p:cBhvr additive="base">
                                            <p:cTn id="16" dur="1000" fill="hold"/>
                                            <p:tgtEl>
                                              <p:spTgt spid="33"/>
                                            </p:tgtEl>
                                            <p:attrNameLst>
                                              <p:attrName>ppt_x</p:attrName>
                                            </p:attrNameLst>
                                          </p:cBhvr>
                                          <p:tavLst>
                                            <p:tav tm="0">
                                              <p:val>
                                                <p:strVal val="#ppt_x"/>
                                              </p:val>
                                            </p:tav>
                                            <p:tav tm="100000">
                                              <p:val>
                                                <p:strVal val="#ppt_x"/>
                                              </p:val>
                                            </p:tav>
                                          </p:tavLst>
                                        </p:anim>
                                        <p:anim calcmode="lin" valueType="num" p14:bounceEnd="68000">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C79847-5251-4C54-AD8D-FB816E883F7B}"/>
              </a:ext>
            </a:extLst>
          </p:cNvPr>
          <p:cNvPicPr>
            <a:picLocks noChangeAspect="1"/>
          </p:cNvPicPr>
          <p:nvPr/>
        </p:nvPicPr>
        <p:blipFill>
          <a:blip r:embed="rId2"/>
          <a:stretch>
            <a:fillRect/>
          </a:stretch>
        </p:blipFill>
        <p:spPr>
          <a:xfrm>
            <a:off x="2194575" y="2501527"/>
            <a:ext cx="8431499" cy="2731245"/>
          </a:xfrm>
          <a:prstGeom prst="rect">
            <a:avLst/>
          </a:prstGeom>
        </p:spPr>
      </p:pic>
    </p:spTree>
    <p:extLst>
      <p:ext uri="{BB962C8B-B14F-4D97-AF65-F5344CB8AC3E}">
        <p14:creationId xmlns:p14="http://schemas.microsoft.com/office/powerpoint/2010/main" val="37370728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1374376" y="2878843"/>
            <a:ext cx="10055624" cy="3474331"/>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770530" y="242338"/>
              <a:ext cx="10760677" cy="1295035"/>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Bức thư này được gửi cho một bạn nhỏ không nhà. Người viết thư là bạn Lương Thanh Bình. Bình đọc được một tờ báo do bố mang về, do đó biết được thông tin về việc có nhiều bạn nhỏ không có nhà để ở. Bạn ấy đã rất xúc động nên đã viết bức thư này.</a:t>
              </a:r>
              <a:endParaRPr lang="en-US" sz="2800" b="1"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A023E6D-B049-ACA0-E973-73D06CC416F0}"/>
              </a:ext>
            </a:extLst>
          </p:cNvPr>
          <p:cNvGrpSpPr/>
          <p:nvPr/>
        </p:nvGrpSpPr>
        <p:grpSpPr>
          <a:xfrm>
            <a:off x="0" y="-49775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1</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Bức thư này được gửi cho ai? Tình huống nào khiến bạn nhỏ viết thư cho người đó?</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Arrow: Left 1">
            <a:hlinkClick r:id="rId4" action="ppaction://hlinksldjump"/>
            <a:extLst>
              <a:ext uri="{FF2B5EF4-FFF2-40B4-BE49-F238E27FC236}">
                <a16:creationId xmlns:a16="http://schemas.microsoft.com/office/drawing/2014/main" id="{6D2D362A-D80B-ACC8-BD73-D86950A65C8F}"/>
              </a:ext>
            </a:extLst>
          </p:cNvPr>
          <p:cNvSpPr/>
          <p:nvPr/>
        </p:nvSpPr>
        <p:spPr>
          <a:xfrm>
            <a:off x="228601" y="60864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5" name="Group 4">
            <a:extLst>
              <a:ext uri="{FF2B5EF4-FFF2-40B4-BE49-F238E27FC236}">
                <a16:creationId xmlns:a16="http://schemas.microsoft.com/office/drawing/2014/main" id="{A14D7B6C-7C00-3303-8300-0F2A3CB08B9D}"/>
              </a:ext>
            </a:extLst>
          </p:cNvPr>
          <p:cNvGrpSpPr/>
          <p:nvPr/>
        </p:nvGrpSpPr>
        <p:grpSpPr>
          <a:xfrm>
            <a:off x="1374376" y="2878843"/>
            <a:ext cx="10055624" cy="3474331"/>
            <a:chOff x="129540" y="128016"/>
            <a:chExt cx="11932920" cy="1710781"/>
          </a:xfrm>
        </p:grpSpPr>
        <p:sp>
          <p:nvSpPr>
            <p:cNvPr id="7" name="Rectangle 49">
              <a:extLst>
                <a:ext uri="{FF2B5EF4-FFF2-40B4-BE49-F238E27FC236}">
                  <a16:creationId xmlns:a16="http://schemas.microsoft.com/office/drawing/2014/main" id="{67D36F4F-6E80-D982-CF52-46DDAD84E129}"/>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8" name="TextBox 7">
              <a:extLst>
                <a:ext uri="{FF2B5EF4-FFF2-40B4-BE49-F238E27FC236}">
                  <a16:creationId xmlns:a16="http://schemas.microsoft.com/office/drawing/2014/main" id="{B41733F6-DB37-C7BA-8831-E7F06D192144}"/>
                </a:ext>
              </a:extLst>
            </p:cNvPr>
            <p:cNvSpPr txBox="1"/>
            <p:nvPr/>
          </p:nvSpPr>
          <p:spPr>
            <a:xfrm>
              <a:off x="770530" y="242338"/>
              <a:ext cx="10760677" cy="1182603"/>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Bức thư có nội dung thăm hỏi, động viên, chia sẻ với bạn nhỏ không nhà. Người viết cũng thể hiện mong ước của mình về việc xây một ngôi nhà chung cho trẻ em toàn thế giới.</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B254CB8A-D48F-9139-9728-31F23A2EEE00}"/>
              </a:ext>
            </a:extLst>
          </p:cNvPr>
          <p:cNvGrpSpPr/>
          <p:nvPr/>
        </p:nvGrpSpPr>
        <p:grpSpPr>
          <a:xfrm>
            <a:off x="-123456" y="-307252"/>
            <a:ext cx="11957270" cy="2555027"/>
            <a:chOff x="-99735" y="-387601"/>
            <a:chExt cx="8967952" cy="1916270"/>
          </a:xfrm>
        </p:grpSpPr>
        <p:grpSp>
          <p:nvGrpSpPr>
            <p:cNvPr id="10" name="Google Shape;3579;p43">
              <a:extLst>
                <a:ext uri="{FF2B5EF4-FFF2-40B4-BE49-F238E27FC236}">
                  <a16:creationId xmlns:a16="http://schemas.microsoft.com/office/drawing/2014/main" id="{7B4D611A-796A-0BB9-3ADA-987CA7ECD021}"/>
                </a:ext>
              </a:extLst>
            </p:cNvPr>
            <p:cNvGrpSpPr/>
            <p:nvPr/>
          </p:nvGrpSpPr>
          <p:grpSpPr>
            <a:xfrm>
              <a:off x="646746" y="192450"/>
              <a:ext cx="8221471" cy="1336219"/>
              <a:chOff x="3374500" y="2400975"/>
              <a:chExt cx="2395004" cy="1696203"/>
            </a:xfrm>
          </p:grpSpPr>
          <p:sp>
            <p:nvSpPr>
              <p:cNvPr id="13" name="Google Shape;3580;p43">
                <a:extLst>
                  <a:ext uri="{FF2B5EF4-FFF2-40B4-BE49-F238E27FC236}">
                    <a16:creationId xmlns:a16="http://schemas.microsoft.com/office/drawing/2014/main" id="{5A0034DF-0584-00DA-B7C3-28569F758B2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22" name="Google Shape;3581;p43">
                <a:extLst>
                  <a:ext uri="{FF2B5EF4-FFF2-40B4-BE49-F238E27FC236}">
                    <a16:creationId xmlns:a16="http://schemas.microsoft.com/office/drawing/2014/main" id="{B0F6DDA4-D72F-51A6-74BA-03BE44148E17}"/>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2;p43">
                <a:extLst>
                  <a:ext uri="{FF2B5EF4-FFF2-40B4-BE49-F238E27FC236}">
                    <a16:creationId xmlns:a16="http://schemas.microsoft.com/office/drawing/2014/main" id="{2679E605-14D3-EA7D-F270-87E3057CB7F1}"/>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583;p43">
                <a:extLst>
                  <a:ext uri="{FF2B5EF4-FFF2-40B4-BE49-F238E27FC236}">
                    <a16:creationId xmlns:a16="http://schemas.microsoft.com/office/drawing/2014/main" id="{8970D7FB-F433-D695-FCCB-09781F271C2E}"/>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584;p43">
                <a:extLst>
                  <a:ext uri="{FF2B5EF4-FFF2-40B4-BE49-F238E27FC236}">
                    <a16:creationId xmlns:a16="http://schemas.microsoft.com/office/drawing/2014/main" id="{19B8B83D-72E0-6627-5140-50026ACD855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585;p43">
                <a:extLst>
                  <a:ext uri="{FF2B5EF4-FFF2-40B4-BE49-F238E27FC236}">
                    <a16:creationId xmlns:a16="http://schemas.microsoft.com/office/drawing/2014/main" id="{0E230553-BE36-D50F-8205-16B61B68BD2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3537;p41">
              <a:extLst>
                <a:ext uri="{FF2B5EF4-FFF2-40B4-BE49-F238E27FC236}">
                  <a16:creationId xmlns:a16="http://schemas.microsoft.com/office/drawing/2014/main" id="{92F8B6C5-F53B-77C6-1047-5F7B052AA41C}"/>
                </a:ext>
              </a:extLst>
            </p:cNvPr>
            <p:cNvSpPr txBox="1">
              <a:spLocks/>
            </p:cNvSpPr>
            <p:nvPr/>
          </p:nvSpPr>
          <p:spPr>
            <a:xfrm>
              <a:off x="1628774" y="458118"/>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vi-VN" sz="4000" b="1" dirty="0">
                  <a:solidFill>
                    <a:srgbClr val="000000"/>
                  </a:solidFill>
                  <a:latin typeface="Cambria" panose="02040503050406030204" pitchFamily="18" charset="0"/>
                  <a:ea typeface="Cambria" panose="02040503050406030204" pitchFamily="18" charset="0"/>
                </a:rPr>
                <a:t>2</a:t>
              </a:r>
              <a:r>
                <a:rPr lang="en-US" sz="4000" b="1" dirty="0">
                  <a:solidFill>
                    <a:srgbClr val="000000"/>
                  </a:solidFill>
                  <a:latin typeface="Cambria" panose="02040503050406030204" pitchFamily="18" charset="0"/>
                  <a:ea typeface="Cambria" panose="02040503050406030204" pitchFamily="18" charset="0"/>
                </a:rPr>
                <a:t>.</a:t>
              </a:r>
              <a:r>
                <a:rPr lang="vi-VN" sz="4000" b="1" dirty="0">
                  <a:solidFill>
                    <a:srgbClr val="000000"/>
                  </a:solidFill>
                  <a:latin typeface="Cambria" panose="02040503050406030204" pitchFamily="18" charset="0"/>
                  <a:ea typeface="Cambria" panose="02040503050406030204" pitchFamily="18" charset="0"/>
                </a:rPr>
                <a:t> Nêu nội dung chính của bức thư.</a:t>
              </a:r>
              <a:endParaRPr kumimoji="0" lang="en-US" sz="96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12" name="Picture 11" descr="A picture containing diagram&#10;&#10;Description automatically generated">
              <a:hlinkClick r:id="rId3" action="ppaction://hlinksldjump"/>
              <a:extLst>
                <a:ext uri="{FF2B5EF4-FFF2-40B4-BE49-F238E27FC236}">
                  <a16:creationId xmlns:a16="http://schemas.microsoft.com/office/drawing/2014/main" id="{25FC7361-E3AD-D741-4E66-B3144D40E6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Arrow: Left 1">
            <a:hlinkClick r:id="rId3" action="ppaction://hlinksldjump"/>
            <a:extLst>
              <a:ext uri="{FF2B5EF4-FFF2-40B4-BE49-F238E27FC236}">
                <a16:creationId xmlns:a16="http://schemas.microsoft.com/office/drawing/2014/main" id="{77D56BDB-BFDE-B815-3CEE-B452F7BEF7CD}"/>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1</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743579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Câu</a:t>
              </a:r>
              <a:r>
                <a:rPr lang="en-US" sz="3600" b="1" dirty="0">
                  <a:solidFill>
                    <a:srgbClr val="002060"/>
                  </a:solidFill>
                  <a:effectLst/>
                  <a:latin typeface="Cambria" panose="02040503050406030204" pitchFamily="18" charset="0"/>
                  <a:ea typeface="Cambria" panose="02040503050406030204" pitchFamily="18" charset="0"/>
                </a:rPr>
                <a:t> 1: </a:t>
              </a:r>
              <a:r>
                <a:rPr lang="en-US" sz="3600" b="1" dirty="0" err="1">
                  <a:solidFill>
                    <a:srgbClr val="002060"/>
                  </a:solidFill>
                  <a:effectLst/>
                  <a:latin typeface="Cambria" panose="02040503050406030204" pitchFamily="18" charset="0"/>
                  <a:ea typeface="Cambria" panose="02040503050406030204" pitchFamily="18" charset="0"/>
                </a:rPr>
                <a:t>Tên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của</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khu</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bảo</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tồn</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động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vật</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hoang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dã</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có</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đặc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biệt</a:t>
              </a:r>
              <a:r>
                <a:rPr lang="en-US" sz="3600" b="1" dirty="0">
                  <a:solidFill>
                    <a:srgbClr val="002060"/>
                  </a:solidFill>
                  <a:effectLst/>
                  <a:latin typeface="Cambria" panose="02040503050406030204" pitchFamily="18" charset="0"/>
                  <a:ea typeface="Cambria" panose="02040503050406030204" pitchFamily="18" charset="0"/>
                </a:rPr>
                <a:t>?</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619432" y="2448233"/>
            <a:ext cx="10485830" cy="3578942"/>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1577597" y="2918460"/>
              <a:ext cx="4736235" cy="966324"/>
            </a:xfrm>
            <a:prstGeom prst="rect">
              <a:avLst/>
            </a:prstGeom>
            <a:noFill/>
          </p:spPr>
          <p:txBody>
            <a:bodyPr wrap="square" rtlCol="0">
              <a:spAutoFit/>
            </a:bodyPr>
            <a:lstStyle/>
            <a:p>
              <a:pPr marL="0" marR="0" algn="just">
                <a:lnSpc>
                  <a:spcPct val="120000"/>
                </a:lnSpc>
                <a:spcBef>
                  <a:spcPts val="0"/>
                </a:spcBef>
                <a:spcAft>
                  <a:spcPts val="0"/>
                </a:spcAft>
              </a:pPr>
              <a:r>
                <a:rPr lang="nl-NL" sz="2400" b="1" dirty="0">
                  <a:effectLst/>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lang="en-US" sz="2400" b="1" dirty="0">
                <a:effectLst/>
                <a:latin typeface="Cambria" panose="02040503050406030204" pitchFamily="18" charset="0"/>
                <a:ea typeface="Cambria" panose="02040503050406030204" pitchFamily="18" charset="0"/>
              </a:endParaRPr>
            </a:p>
          </p:txBody>
        </p:sp>
      </p:grpSp>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sp>
        <p:nvSpPr>
          <p:cNvPr id="100" name="TextBox 99"/>
          <p:cNvSpPr txBox="1"/>
          <p:nvPr/>
        </p:nvSpPr>
        <p:spPr>
          <a:xfrm rot="21190394">
            <a:off x="7337953" y="2494547"/>
            <a:ext cx="3552273"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Đúng</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rồi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anim calcmode="lin" valueType="num">
                                      <p:cBhvr>
                                        <p:cTn id="13" dur="1000" fill="hold"/>
                                        <p:tgtEl>
                                          <p:spTgt spid="267"/>
                                        </p:tgtEl>
                                        <p:attrNameLst>
                                          <p:attrName>ppt_x</p:attrName>
                                        </p:attrNameLst>
                                      </p:cBhvr>
                                      <p:tavLst>
                                        <p:tav tm="0">
                                          <p:val>
                                            <p:strVal val="#ppt_x"/>
                                          </p:val>
                                        </p:tav>
                                        <p:tav tm="100000">
                                          <p:val>
                                            <p:strVal val="#ppt_x"/>
                                          </p:val>
                                        </p:tav>
                                      </p:tavLst>
                                    </p:anim>
                                    <p:anim calcmode="lin" valueType="num">
                                      <p:cBhvr>
                                        <p:cTn id="14" dur="900" decel="100000" fill="hold"/>
                                        <p:tgtEl>
                                          <p:spTgt spid="26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313"/>
                                        </p:tgtEl>
                                        <p:attrNameLst>
                                          <p:attrName>style.visibility</p:attrName>
                                        </p:attrNameLst>
                                      </p:cBhvr>
                                      <p:to>
                                        <p:strVal val="visible"/>
                                      </p:to>
                                    </p:set>
                                    <p:anim calcmode="lin" valueType="num">
                                      <p:cBhvr>
                                        <p:cTn id="19" dur="1000" fill="hold"/>
                                        <p:tgtEl>
                                          <p:spTgt spid="313"/>
                                        </p:tgtEl>
                                        <p:attrNameLst>
                                          <p:attrName>ppt_w</p:attrName>
                                        </p:attrNameLst>
                                      </p:cBhvr>
                                      <p:tavLst>
                                        <p:tav tm="0">
                                          <p:val>
                                            <p:strVal val="#ppt_w+.3"/>
                                          </p:val>
                                        </p:tav>
                                        <p:tav tm="100000">
                                          <p:val>
                                            <p:strVal val="#ppt_w"/>
                                          </p:val>
                                        </p:tav>
                                      </p:tavLst>
                                    </p:anim>
                                    <p:anim calcmode="lin" valueType="num">
                                      <p:cBhvr>
                                        <p:cTn id="20" dur="1000" fill="hold"/>
                                        <p:tgtEl>
                                          <p:spTgt spid="313"/>
                                        </p:tgtEl>
                                        <p:attrNameLst>
                                          <p:attrName>ppt_h</p:attrName>
                                        </p:attrNameLst>
                                      </p:cBhvr>
                                      <p:tavLst>
                                        <p:tav tm="0">
                                          <p:val>
                                            <p:strVal val="#ppt_h"/>
                                          </p:val>
                                        </p:tav>
                                        <p:tav tm="100000">
                                          <p:val>
                                            <p:strVal val="#ppt_h"/>
                                          </p:val>
                                        </p:tav>
                                      </p:tavLst>
                                    </p:anim>
                                    <p:animEffect transition="in" filter="fade">
                                      <p:cBhvr>
                                        <p:cTn id="21" dur="1000"/>
                                        <p:tgtEl>
                                          <p:spTgt spid="313"/>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315"/>
                                        </p:tgtEl>
                                      </p:cBhvr>
                                    </p:cmd>
                                  </p:childTnLst>
                                </p:cTn>
                              </p:par>
                            </p:childTnLst>
                          </p:cTn>
                        </p:par>
                        <p:par>
                          <p:cTn id="25" fill="hold">
                            <p:stCondLst>
                              <p:cond delay="3452"/>
                            </p:stCondLst>
                            <p:childTnLst>
                              <p:par>
                                <p:cTn id="26" presetID="1" presetClass="entr" presetSubtype="0" fill="hold" grpId="0" nodeType="afterEffect">
                                  <p:stCondLst>
                                    <p:cond delay="0"/>
                                  </p:stCondLst>
                                  <p:childTnLst>
                                    <p:set>
                                      <p:cBhvr>
                                        <p:cTn id="27"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2C68BA37-5245-E352-D33B-81B33AC4585E}"/>
              </a:ext>
            </a:extLst>
          </p:cNvPr>
          <p:cNvGrpSpPr/>
          <p:nvPr/>
        </p:nvGrpSpPr>
        <p:grpSpPr>
          <a:xfrm>
            <a:off x="1374376" y="3202694"/>
            <a:ext cx="10055624" cy="2598032"/>
            <a:chOff x="129540" y="128016"/>
            <a:chExt cx="11932920" cy="1710781"/>
          </a:xfrm>
        </p:grpSpPr>
        <p:sp>
          <p:nvSpPr>
            <p:cNvPr id="4" name="Rectangle 49">
              <a:extLst>
                <a:ext uri="{FF2B5EF4-FFF2-40B4-BE49-F238E27FC236}">
                  <a16:creationId xmlns:a16="http://schemas.microsoft.com/office/drawing/2014/main" id="{BDA1CCDD-DD7F-B279-D375-646802F5F08B}"/>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2598032" fill="none" extrusionOk="0">
                          <a:moveTo>
                            <a:pt x="0" y="0"/>
                          </a:moveTo>
                          <a:cubicBezTo>
                            <a:pt x="3363616" y="-156328"/>
                            <a:pt x="5722493" y="41556"/>
                            <a:pt x="10055624" y="0"/>
                          </a:cubicBezTo>
                          <a:cubicBezTo>
                            <a:pt x="9901387" y="500153"/>
                            <a:pt x="9936444" y="1831327"/>
                            <a:pt x="10055624" y="2598032"/>
                          </a:cubicBezTo>
                          <a:cubicBezTo>
                            <a:pt x="5309996" y="2494879"/>
                            <a:pt x="2233441" y="1987347"/>
                            <a:pt x="0" y="2598032"/>
                          </a:cubicBezTo>
                          <a:cubicBezTo>
                            <a:pt x="59600" y="1763658"/>
                            <a:pt x="68402" y="584842"/>
                            <a:pt x="0" y="0"/>
                          </a:cubicBezTo>
                          <a:close/>
                        </a:path>
                        <a:path w="10055624" h="2598032" stroke="0" extrusionOk="0">
                          <a:moveTo>
                            <a:pt x="0" y="0"/>
                          </a:moveTo>
                          <a:cubicBezTo>
                            <a:pt x="4512285" y="-215828"/>
                            <a:pt x="7668293" y="-129539"/>
                            <a:pt x="10055624" y="0"/>
                          </a:cubicBezTo>
                          <a:cubicBezTo>
                            <a:pt x="9973509" y="344689"/>
                            <a:pt x="10095572" y="1707511"/>
                            <a:pt x="10055624" y="2598032"/>
                          </a:cubicBezTo>
                          <a:cubicBezTo>
                            <a:pt x="6722270" y="2476552"/>
                            <a:pt x="2390286" y="2906578"/>
                            <a:pt x="0" y="2598032"/>
                          </a:cubicBezTo>
                          <a:cubicBezTo>
                            <a:pt x="-14557" y="1848835"/>
                            <a:pt x="87022" y="1357715"/>
                            <a:pt x="0" y="0"/>
                          </a:cubicBezTo>
                          <a:close/>
                        </a:path>
                        <a:path w="10055624" h="2598032" fill="none" stroke="0" extrusionOk="0">
                          <a:moveTo>
                            <a:pt x="0" y="0"/>
                          </a:moveTo>
                          <a:cubicBezTo>
                            <a:pt x="3670553" y="-179174"/>
                            <a:pt x="5989987" y="2488"/>
                            <a:pt x="10055624" y="0"/>
                          </a:cubicBezTo>
                          <a:cubicBezTo>
                            <a:pt x="9809642" y="452897"/>
                            <a:pt x="10057144" y="1881204"/>
                            <a:pt x="10055624" y="2598032"/>
                          </a:cubicBezTo>
                          <a:cubicBezTo>
                            <a:pt x="5001107" y="2373664"/>
                            <a:pt x="2449233" y="2280096"/>
                            <a:pt x="0" y="2598032"/>
                          </a:cubicBezTo>
                          <a:cubicBezTo>
                            <a:pt x="90091" y="1703863"/>
                            <a:pt x="24793" y="487887"/>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 name="TextBox 5">
              <a:extLst>
                <a:ext uri="{FF2B5EF4-FFF2-40B4-BE49-F238E27FC236}">
                  <a16:creationId xmlns:a16="http://schemas.microsoft.com/office/drawing/2014/main" id="{EB21D604-5257-41FD-EF2F-FDBCB119CBB0}"/>
                </a:ext>
              </a:extLst>
            </p:cNvPr>
            <p:cNvSpPr txBox="1"/>
            <p:nvPr/>
          </p:nvSpPr>
          <p:spPr>
            <a:xfrm>
              <a:off x="544465" y="350212"/>
              <a:ext cx="10760677" cy="997395"/>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Những câu hỏi này thể hiện sự quan tâm, lo lắng của người viết thư đối với bạn nhỏ không nhà.</a:t>
              </a:r>
              <a:endParaRPr lang="en-US" sz="3600" b="1" dirty="0">
                <a:solidFill>
                  <a:srgbClr val="FF0000"/>
                </a:solidFill>
                <a:effectLst/>
                <a:latin typeface="Cambria" panose="02040503050406030204" pitchFamily="18" charset="0"/>
                <a:ea typeface="Cambria" panose="02040503050406030204" pitchFamily="18" charset="0"/>
              </a:endParaRPr>
            </a:p>
          </p:txBody>
        </p:sp>
      </p:grpSp>
      <p:grpSp>
        <p:nvGrpSpPr>
          <p:cNvPr id="3584" name="Group 3583">
            <a:extLst>
              <a:ext uri="{FF2B5EF4-FFF2-40B4-BE49-F238E27FC236}">
                <a16:creationId xmlns:a16="http://schemas.microsoft.com/office/drawing/2014/main" id="{A7D87A67-212B-C253-37D8-DA6DF66A0373}"/>
              </a:ext>
            </a:extLst>
          </p:cNvPr>
          <p:cNvGrpSpPr/>
          <p:nvPr/>
        </p:nvGrpSpPr>
        <p:grpSpPr>
          <a:xfrm>
            <a:off x="-380631" y="-638175"/>
            <a:ext cx="11957270" cy="3571875"/>
            <a:chOff x="-99735" y="-387601"/>
            <a:chExt cx="8967952" cy="1916270"/>
          </a:xfrm>
        </p:grpSpPr>
        <p:grpSp>
          <p:nvGrpSpPr>
            <p:cNvPr id="3585" name="Google Shape;3579;p43">
              <a:extLst>
                <a:ext uri="{FF2B5EF4-FFF2-40B4-BE49-F238E27FC236}">
                  <a16:creationId xmlns:a16="http://schemas.microsoft.com/office/drawing/2014/main" id="{3804A7F5-3598-C5B8-BA0D-F9345D1EEA13}"/>
                </a:ext>
              </a:extLst>
            </p:cNvPr>
            <p:cNvGrpSpPr/>
            <p:nvPr/>
          </p:nvGrpSpPr>
          <p:grpSpPr>
            <a:xfrm>
              <a:off x="646746" y="192450"/>
              <a:ext cx="8221471" cy="1336219"/>
              <a:chOff x="3374500" y="2400975"/>
              <a:chExt cx="2395004" cy="1696203"/>
            </a:xfrm>
          </p:grpSpPr>
          <p:sp>
            <p:nvSpPr>
              <p:cNvPr id="3588" name="Google Shape;3580;p43">
                <a:extLst>
                  <a:ext uri="{FF2B5EF4-FFF2-40B4-BE49-F238E27FC236}">
                    <a16:creationId xmlns:a16="http://schemas.microsoft.com/office/drawing/2014/main" id="{980FB3AD-3C53-173F-7D3E-97A3F8C8503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3589" name="Google Shape;3581;p43">
                <a:extLst>
                  <a:ext uri="{FF2B5EF4-FFF2-40B4-BE49-F238E27FC236}">
                    <a16:creationId xmlns:a16="http://schemas.microsoft.com/office/drawing/2014/main" id="{E1C632C9-3F66-939A-5AA2-BA4F93B7D52B}"/>
                  </a:ext>
                </a:extLst>
              </p:cNvPr>
              <p:cNvSpPr/>
              <p:nvPr/>
            </p:nvSpPr>
            <p:spPr>
              <a:xfrm rot="10800000">
                <a:off x="3448299" y="2416582"/>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82;p43">
                <a:extLst>
                  <a:ext uri="{FF2B5EF4-FFF2-40B4-BE49-F238E27FC236}">
                    <a16:creationId xmlns:a16="http://schemas.microsoft.com/office/drawing/2014/main" id="{930954B7-62A0-6D8B-160D-61A3F3F29E5B}"/>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83;p43">
                <a:extLst>
                  <a:ext uri="{FF2B5EF4-FFF2-40B4-BE49-F238E27FC236}">
                    <a16:creationId xmlns:a16="http://schemas.microsoft.com/office/drawing/2014/main" id="{2BBBFE7F-EEA3-E686-EBCB-DE76692942E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84;p43">
                <a:extLst>
                  <a:ext uri="{FF2B5EF4-FFF2-40B4-BE49-F238E27FC236}">
                    <a16:creationId xmlns:a16="http://schemas.microsoft.com/office/drawing/2014/main" id="{EFBD80E8-1D43-00B7-13C9-C0995292B5B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85;p43">
                <a:extLst>
                  <a:ext uri="{FF2B5EF4-FFF2-40B4-BE49-F238E27FC236}">
                    <a16:creationId xmlns:a16="http://schemas.microsoft.com/office/drawing/2014/main" id="{FC18A928-51E4-8AD6-5EBC-876CA9574740}"/>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86" name="Google Shape;3537;p41">
              <a:extLst>
                <a:ext uri="{FF2B5EF4-FFF2-40B4-BE49-F238E27FC236}">
                  <a16:creationId xmlns:a16="http://schemas.microsoft.com/office/drawing/2014/main" id="{06CBA34E-7B07-2292-D73F-15E989F2E65D}"/>
                </a:ext>
              </a:extLst>
            </p:cNvPr>
            <p:cNvSpPr txBox="1">
              <a:spLocks/>
            </p:cNvSpPr>
            <p:nvPr/>
          </p:nvSpPr>
          <p:spPr>
            <a:xfrm>
              <a:off x="1457326" y="188132"/>
              <a:ext cx="6736556"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2800" b="1" dirty="0">
                  <a:solidFill>
                    <a:srgbClr val="000000"/>
                  </a:solidFill>
                  <a:latin typeface="Cambria" panose="02040503050406030204" pitchFamily="18" charset="0"/>
                  <a:ea typeface="Cambria" panose="02040503050406030204" pitchFamily="18" charset="0"/>
                </a:rPr>
                <a:t>3. </a:t>
              </a:r>
              <a:r>
                <a:rPr lang="vi-VN" sz="2800" b="1" dirty="0">
                  <a:solidFill>
                    <a:srgbClr val="000000"/>
                  </a:solidFill>
                  <a:latin typeface="Cambria" panose="02040503050406030204" pitchFamily="18" charset="0"/>
                  <a:ea typeface="Cambria" panose="02040503050406030204" pitchFamily="18" charset="0"/>
                </a:rPr>
                <a:t>Những câu hỏi dưới đây của người viết thư thể hiện điều?</a:t>
              </a:r>
              <a:endParaRPr lang="en-US" sz="2800" b="1" dirty="0">
                <a:solidFill>
                  <a:srgbClr val="000000"/>
                </a:solidFill>
                <a:latin typeface="Cambria" panose="02040503050406030204" pitchFamily="18" charset="0"/>
                <a:ea typeface="Cambria" panose="02040503050406030204" pitchFamily="18" charset="0"/>
              </a:endParaRPr>
            </a:p>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B</a:t>
              </a:r>
              <a:r>
                <a:rPr kumimoji="0" lang="vi-VN"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ạn ơi, thế bạn ăn cơm ở đâu? Trời mưa, bạn làm thế nào để khỏi ướt? Những đêm rét như đêm qua, bạn nằm ở đâu mà ngủ?</a:t>
              </a:r>
              <a:endPar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3587" name="Picture 3586" descr="A picture containing diagram&#10;&#10;Description automatically generated">
              <a:hlinkClick r:id="rId3" action="ppaction://hlinksldjump"/>
              <a:extLst>
                <a:ext uri="{FF2B5EF4-FFF2-40B4-BE49-F238E27FC236}">
                  <a16:creationId xmlns:a16="http://schemas.microsoft.com/office/drawing/2014/main" id="{60D83D95-0EBD-1415-E9CF-8471740160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Arrow: Left 1">
            <a:hlinkClick r:id="rId3" action="ppaction://hlinksldjump"/>
            <a:extLst>
              <a:ext uri="{FF2B5EF4-FFF2-40B4-BE49-F238E27FC236}">
                <a16:creationId xmlns:a16="http://schemas.microsoft.com/office/drawing/2014/main" id="{1E2A7EE0-48A8-2D1B-224E-87FEB2058CE9}"/>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84"/>
                                        </p:tgtEl>
                                        <p:attrNameLst>
                                          <p:attrName>style.visibility</p:attrName>
                                        </p:attrNameLst>
                                      </p:cBhvr>
                                      <p:to>
                                        <p:strVal val="visible"/>
                                      </p:to>
                                    </p:set>
                                    <p:animEffect transition="in" filter="fade">
                                      <p:cBhvr>
                                        <p:cTn id="7" dur="1000"/>
                                        <p:tgtEl>
                                          <p:spTgt spid="3584"/>
                                        </p:tgtEl>
                                      </p:cBhvr>
                                    </p:animEffect>
                                    <p:anim calcmode="lin" valueType="num">
                                      <p:cBhvr>
                                        <p:cTn id="8" dur="1000" fill="hold"/>
                                        <p:tgtEl>
                                          <p:spTgt spid="3584"/>
                                        </p:tgtEl>
                                        <p:attrNameLst>
                                          <p:attrName>ppt_x</p:attrName>
                                        </p:attrNameLst>
                                      </p:cBhvr>
                                      <p:tavLst>
                                        <p:tav tm="0">
                                          <p:val>
                                            <p:strVal val="#ppt_x"/>
                                          </p:val>
                                        </p:tav>
                                        <p:tav tm="100000">
                                          <p:val>
                                            <p:strVal val="#ppt_x"/>
                                          </p:val>
                                        </p:tav>
                                      </p:tavLst>
                                    </p:anim>
                                    <p:anim calcmode="lin" valueType="num">
                                      <p:cBhvr>
                                        <p:cTn id="9" dur="900" decel="100000" fill="hold"/>
                                        <p:tgtEl>
                                          <p:spTgt spid="35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84"/>
                                        </p:tgtEl>
                                        <p:attrNameLst>
                                          <p:attrName>ppt_y</p:attrName>
                                        </p:attrNameLst>
                                      </p:cBhvr>
                                      <p:tavLst>
                                        <p:tav tm="0">
                                          <p:val>
                                            <p:strVal val="#ppt_y-.03"/>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a16="http://schemas.microsoft.com/office/drawing/2014/main" id="{445C8669-0560-4A9F-78E3-F49AB4BE9AC8}"/>
              </a:ext>
            </a:extLst>
          </p:cNvPr>
          <p:cNvGrpSpPr/>
          <p:nvPr/>
        </p:nvGrpSpPr>
        <p:grpSpPr>
          <a:xfrm>
            <a:off x="781050" y="2878843"/>
            <a:ext cx="10934700" cy="3474331"/>
            <a:chOff x="129540" y="128016"/>
            <a:chExt cx="11932920" cy="1710781"/>
          </a:xfrm>
        </p:grpSpPr>
        <p:sp>
          <p:nvSpPr>
            <p:cNvPr id="4" name="Rectangle 49">
              <a:extLst>
                <a:ext uri="{FF2B5EF4-FFF2-40B4-BE49-F238E27FC236}">
                  <a16:creationId xmlns:a16="http://schemas.microsoft.com/office/drawing/2014/main" id="{EA6E9E6F-029C-0F9A-D0AE-AD3D073C8D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474331" fill="none" extrusionOk="0">
                          <a:moveTo>
                            <a:pt x="0" y="0"/>
                          </a:moveTo>
                          <a:cubicBezTo>
                            <a:pt x="3611507" y="-246323"/>
                            <a:pt x="6340529" y="-193350"/>
                            <a:pt x="10934700" y="0"/>
                          </a:cubicBezTo>
                          <a:cubicBezTo>
                            <a:pt x="10692574" y="756919"/>
                            <a:pt x="10764358" y="2446130"/>
                            <a:pt x="10934700" y="3474331"/>
                          </a:cubicBezTo>
                          <a:cubicBezTo>
                            <a:pt x="5792077" y="3352204"/>
                            <a:pt x="2493404" y="2916686"/>
                            <a:pt x="0" y="3474331"/>
                          </a:cubicBezTo>
                          <a:cubicBezTo>
                            <a:pt x="100657" y="2254145"/>
                            <a:pt x="108901" y="809922"/>
                            <a:pt x="0" y="0"/>
                          </a:cubicBezTo>
                          <a:close/>
                        </a:path>
                        <a:path w="10934700" h="3474331" stroke="0" extrusionOk="0">
                          <a:moveTo>
                            <a:pt x="0" y="0"/>
                          </a:moveTo>
                          <a:cubicBezTo>
                            <a:pt x="5108473" y="-234768"/>
                            <a:pt x="8392802" y="-173444"/>
                            <a:pt x="10934700" y="0"/>
                          </a:cubicBezTo>
                          <a:cubicBezTo>
                            <a:pt x="10788675" y="418454"/>
                            <a:pt x="10979366" y="2297315"/>
                            <a:pt x="10934700" y="3474331"/>
                          </a:cubicBezTo>
                          <a:cubicBezTo>
                            <a:pt x="7256989" y="3299707"/>
                            <a:pt x="2590573" y="3850992"/>
                            <a:pt x="0" y="3474331"/>
                          </a:cubicBezTo>
                          <a:cubicBezTo>
                            <a:pt x="-21360" y="2478282"/>
                            <a:pt x="94204" y="1690903"/>
                            <a:pt x="0" y="0"/>
                          </a:cubicBezTo>
                          <a:close/>
                        </a:path>
                        <a:path w="10934700" h="3474331" fill="none" stroke="0" extrusionOk="0">
                          <a:moveTo>
                            <a:pt x="0" y="0"/>
                          </a:moveTo>
                          <a:cubicBezTo>
                            <a:pt x="3821437" y="-255302"/>
                            <a:pt x="6433045" y="-163912"/>
                            <a:pt x="10934700" y="0"/>
                          </a:cubicBezTo>
                          <a:cubicBezTo>
                            <a:pt x="10614654" y="603301"/>
                            <a:pt x="10932381" y="2582419"/>
                            <a:pt x="10934700" y="3474331"/>
                          </a:cubicBezTo>
                          <a:cubicBezTo>
                            <a:pt x="5536586" y="3421228"/>
                            <a:pt x="2740975" y="2865415"/>
                            <a:pt x="0" y="3474331"/>
                          </a:cubicBezTo>
                          <a:cubicBezTo>
                            <a:pt x="119942" y="2250764"/>
                            <a:pt x="20863" y="59528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 name="TextBox 4">
              <a:extLst>
                <a:ext uri="{FF2B5EF4-FFF2-40B4-BE49-F238E27FC236}">
                  <a16:creationId xmlns:a16="http://schemas.microsoft.com/office/drawing/2014/main" id="{FA6F1F27-630E-1032-EF1D-8D21EDE38189}"/>
                </a:ext>
              </a:extLst>
            </p:cNvPr>
            <p:cNvSpPr txBox="1"/>
            <p:nvPr/>
          </p:nvSpPr>
          <p:spPr>
            <a:xfrm>
              <a:off x="697769" y="139154"/>
              <a:ext cx="10760677" cy="1549641"/>
            </a:xfrm>
            <a:prstGeom prst="rect">
              <a:avLst/>
            </a:prstGeom>
            <a:noFill/>
          </p:spPr>
          <p:txBody>
            <a:bodyPr wrap="square">
              <a:spAutoFit/>
            </a:bodyPr>
            <a:lstStyle/>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Để giúp các bạn nhỏ không nhà, người viết đã nghĩ ra nhiều cách:</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bom, súng, đạn ra khỏi Trái Đất.</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Xây những ngôi nhà chung, triệu triệu gian.</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lồng chim chuồng thú.</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Thêm tiền xây nhà.</a:t>
              </a:r>
            </a:p>
          </p:txBody>
        </p:sp>
      </p:grpSp>
      <p:grpSp>
        <p:nvGrpSpPr>
          <p:cNvPr id="6" name="Group 5">
            <a:extLst>
              <a:ext uri="{FF2B5EF4-FFF2-40B4-BE49-F238E27FC236}">
                <a16:creationId xmlns:a16="http://schemas.microsoft.com/office/drawing/2014/main" id="{5EE90A9F-12E2-660C-9382-EA23EC28AD8D}"/>
              </a:ext>
            </a:extLst>
          </p:cNvPr>
          <p:cNvGrpSpPr/>
          <p:nvPr/>
        </p:nvGrpSpPr>
        <p:grpSpPr>
          <a:xfrm>
            <a:off x="-266331" y="-573952"/>
            <a:ext cx="11957270" cy="2555027"/>
            <a:chOff x="-99735" y="-387601"/>
            <a:chExt cx="8967952" cy="1916270"/>
          </a:xfrm>
        </p:grpSpPr>
        <p:grpSp>
          <p:nvGrpSpPr>
            <p:cNvPr id="7" name="Google Shape;3579;p43">
              <a:extLst>
                <a:ext uri="{FF2B5EF4-FFF2-40B4-BE49-F238E27FC236}">
                  <a16:creationId xmlns:a16="http://schemas.microsoft.com/office/drawing/2014/main" id="{75EC7DBC-CF8E-5E2E-1D3D-FF6DA41354DD}"/>
                </a:ext>
              </a:extLst>
            </p:cNvPr>
            <p:cNvGrpSpPr/>
            <p:nvPr/>
          </p:nvGrpSpPr>
          <p:grpSpPr>
            <a:xfrm>
              <a:off x="646746" y="192450"/>
              <a:ext cx="8221471" cy="1336219"/>
              <a:chOff x="3374500" y="2400975"/>
              <a:chExt cx="2395004" cy="1696203"/>
            </a:xfrm>
          </p:grpSpPr>
          <p:sp>
            <p:nvSpPr>
              <p:cNvPr id="10" name="Google Shape;3580;p43">
                <a:extLst>
                  <a:ext uri="{FF2B5EF4-FFF2-40B4-BE49-F238E27FC236}">
                    <a16:creationId xmlns:a16="http://schemas.microsoft.com/office/drawing/2014/main" id="{D10B48F1-BB68-4E7A-7B1F-EB35EE5884E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1" name="Google Shape;3581;p43">
                <a:extLst>
                  <a:ext uri="{FF2B5EF4-FFF2-40B4-BE49-F238E27FC236}">
                    <a16:creationId xmlns:a16="http://schemas.microsoft.com/office/drawing/2014/main" id="{FBF61535-F142-8430-2582-A91F2D7D91C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2;p43">
                <a:extLst>
                  <a:ext uri="{FF2B5EF4-FFF2-40B4-BE49-F238E27FC236}">
                    <a16:creationId xmlns:a16="http://schemas.microsoft.com/office/drawing/2014/main" id="{E2F2B676-DF84-53B6-7B7A-DC1F5B17A22A}"/>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583;p43">
                <a:extLst>
                  <a:ext uri="{FF2B5EF4-FFF2-40B4-BE49-F238E27FC236}">
                    <a16:creationId xmlns:a16="http://schemas.microsoft.com/office/drawing/2014/main" id="{60807B8F-FE2C-BA79-DF42-53AD18769F9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584;p43">
                <a:extLst>
                  <a:ext uri="{FF2B5EF4-FFF2-40B4-BE49-F238E27FC236}">
                    <a16:creationId xmlns:a16="http://schemas.microsoft.com/office/drawing/2014/main" id="{C3C57C01-3560-77A8-72F3-7FE14ACAEAD3}"/>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5;p43">
                <a:extLst>
                  <a:ext uri="{FF2B5EF4-FFF2-40B4-BE49-F238E27FC236}">
                    <a16:creationId xmlns:a16="http://schemas.microsoft.com/office/drawing/2014/main" id="{8C7C5EB6-D213-41AA-CBC6-B94E3770B24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3537;p41">
              <a:extLst>
                <a:ext uri="{FF2B5EF4-FFF2-40B4-BE49-F238E27FC236}">
                  <a16:creationId xmlns:a16="http://schemas.microsoft.com/office/drawing/2014/main" id="{A0350154-ABA0-4024-EF64-E11D132BB6C6}"/>
                </a:ext>
              </a:extLst>
            </p:cNvPr>
            <p:cNvSpPr txBox="1">
              <a:spLocks/>
            </p:cNvSpPr>
            <p:nvPr/>
          </p:nvSpPr>
          <p:spPr>
            <a:xfrm>
              <a:off x="1643062" y="358105"/>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4. </a:t>
              </a:r>
              <a:r>
                <a:rPr lang="vi-VN" sz="3200" b="1" dirty="0">
                  <a:solidFill>
                    <a:srgbClr val="000000"/>
                  </a:solidFill>
                  <a:latin typeface="Cambria" panose="02040503050406030204" pitchFamily="18" charset="0"/>
                  <a:ea typeface="Cambria" panose="02040503050406030204" pitchFamily="18" charset="0"/>
                </a:rPr>
                <a:t>Người viết thư muốn làm những gì cho bạn nhỏ không nhà?</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9" name="Picture 8" descr="A picture containing diagram&#10;&#10;Description automatically generated">
              <a:hlinkClick r:id="rId3" action="ppaction://hlinksldjump"/>
              <a:extLst>
                <a:ext uri="{FF2B5EF4-FFF2-40B4-BE49-F238E27FC236}">
                  <a16:creationId xmlns:a16="http://schemas.microsoft.com/office/drawing/2014/main" id="{20FBDF84-6BAB-1261-8126-BD311A7144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Arrow: Left 1">
            <a:hlinkClick r:id="rId3" action="ppaction://hlinksldjump"/>
            <a:extLst>
              <a:ext uri="{FF2B5EF4-FFF2-40B4-BE49-F238E27FC236}">
                <a16:creationId xmlns:a16="http://schemas.microsoft.com/office/drawing/2014/main" id="{4E4B9438-FC9A-8A2A-8EEA-C13710B4090B}"/>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373067" y="-299581"/>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80229" y="270736"/>
              <a:ext cx="657939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5. </a:t>
              </a:r>
              <a:r>
                <a:rPr lang="en-US" sz="3200" b="1" dirty="0" err="1">
                  <a:solidFill>
                    <a:srgbClr val="002060"/>
                  </a:solidFill>
                  <a:effectLst/>
                  <a:latin typeface="Cambria" panose="02040503050406030204" pitchFamily="18" charset="0"/>
                  <a:ea typeface="Cambria" panose="02040503050406030204" pitchFamily="18" charset="0"/>
                </a:rPr>
                <a:t>Nêu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cảm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mong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ước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người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viết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thư</a:t>
              </a:r>
              <a:r>
                <a:rPr lang="en-US" sz="3200" b="1" dirty="0">
                  <a:solidFill>
                    <a:srgbClr val="002060"/>
                  </a:solidFill>
                  <a:effectLst/>
                  <a:latin typeface="Cambria" panose="02040503050406030204" pitchFamily="18" charset="0"/>
                  <a:ea typeface="Cambria" panose="02040503050406030204" pitchFamily="18" charset="0"/>
                </a:rPr>
                <a:t>.</a:t>
              </a: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62" name="Group 61">
            <a:extLst>
              <a:ext uri="{FF2B5EF4-FFF2-40B4-BE49-F238E27FC236}">
                <a16:creationId xmlns:a16="http://schemas.microsoft.com/office/drawing/2014/main" id="{05D587AB-459C-A11B-5BD7-B79D0C20355C}"/>
              </a:ext>
            </a:extLst>
          </p:cNvPr>
          <p:cNvGrpSpPr/>
          <p:nvPr/>
        </p:nvGrpSpPr>
        <p:grpSpPr>
          <a:xfrm>
            <a:off x="1615793" y="2604385"/>
            <a:ext cx="8488328" cy="3211199"/>
            <a:chOff x="395499" y="322573"/>
            <a:chExt cx="11537489" cy="3705833"/>
          </a:xfrm>
        </p:grpSpPr>
        <p:sp>
          <p:nvSpPr>
            <p:cNvPr id="63" name="Rectangle 55">
              <a:extLst>
                <a:ext uri="{FF2B5EF4-FFF2-40B4-BE49-F238E27FC236}">
                  <a16:creationId xmlns:a16="http://schemas.microsoft.com/office/drawing/2014/main" id="{09CFA3DB-B7F3-2597-BB00-5E7732F62336}"/>
                </a:ext>
              </a:extLst>
            </p:cNvPr>
            <p:cNvSpPr/>
            <p:nvPr/>
          </p:nvSpPr>
          <p:spPr>
            <a:xfrm>
              <a:off x="395499" y="322573"/>
              <a:ext cx="11537489" cy="370583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sd="1018328812">
                    <a:custGeom>
                      <a:avLst/>
                      <a:gdLst>
                        <a:gd name="connsiteX0" fmla="*/ 0 w 8488328"/>
                        <a:gd name="connsiteY0" fmla="*/ 0 h 3211199"/>
                        <a:gd name="connsiteX1" fmla="*/ 8488328 w 8488328"/>
                        <a:gd name="connsiteY1" fmla="*/ 0 h 3211199"/>
                        <a:gd name="connsiteX2" fmla="*/ 8488328 w 8488328"/>
                        <a:gd name="connsiteY2" fmla="*/ 3211199 h 3211199"/>
                        <a:gd name="connsiteX3" fmla="*/ 0 w 8488328"/>
                        <a:gd name="connsiteY3" fmla="*/ 3211199 h 3211199"/>
                        <a:gd name="connsiteX4" fmla="*/ 0 w 8488328"/>
                        <a:gd name="connsiteY4" fmla="*/ 0 h 32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328" h="3211199" fill="none" extrusionOk="0">
                          <a:moveTo>
                            <a:pt x="0" y="0"/>
                          </a:moveTo>
                          <a:cubicBezTo>
                            <a:pt x="2469499" y="-133017"/>
                            <a:pt x="7316796" y="-123057"/>
                            <a:pt x="8488328" y="0"/>
                          </a:cubicBezTo>
                          <a:cubicBezTo>
                            <a:pt x="8415647" y="1436035"/>
                            <a:pt x="8457551" y="2444904"/>
                            <a:pt x="8488328" y="3211199"/>
                          </a:cubicBezTo>
                          <a:cubicBezTo>
                            <a:pt x="5914615" y="3208998"/>
                            <a:pt x="2851209" y="3081428"/>
                            <a:pt x="0" y="3211199"/>
                          </a:cubicBezTo>
                          <a:cubicBezTo>
                            <a:pt x="62819" y="2365364"/>
                            <a:pt x="-160207" y="1468800"/>
                            <a:pt x="0" y="0"/>
                          </a:cubicBezTo>
                          <a:close/>
                        </a:path>
                        <a:path w="8488328" h="3211199" stroke="0" extrusionOk="0">
                          <a:moveTo>
                            <a:pt x="0" y="0"/>
                          </a:moveTo>
                          <a:cubicBezTo>
                            <a:pt x="1776403" y="-157587"/>
                            <a:pt x="5913511" y="-63908"/>
                            <a:pt x="8488328" y="0"/>
                          </a:cubicBezTo>
                          <a:cubicBezTo>
                            <a:pt x="8318919" y="571144"/>
                            <a:pt x="8320186" y="1929227"/>
                            <a:pt x="8488328" y="3211199"/>
                          </a:cubicBezTo>
                          <a:cubicBezTo>
                            <a:pt x="7201052" y="3110201"/>
                            <a:pt x="4227374" y="3332255"/>
                            <a:pt x="0" y="3211199"/>
                          </a:cubicBezTo>
                          <a:cubicBezTo>
                            <a:pt x="-124967" y="1736131"/>
                            <a:pt x="-10970" y="895808"/>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4" name="TextBox 63">
              <a:extLst>
                <a:ext uri="{FF2B5EF4-FFF2-40B4-BE49-F238E27FC236}">
                  <a16:creationId xmlns:a16="http://schemas.microsoft.com/office/drawing/2014/main" id="{E649C732-004C-7D6C-65CE-4829F0F70DA0}"/>
                </a:ext>
              </a:extLst>
            </p:cNvPr>
            <p:cNvSpPr txBox="1"/>
            <p:nvPr/>
          </p:nvSpPr>
          <p:spPr>
            <a:xfrm>
              <a:off x="732253" y="381600"/>
              <a:ext cx="10866712" cy="3631838"/>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latin typeface="Cambria" panose="02040503050406030204" pitchFamily="18" charset="0"/>
                  <a:ea typeface="Cambria" panose="02040503050406030204" pitchFamily="18" charset="0"/>
                </a:rPr>
                <a:t>G</a:t>
              </a:r>
              <a:r>
                <a:rPr lang="nl-NL" sz="2800" b="1" dirty="0">
                  <a:solidFill>
                    <a:srgbClr val="FF0000"/>
                  </a:solidFill>
                  <a:effectLst/>
                  <a:latin typeface="Cambria" panose="02040503050406030204" pitchFamily="18" charset="0"/>
                  <a:ea typeface="Cambria" panose="02040503050406030204" pitchFamily="18" charset="0"/>
                </a:rPr>
                <a:t>ợi ý trả lời:</a:t>
              </a:r>
              <a:endParaRPr lang="en-US" sz="2800" b="1"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mong ước của người viết thư đã thể hiện được tình cảm yêu thương của bạn ấy đối với những bạn nhỏ không nhà.</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Đó là những mong ước tích cực, cho dù khó thực hiện.</a:t>
              </a:r>
              <a:endParaRPr lang="en-US" sz="2800" dirty="0">
                <a:solidFill>
                  <a:srgbClr val="FF0000"/>
                </a:solidFill>
                <a:effectLst/>
                <a:latin typeface="Cambria" panose="02040503050406030204" pitchFamily="18" charset="0"/>
                <a:ea typeface="Cambria" panose="02040503050406030204" pitchFamily="18" charset="0"/>
              </a:endParaRPr>
            </a:p>
          </p:txBody>
        </p:sp>
      </p:grpSp>
      <p:sp>
        <p:nvSpPr>
          <p:cNvPr id="3" name="Arrow: Left 2">
            <a:hlinkClick r:id="rId4" action="ppaction://hlinksldjump"/>
            <a:extLst>
              <a:ext uri="{FF2B5EF4-FFF2-40B4-BE49-F238E27FC236}">
                <a16:creationId xmlns:a16="http://schemas.microsoft.com/office/drawing/2014/main" id="{15219C79-193A-69F5-242E-EAB10CA5E54F}"/>
              </a:ext>
            </a:extLst>
          </p:cNvPr>
          <p:cNvSpPr/>
          <p:nvPr/>
        </p:nvSpPr>
        <p:spPr>
          <a:xfrm>
            <a:off x="161926" y="6124575"/>
            <a:ext cx="190500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卡通人物&#10;&#10;低可信度描述已自动生成">
            <a:extLst>
              <a:ext uri="{FF2B5EF4-FFF2-40B4-BE49-F238E27FC236}">
                <a16:creationId xmlns:a16="http://schemas.microsoft.com/office/drawing/2014/main" id="{DF0630D9-A171-476A-8BE5-FDB50E9F9D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2" name="矩形: 圆角 1">
            <a:extLst>
              <a:ext uri="{FF2B5EF4-FFF2-40B4-BE49-F238E27FC236}">
                <a16:creationId xmlns:a16="http://schemas.microsoft.com/office/drawing/2014/main" id="{F893471B-D311-4A33-9EDA-10C66D8B6709}"/>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3" name="矩形 2">
            <a:extLst>
              <a:ext uri="{FF2B5EF4-FFF2-40B4-BE49-F238E27FC236}">
                <a16:creationId xmlns:a16="http://schemas.microsoft.com/office/drawing/2014/main" id="{0BC47097-D0A1-470A-A319-858F9794D829}"/>
              </a:ext>
            </a:extLst>
          </p:cNvPr>
          <p:cNvSpPr/>
          <p:nvPr/>
        </p:nvSpPr>
        <p:spPr>
          <a:xfrm>
            <a:off x="790576" y="2758621"/>
            <a:ext cx="11087100" cy="3557766"/>
          </a:xfrm>
          <a:prstGeom prst="roundRect">
            <a:avLst>
              <a:gd name="adj" fmla="val 15526"/>
            </a:avLst>
          </a:prstGeom>
          <a:solidFill>
            <a:schemeClr val="bg1"/>
          </a:solidFill>
        </p:spPr>
        <p:txBody>
          <a:bodyPr wrap="square">
            <a:spAutoFit/>
          </a:bodyPr>
          <a:lstStyle/>
          <a:p>
            <a:pPr lvl="0" algn="just">
              <a:lnSpc>
                <a:spcPct val="150000"/>
              </a:lnSpc>
              <a:defRPr/>
            </a:pP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sự</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hiểu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sẻ</a:t>
            </a:r>
            <a:r>
              <a:rPr lang="en-US" sz="2800" b="1" dirty="0">
                <a:solidFill>
                  <a:srgbClr val="002060"/>
                </a:solidFill>
                <a:latin typeface="Cambria" panose="02040503050406030204" pitchFamily="18" charset="0"/>
                <a:ea typeface="Cambria" panose="02040503050406030204" pitchFamily="18" charset="0"/>
              </a:rPr>
              <a:t> chia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a:t>
            </a:r>
            <a:r>
              <a:rPr lang="en-US" sz="2800" b="1" dirty="0">
                <a:solidFill>
                  <a:srgbClr val="002060"/>
                </a:solidFill>
                <a:latin typeface="Cambria" panose="02040503050406030204" pitchFamily="18" charset="0"/>
                <a:ea typeface="Cambria" panose="02040503050406030204" pitchFamily="18" charset="0"/>
              </a:rPr>
              <a:t> –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Lương</a:t>
            </a:r>
            <a:r>
              <a:rPr lang="en-US" sz="2800" b="1" dirty="0">
                <a:solidFill>
                  <a:srgbClr val="002060"/>
                </a:solidFill>
                <a:latin typeface="Cambria" panose="02040503050406030204" pitchFamily="18" charset="0"/>
                <a:ea typeface="Cambria" panose="02040503050406030204" pitchFamily="18" charset="0"/>
              </a:rPr>
              <a:t> Thanh Bình – </a:t>
            </a:r>
            <a:r>
              <a:rPr lang="en-US" sz="2800" b="1" dirty="0" err="1">
                <a:solidFill>
                  <a:srgbClr val="002060"/>
                </a:solidFill>
                <a:latin typeface="Cambria" panose="02040503050406030204" pitchFamily="18" charset="0"/>
                <a:ea typeface="Cambria" panose="02040503050406030204" pitchFamily="18" charset="0"/>
              </a:rPr>
              <a:t>đối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nhỏ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Đất</a:t>
            </a:r>
            <a:r>
              <a:rPr lang="en-US" sz="2800" b="1" dirty="0">
                <a:solidFill>
                  <a:srgbClr val="002060"/>
                </a:solidFill>
                <a:latin typeface="Cambria" panose="02040503050406030204" pitchFamily="18" charset="0"/>
                <a:ea typeface="Cambria" panose="02040503050406030204" pitchFamily="18" charset="0"/>
              </a:rPr>
              <a:t>. Qua </a:t>
            </a:r>
            <a:r>
              <a:rPr lang="en-US" sz="2800" b="1" dirty="0" err="1">
                <a:solidFill>
                  <a:srgbClr val="002060"/>
                </a:solidFill>
                <a:latin typeface="Cambria" panose="02040503050406030204" pitchFamily="18" charset="0"/>
                <a:ea typeface="Cambria" panose="02040503050406030204" pitchFamily="18" charset="0"/>
              </a:rPr>
              <a:t>đó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ước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bỏng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ấm</a:t>
            </a:r>
            <a:r>
              <a:rPr lang="en-US" sz="2800" b="1" dirty="0">
                <a:solidFill>
                  <a:srgbClr val="002060"/>
                </a:solidFill>
                <a:latin typeface="Cambria" panose="02040503050406030204" pitchFamily="18" charset="0"/>
                <a:ea typeface="Cambria" panose="02040503050406030204" pitchFamily="18" charset="0"/>
              </a:rPr>
              <a:t> no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bom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chiến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r>
              <a:rPr lang="en-US" sz="2800" b="1" dirty="0">
                <a:solidFill>
                  <a:srgbClr val="002060"/>
                </a:solidFill>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28000832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A0E4E6-CC7F-44C6-A4E5-13B7A22CBFF5}"/>
              </a:ext>
            </a:extLst>
          </p:cNvPr>
          <p:cNvPicPr>
            <a:picLocks noChangeAspect="1"/>
          </p:cNvPicPr>
          <p:nvPr/>
        </p:nvPicPr>
        <p:blipFill>
          <a:blip r:embed="rId2"/>
          <a:stretch>
            <a:fillRect/>
          </a:stretch>
        </p:blipFill>
        <p:spPr>
          <a:xfrm>
            <a:off x="1776229" y="1477704"/>
            <a:ext cx="8620491" cy="4493141"/>
          </a:xfrm>
          <a:prstGeom prst="rect">
            <a:avLst/>
          </a:prstGeom>
        </p:spPr>
      </p:pic>
    </p:spTree>
    <p:extLst>
      <p:ext uri="{BB962C8B-B14F-4D97-AF65-F5344CB8AC3E}">
        <p14:creationId xmlns:p14="http://schemas.microsoft.com/office/powerpoint/2010/main" val="11852954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3416320"/>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chủ nhân bức thư.</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theo cao tr</a:t>
            </a:r>
            <a:r>
              <a:rPr lang="en-US" sz="3600" dirty="0">
                <a:solidFill>
                  <a:prstClr val="black"/>
                </a:solidFill>
                <a:latin typeface="Cambria" panose="02040503050406030204" pitchFamily="18" charset="0"/>
                <a:ea typeface="Cambria" panose="02040503050406030204" pitchFamily="18" charset="0"/>
              </a:rPr>
              <a:t>à</a:t>
            </a:r>
            <a:r>
              <a:rPr lang="vi-VN" sz="3600" dirty="0">
                <a:solidFill>
                  <a:prstClr val="black"/>
                </a:solidFill>
                <a:latin typeface="Cambria" panose="02040503050406030204" pitchFamily="18" charset="0"/>
                <a:ea typeface="Cambria" panose="02040503050406030204" pitchFamily="18" charset="0"/>
              </a:rPr>
              <a:t>o cảm xúc của người viết: tha thiết và xót xa: </a:t>
            </a:r>
            <a:r>
              <a:rPr lang="vi-VN" sz="3600" i="1" dirty="0">
                <a:solidFill>
                  <a:prstClr val="black"/>
                </a:solidFill>
                <a:latin typeface="Cambria" panose="02040503050406030204" pitchFamily="18" charset="0"/>
                <a:ea typeface="Cambria" panose="02040503050406030204" pitchFamily="18" charset="0"/>
              </a:rPr>
              <a:t>Bạn ơi, thế bạn ăn cơm ở đâu? Trời mưa, bạn làm thế nào cho khỏi ướt? Những đêm rét như đêm qua, bạn nằm ở đâu mà ngủ?...</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4099"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F8792E-9413-4196-B0AF-3DEC87DCE0B4}"/>
              </a:ext>
            </a:extLst>
          </p:cNvPr>
          <p:cNvPicPr>
            <a:picLocks noChangeAspect="1"/>
          </p:cNvPicPr>
          <p:nvPr/>
        </p:nvPicPr>
        <p:blipFill>
          <a:blip r:embed="rId2"/>
          <a:stretch>
            <a:fillRect/>
          </a:stretch>
        </p:blipFill>
        <p:spPr>
          <a:xfrm rot="21360152">
            <a:off x="2366857" y="2630287"/>
            <a:ext cx="8004742" cy="2249619"/>
          </a:xfrm>
          <a:prstGeom prst="rect">
            <a:avLst/>
          </a:prstGeom>
        </p:spPr>
      </p:pic>
    </p:spTree>
    <p:extLst>
      <p:ext uri="{BB962C8B-B14F-4D97-AF65-F5344CB8AC3E}">
        <p14:creationId xmlns:p14="http://schemas.microsoft.com/office/powerpoint/2010/main" val="22971318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381683" y="292213"/>
            <a:ext cx="11280928" cy="4241686"/>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8" y="660652"/>
              <a:ext cx="10766611" cy="15730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Tìm các tính từ trong câu dưới đây và nêu tác dụng của chúng.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cxnSp>
        <p:nvCxnSpPr>
          <p:cNvPr id="10" name="Straight Connector 9">
            <a:extLst>
              <a:ext uri="{FF2B5EF4-FFF2-40B4-BE49-F238E27FC236}">
                <a16:creationId xmlns:a16="http://schemas.microsoft.com/office/drawing/2014/main" id="{D9471054-FE69-3DA3-F086-18E4A27C71CF}"/>
              </a:ext>
            </a:extLst>
          </p:cNvPr>
          <p:cNvCxnSpPr/>
          <p:nvPr/>
        </p:nvCxnSpPr>
        <p:spPr>
          <a:xfrm>
            <a:off x="5248275" y="2371725"/>
            <a:ext cx="14478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8F00A2-A07C-9833-974D-005A09DA8503}"/>
              </a:ext>
            </a:extLst>
          </p:cNvPr>
          <p:cNvCxnSpPr>
            <a:cxnSpLocks/>
          </p:cNvCxnSpPr>
          <p:nvPr/>
        </p:nvCxnSpPr>
        <p:spPr>
          <a:xfrm>
            <a:off x="1885950" y="2857500"/>
            <a:ext cx="21050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526AF6-2B2A-F87F-40F9-E00D749675FC}"/>
              </a:ext>
            </a:extLst>
          </p:cNvPr>
          <p:cNvCxnSpPr>
            <a:cxnSpLocks/>
          </p:cNvCxnSpPr>
          <p:nvPr/>
        </p:nvCxnSpPr>
        <p:spPr>
          <a:xfrm>
            <a:off x="10401300" y="2847975"/>
            <a:ext cx="971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E65637-AADA-D945-C839-102D77B36DA3}"/>
              </a:ext>
            </a:extLst>
          </p:cNvPr>
          <p:cNvCxnSpPr>
            <a:cxnSpLocks/>
          </p:cNvCxnSpPr>
          <p:nvPr/>
        </p:nvCxnSpPr>
        <p:spPr>
          <a:xfrm>
            <a:off x="866775" y="3352800"/>
            <a:ext cx="21526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SAI">
            <a:extLst>
              <a:ext uri="{FF2B5EF4-FFF2-40B4-BE49-F238E27FC236}">
                <a16:creationId xmlns:a16="http://schemas.microsoft.com/office/drawing/2014/main" id="{2EAA5309-8E94-1881-A3B4-B8194D48C66F}"/>
              </a:ext>
            </a:extLst>
          </p:cNvPr>
          <p:cNvSpPr/>
          <p:nvPr/>
        </p:nvSpPr>
        <p:spPr>
          <a:xfrm>
            <a:off x="991283" y="4419600"/>
            <a:ext cx="10181542" cy="1904999"/>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Các tính từ giúp các sự vật được miêu tả trở nên rõ ràng hơn, sinh động hơn, mang lại nhiều thông tin hơn.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764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17758983-1060-F5E8-2964-6CB29DBD49DA}"/>
              </a:ext>
            </a:extLst>
          </p:cNvPr>
          <p:cNvGrpSpPr/>
          <p:nvPr/>
        </p:nvGrpSpPr>
        <p:grpSpPr>
          <a:xfrm>
            <a:off x="448358" y="406513"/>
            <a:ext cx="11280928" cy="2308112"/>
            <a:chOff x="381683" y="292215"/>
            <a:chExt cx="11280928" cy="2611894"/>
          </a:xfrm>
        </p:grpSpPr>
        <p:pic>
          <p:nvPicPr>
            <p:cNvPr id="3" name="图片 38">
              <a:extLst>
                <a:ext uri="{FF2B5EF4-FFF2-40B4-BE49-F238E27FC236}">
                  <a16:creationId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a16="http://schemas.microsoft.com/office/drawing/2014/main" id="{B1489F83-C3E0-5184-CECA-AB7256E5D9DA}"/>
                </a:ext>
              </a:extLst>
            </p:cNvPr>
            <p:cNvSpPr txBox="1"/>
            <p:nvPr/>
          </p:nvSpPr>
          <p:spPr>
            <a:xfrm>
              <a:off x="739589" y="660652"/>
              <a:ext cx="10423712" cy="1358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bao la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7" name="SAI">
            <a:extLst>
              <a:ext uri="{FF2B5EF4-FFF2-40B4-BE49-F238E27FC236}">
                <a16:creationId xmlns:a16="http://schemas.microsoft.com/office/drawing/2014/main" id="{2EAA5309-8E94-1881-A3B4-B8194D48C66F}"/>
              </a:ext>
            </a:extLst>
          </p:cNvPr>
          <p:cNvSpPr/>
          <p:nvPr/>
        </p:nvSpPr>
        <p:spPr>
          <a:xfrm>
            <a:off x="1038908" y="3505200"/>
            <a:ext cx="10181542" cy="1476375"/>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Tính từ có thể thay thế cho từ “bao la” là</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rộng lớn, khoáng đạt, mênh mông…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9584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Câu hỏi">
            <a:extLst>
              <a:ext uri="{FF2B5EF4-FFF2-40B4-BE49-F238E27FC236}">
                <a16:creationId xmlns:a16="http://schemas.microsoft.com/office/drawing/2014/main" id="{84C289F6-AF48-5E2A-2D62-61AA177D4E7C}"/>
              </a:ext>
            </a:extLst>
          </p:cNvPr>
          <p:cNvGrpSpPr/>
          <p:nvPr/>
        </p:nvGrpSpPr>
        <p:grpSpPr>
          <a:xfrm>
            <a:off x="242224" y="-404174"/>
            <a:ext cx="12047539" cy="2899425"/>
            <a:chOff x="334690" y="-486368"/>
            <a:chExt cx="12047539" cy="2899425"/>
          </a:xfrm>
        </p:grpSpPr>
        <p:sp>
          <p:nvSpPr>
            <p:cNvPr id="53" name="Rectangle: Rounded Corners 52">
              <a:extLst>
                <a:ext uri="{FF2B5EF4-FFF2-40B4-BE49-F238E27FC236}">
                  <a16:creationId xmlns:a16="http://schemas.microsoft.com/office/drawing/2014/main" id="{45093533-C913-D82E-01C5-F11AEE36E670}"/>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54" name="Rectangle: Rounded Corners 53">
              <a:extLst>
                <a:ext uri="{FF2B5EF4-FFF2-40B4-BE49-F238E27FC236}">
                  <a16:creationId xmlns:a16="http://schemas.microsoft.com/office/drawing/2014/main" id="{7BFD5A10-3D11-7707-6949-3BAE83CFC12D}"/>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55" name="Group 54">
              <a:extLst>
                <a:ext uri="{FF2B5EF4-FFF2-40B4-BE49-F238E27FC236}">
                  <a16:creationId xmlns:a16="http://schemas.microsoft.com/office/drawing/2014/main" id="{E1709943-5034-52EC-22F0-E318E9D4E16F}"/>
                </a:ext>
              </a:extLst>
            </p:cNvPr>
            <p:cNvGrpSpPr/>
            <p:nvPr/>
          </p:nvGrpSpPr>
          <p:grpSpPr>
            <a:xfrm>
              <a:off x="9084601" y="-486368"/>
              <a:ext cx="3297628" cy="2359216"/>
              <a:chOff x="9084601" y="-486368"/>
              <a:chExt cx="3297628" cy="2359216"/>
            </a:xfrm>
          </p:grpSpPr>
          <p:grpSp>
            <p:nvGrpSpPr>
              <p:cNvPr id="57" name="Graphic 15">
                <a:extLst>
                  <a:ext uri="{FF2B5EF4-FFF2-40B4-BE49-F238E27FC236}">
                    <a16:creationId xmlns:a16="http://schemas.microsoft.com/office/drawing/2014/main" id="{D45B56E6-B214-97AA-E60B-4BE8FD3ED049}"/>
                  </a:ext>
                </a:extLst>
              </p:cNvPr>
              <p:cNvGrpSpPr/>
              <p:nvPr/>
            </p:nvGrpSpPr>
            <p:grpSpPr>
              <a:xfrm rot="19945696" flipH="1">
                <a:off x="9113991" y="-486368"/>
                <a:ext cx="3268238" cy="2359216"/>
                <a:chOff x="2452687" y="71189"/>
                <a:chExt cx="8866043" cy="6083484"/>
              </a:xfrm>
            </p:grpSpPr>
            <p:grpSp>
              <p:nvGrpSpPr>
                <p:cNvPr id="59" name="Graphic 15">
                  <a:extLst>
                    <a:ext uri="{FF2B5EF4-FFF2-40B4-BE49-F238E27FC236}">
                      <a16:creationId xmlns:a16="http://schemas.microsoft.com/office/drawing/2014/main" id="{9BB1BB48-F479-4038-732C-D6682071B416}"/>
                    </a:ext>
                  </a:extLst>
                </p:cNvPr>
                <p:cNvGrpSpPr/>
                <p:nvPr/>
              </p:nvGrpSpPr>
              <p:grpSpPr>
                <a:xfrm>
                  <a:off x="3071025" y="71189"/>
                  <a:ext cx="8247705" cy="5041353"/>
                  <a:chOff x="3071025" y="71189"/>
                  <a:chExt cx="8247705" cy="5041353"/>
                </a:xfrm>
              </p:grpSpPr>
              <p:sp>
                <p:nvSpPr>
                  <p:cNvPr id="63" name="Freeform: Shape 62">
                    <a:extLst>
                      <a:ext uri="{FF2B5EF4-FFF2-40B4-BE49-F238E27FC236}">
                        <a16:creationId xmlns:a16="http://schemas.microsoft.com/office/drawing/2014/main" id="{C2D3F615-9D57-F049-39EB-76242E7A5B44}"/>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6" name="Freeform: Shape 255">
                    <a:extLst>
                      <a:ext uri="{FF2B5EF4-FFF2-40B4-BE49-F238E27FC236}">
                        <a16:creationId xmlns:a16="http://schemas.microsoft.com/office/drawing/2014/main" id="{EBC01B5B-8FF0-07CC-1B84-983F08B94229}"/>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7" name="Freeform: Shape 256">
                    <a:extLst>
                      <a:ext uri="{FF2B5EF4-FFF2-40B4-BE49-F238E27FC236}">
                        <a16:creationId xmlns:a16="http://schemas.microsoft.com/office/drawing/2014/main" id="{8073ACA4-B80F-E26C-61E3-7FA78B19365B}"/>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8" name="Freeform: Shape 257">
                    <a:extLst>
                      <a:ext uri="{FF2B5EF4-FFF2-40B4-BE49-F238E27FC236}">
                        <a16:creationId xmlns:a16="http://schemas.microsoft.com/office/drawing/2014/main" id="{20B11341-2448-37C4-877D-CD088DC78DBA}"/>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9" name="Freeform: Shape 258">
                    <a:extLst>
                      <a:ext uri="{FF2B5EF4-FFF2-40B4-BE49-F238E27FC236}">
                        <a16:creationId xmlns:a16="http://schemas.microsoft.com/office/drawing/2014/main" id="{4D9337E1-1E31-6004-3A7A-BE1DA6EAF6F2}"/>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0" name="Freeform: Shape 259">
                    <a:extLst>
                      <a:ext uri="{FF2B5EF4-FFF2-40B4-BE49-F238E27FC236}">
                        <a16:creationId xmlns:a16="http://schemas.microsoft.com/office/drawing/2014/main" id="{C28C95B2-CD2A-8780-4BBB-EBC11D0CD3AA}"/>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1" name="Freeform: Shape 260">
                    <a:extLst>
                      <a:ext uri="{FF2B5EF4-FFF2-40B4-BE49-F238E27FC236}">
                        <a16:creationId xmlns:a16="http://schemas.microsoft.com/office/drawing/2014/main" id="{66C3B72B-2A25-B6AF-A966-947B5D2177CF}"/>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2" name="Freeform: Shape 261">
                    <a:extLst>
                      <a:ext uri="{FF2B5EF4-FFF2-40B4-BE49-F238E27FC236}">
                        <a16:creationId xmlns:a16="http://schemas.microsoft.com/office/drawing/2014/main" id="{8D014FC2-9F1B-C331-0D1B-64E16D35BF78}"/>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3" name="Freeform: Shape 262">
                    <a:extLst>
                      <a:ext uri="{FF2B5EF4-FFF2-40B4-BE49-F238E27FC236}">
                        <a16:creationId xmlns:a16="http://schemas.microsoft.com/office/drawing/2014/main" id="{2BB6D34A-1EA4-3566-1D7E-F7DCCD438BEF}"/>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4" name="Freeform: Shape 263">
                    <a:extLst>
                      <a:ext uri="{FF2B5EF4-FFF2-40B4-BE49-F238E27FC236}">
                        <a16:creationId xmlns:a16="http://schemas.microsoft.com/office/drawing/2014/main" id="{CF714337-617F-0D3C-CF38-D57BDDF35D71}"/>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5" name="Freeform: Shape 264">
                    <a:extLst>
                      <a:ext uri="{FF2B5EF4-FFF2-40B4-BE49-F238E27FC236}">
                        <a16:creationId xmlns:a16="http://schemas.microsoft.com/office/drawing/2014/main" id="{AC3E4F90-F06C-9495-B2C4-A68BA794EC54}"/>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60" name="Freeform: Shape 59">
                  <a:extLst>
                    <a:ext uri="{FF2B5EF4-FFF2-40B4-BE49-F238E27FC236}">
                      <a16:creationId xmlns:a16="http://schemas.microsoft.com/office/drawing/2014/main" id="{347E7F96-17F0-926F-FFB1-687F5A33CED3}"/>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FC9FC92-F3E3-143F-3D85-B958AFD1F55E}"/>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2" name="Freeform: Shape 61">
                  <a:extLst>
                    <a:ext uri="{FF2B5EF4-FFF2-40B4-BE49-F238E27FC236}">
                      <a16:creationId xmlns:a16="http://schemas.microsoft.com/office/drawing/2014/main" id="{CB497860-872D-4C78-54E6-B692D3068BA2}"/>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58" name="TextBox 57">
                <a:extLst>
                  <a:ext uri="{FF2B5EF4-FFF2-40B4-BE49-F238E27FC236}">
                    <a16:creationId xmlns:a16="http://schemas.microsoft.com/office/drawing/2014/main" id="{97DC9BD4-6625-B4AA-AB4D-4193EE861512}"/>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56" name="TextBox 55">
              <a:extLst>
                <a:ext uri="{FF2B5EF4-FFF2-40B4-BE49-F238E27FC236}">
                  <a16:creationId xmlns:a16="http://schemas.microsoft.com/office/drawing/2014/main" id="{A59E69B7-7638-3389-D638-25E414704F98}"/>
                </a:ext>
              </a:extLst>
            </p:cNvPr>
            <p:cNvSpPr txBox="1"/>
            <p:nvPr/>
          </p:nvSpPr>
          <p:spPr>
            <a:xfrm>
              <a:off x="856777" y="558123"/>
              <a:ext cx="8428850"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Câu</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có</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suy</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gì</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loài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sống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trong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khu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bảo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tồn</a:t>
              </a:r>
              <a:r>
                <a:rPr lang="en-US" sz="3200" b="1" dirty="0">
                  <a:solidFill>
                    <a:srgbClr val="002060"/>
                  </a:solidFill>
                  <a:effectLst/>
                  <a:latin typeface="Cambria" panose="02040503050406030204" pitchFamily="18" charset="0"/>
                  <a:ea typeface="Cambria" panose="02040503050406030204" pitchFamily="18" charset="0"/>
                </a:rPr>
                <a:t> Ngô-</a:t>
              </a:r>
              <a:r>
                <a:rPr lang="en-US" sz="3200" b="1" dirty="0" err="1">
                  <a:solidFill>
                    <a:srgbClr val="002060"/>
                  </a:solidFill>
                  <a:effectLst/>
                  <a:latin typeface="Cambria" panose="02040503050406030204" pitchFamily="18" charset="0"/>
                  <a:ea typeface="Cambria" panose="02040503050406030204" pitchFamily="18" charset="0"/>
                </a:rPr>
                <a:t>rông</a:t>
              </a:r>
              <a:r>
                <a:rPr lang="en-US" sz="3200" b="1" dirty="0">
                  <a:solidFill>
                    <a:srgbClr val="002060"/>
                  </a:solidFill>
                  <a:effectLst/>
                  <a:latin typeface="Cambria" panose="02040503050406030204" pitchFamily="18" charset="0"/>
                  <a:ea typeface="Cambria" panose="02040503050406030204" pitchFamily="18" charset="0"/>
                </a:rPr>
                <a:t>-</a:t>
              </a:r>
              <a:r>
                <a:rPr lang="en-US" sz="3200" b="1" dirty="0" err="1">
                  <a:solidFill>
                    <a:srgbClr val="002060"/>
                  </a:solidFill>
                  <a:effectLst/>
                  <a:latin typeface="Cambria" panose="02040503050406030204" pitchFamily="18" charset="0"/>
                  <a:ea typeface="Cambria" panose="02040503050406030204" pitchFamily="18" charset="0"/>
                </a:rPr>
                <a:t>gô-rô</a:t>
              </a:r>
              <a:r>
                <a:rPr lang="en-US" sz="3200" b="1" dirty="0">
                  <a:solidFill>
                    <a:srgbClr val="002060"/>
                  </a:solidFill>
                  <a:effectLst/>
                  <a:latin typeface="Cambria" panose="02040503050406030204" pitchFamily="18" charset="0"/>
                  <a:ea typeface="Cambria" panose="02040503050406030204" pitchFamily="18" charset="0"/>
                </a:rPr>
                <a:t>?</a:t>
              </a:r>
            </a:p>
          </p:txBody>
        </p:sp>
      </p:grpSp>
      <p:grpSp>
        <p:nvGrpSpPr>
          <p:cNvPr id="307" name="CÂU C">
            <a:extLst>
              <a:ext uri="{FF2B5EF4-FFF2-40B4-BE49-F238E27FC236}">
                <a16:creationId xmlns:a16="http://schemas.microsoft.com/office/drawing/2014/main" id="{4DF4CFEA-257E-2CBE-A702-88BFA83977D3}"/>
              </a:ext>
            </a:extLst>
          </p:cNvPr>
          <p:cNvGrpSpPr/>
          <p:nvPr/>
        </p:nvGrpSpPr>
        <p:grpSpPr>
          <a:xfrm>
            <a:off x="619432" y="2448233"/>
            <a:ext cx="10485830" cy="3578942"/>
            <a:chOff x="-5320" y="2211857"/>
            <a:chExt cx="6672474" cy="1895769"/>
          </a:xfrm>
        </p:grpSpPr>
        <p:grpSp>
          <p:nvGrpSpPr>
            <p:cNvPr id="312" name="Group 311">
              <a:extLst>
                <a:ext uri="{FF2B5EF4-FFF2-40B4-BE49-F238E27FC236}">
                  <a16:creationId xmlns:a16="http://schemas.microsoft.com/office/drawing/2014/main" id="{E8BA1579-775C-8E8D-4DC2-B689E1E7E621}"/>
                </a:ext>
              </a:extLst>
            </p:cNvPr>
            <p:cNvGrpSpPr/>
            <p:nvPr/>
          </p:nvGrpSpPr>
          <p:grpSpPr>
            <a:xfrm>
              <a:off x="-5320" y="2211857"/>
              <a:ext cx="6672474" cy="1895769"/>
              <a:chOff x="-5320" y="2211857"/>
              <a:chExt cx="6672474" cy="1895769"/>
            </a:xfrm>
          </p:grpSpPr>
          <p:sp>
            <p:nvSpPr>
              <p:cNvPr id="319" name="Rectangle: Rounded Corners 269">
                <a:extLst>
                  <a:ext uri="{FF2B5EF4-FFF2-40B4-BE49-F238E27FC236}">
                    <a16:creationId xmlns:a16="http://schemas.microsoft.com/office/drawing/2014/main" id="{67556DBF-2890-9927-39FC-6169088A25F0}"/>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96" name="Graphic 1">
                <a:extLst>
                  <a:ext uri="{FF2B5EF4-FFF2-40B4-BE49-F238E27FC236}">
                    <a16:creationId xmlns:a16="http://schemas.microsoft.com/office/drawing/2014/main" id="{C698E5FA-E3DE-0462-3628-66A72D1F5ED3}"/>
                  </a:ext>
                </a:extLst>
              </p:cNvPr>
              <p:cNvGrpSpPr/>
              <p:nvPr/>
            </p:nvGrpSpPr>
            <p:grpSpPr>
              <a:xfrm rot="1448159">
                <a:off x="-5320" y="2211857"/>
                <a:ext cx="1653157" cy="1895769"/>
                <a:chOff x="5676900" y="2895491"/>
                <a:chExt cx="839158" cy="1068361"/>
              </a:xfrm>
            </p:grpSpPr>
            <p:grpSp>
              <p:nvGrpSpPr>
                <p:cNvPr id="97" name="Graphic 1">
                  <a:extLst>
                    <a:ext uri="{FF2B5EF4-FFF2-40B4-BE49-F238E27FC236}">
                      <a16:creationId xmlns:a16="http://schemas.microsoft.com/office/drawing/2014/main" id="{4FB2F1DD-8BD7-7BAA-0AE1-4B5DA0E99619}"/>
                    </a:ext>
                  </a:extLst>
                </p:cNvPr>
                <p:cNvGrpSpPr/>
                <p:nvPr/>
              </p:nvGrpSpPr>
              <p:grpSpPr>
                <a:xfrm>
                  <a:off x="5676900" y="3234861"/>
                  <a:ext cx="839158" cy="728991"/>
                  <a:chOff x="5676900" y="3234861"/>
                  <a:chExt cx="839158" cy="728991"/>
                </a:xfrm>
              </p:grpSpPr>
              <p:sp>
                <p:nvSpPr>
                  <p:cNvPr id="105" name="Freeform: Shape 104">
                    <a:extLst>
                      <a:ext uri="{FF2B5EF4-FFF2-40B4-BE49-F238E27FC236}">
                        <a16:creationId xmlns:a16="http://schemas.microsoft.com/office/drawing/2014/main" id="{B1814477-F1EF-0A0C-5119-FB6845E5589F}"/>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6" name="Freeform: Shape 105">
                    <a:extLst>
                      <a:ext uri="{FF2B5EF4-FFF2-40B4-BE49-F238E27FC236}">
                        <a16:creationId xmlns:a16="http://schemas.microsoft.com/office/drawing/2014/main" id="{01194307-D4F2-0817-361C-4FD683B378C5}"/>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7" name="Freeform: Shape 106">
                    <a:extLst>
                      <a:ext uri="{FF2B5EF4-FFF2-40B4-BE49-F238E27FC236}">
                        <a16:creationId xmlns:a16="http://schemas.microsoft.com/office/drawing/2014/main" id="{55F12CC5-87F0-26D2-55F4-07B503B5A703}"/>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8" name="Freeform: Shape 107">
                    <a:extLst>
                      <a:ext uri="{FF2B5EF4-FFF2-40B4-BE49-F238E27FC236}">
                        <a16:creationId xmlns:a16="http://schemas.microsoft.com/office/drawing/2014/main" id="{22D0B2BB-8034-2DC1-CA18-46AFB844305A}"/>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9" name="Freeform: Shape 108">
                    <a:extLst>
                      <a:ext uri="{FF2B5EF4-FFF2-40B4-BE49-F238E27FC236}">
                        <a16:creationId xmlns:a16="http://schemas.microsoft.com/office/drawing/2014/main" id="{63FD4B51-BDE5-D7A8-AE24-D0CFD86DDB5F}"/>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0" name="Freeform: Shape 109">
                    <a:extLst>
                      <a:ext uri="{FF2B5EF4-FFF2-40B4-BE49-F238E27FC236}">
                        <a16:creationId xmlns:a16="http://schemas.microsoft.com/office/drawing/2014/main" id="{A9457FF7-5862-65E0-8F62-1AC19BDEE565}"/>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1" name="Freeform: Shape 110">
                    <a:extLst>
                      <a:ext uri="{FF2B5EF4-FFF2-40B4-BE49-F238E27FC236}">
                        <a16:creationId xmlns:a16="http://schemas.microsoft.com/office/drawing/2014/main" id="{1A2A78CC-E26B-5B8B-C71E-9EC7C3D11957}"/>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2" name="Freeform: Shape 111">
                    <a:extLst>
                      <a:ext uri="{FF2B5EF4-FFF2-40B4-BE49-F238E27FC236}">
                        <a16:creationId xmlns:a16="http://schemas.microsoft.com/office/drawing/2014/main" id="{B1425CC8-A135-B985-C86D-41F91B59EE0A}"/>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3" name="Freeform: Shape 112">
                    <a:extLst>
                      <a:ext uri="{FF2B5EF4-FFF2-40B4-BE49-F238E27FC236}">
                        <a16:creationId xmlns:a16="http://schemas.microsoft.com/office/drawing/2014/main" id="{1C2FD532-EBE8-2AC9-0435-05BAABCA78B2}"/>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98" name="Freeform: Shape 97">
                  <a:extLst>
                    <a:ext uri="{FF2B5EF4-FFF2-40B4-BE49-F238E27FC236}">
                      <a16:creationId xmlns:a16="http://schemas.microsoft.com/office/drawing/2014/main" id="{6EAE68A0-2673-E8DB-8899-B4CC31310E58}"/>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3" name="Freeform: Shape 102">
                  <a:extLst>
                    <a:ext uri="{FF2B5EF4-FFF2-40B4-BE49-F238E27FC236}">
                      <a16:creationId xmlns:a16="http://schemas.microsoft.com/office/drawing/2014/main" id="{1C2C784C-F444-4A19-ADF0-9245BD003554}"/>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4" name="Freeform: Shape 103">
                  <a:extLst>
                    <a:ext uri="{FF2B5EF4-FFF2-40B4-BE49-F238E27FC236}">
                      <a16:creationId xmlns:a16="http://schemas.microsoft.com/office/drawing/2014/main" id="{3F3D3B9D-FC5C-4129-C897-4462060A1D11}"/>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317" name="TextBox 316">
              <a:extLst>
                <a:ext uri="{FF2B5EF4-FFF2-40B4-BE49-F238E27FC236}">
                  <a16:creationId xmlns:a16="http://schemas.microsoft.com/office/drawing/2014/main" id="{A332AEBF-82D8-00CA-B5B0-496312BF19D8}"/>
                </a:ext>
              </a:extLst>
            </p:cNvPr>
            <p:cNvSpPr txBox="1"/>
            <p:nvPr/>
          </p:nvSpPr>
          <p:spPr>
            <a:xfrm>
              <a:off x="1546314" y="3012207"/>
              <a:ext cx="4736235" cy="845342"/>
            </a:xfrm>
            <a:prstGeom prst="rect">
              <a:avLst/>
            </a:prstGeom>
            <a:noFill/>
          </p:spPr>
          <p:txBody>
            <a:bodyPr wrap="square" rtlCol="0">
              <a:spAutoFit/>
            </a:bodyPr>
            <a:lstStyle/>
            <a:p>
              <a:pPr marL="0" marR="0" algn="just">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rPr>
                <a:t>Các loài động vật trong khu bảo tồn có cuộc sống tốt.</a:t>
              </a:r>
              <a:r>
                <a:rPr lang="en-US" sz="2800" b="1" dirty="0">
                  <a:effectLst/>
                  <a:latin typeface="Cambria" panose="02040503050406030204" pitchFamily="18" charset="0"/>
                  <a:ea typeface="Cambria" panose="02040503050406030204" pitchFamily="18" charset="0"/>
                </a:rPr>
                <a:t> </a:t>
              </a:r>
              <a:r>
                <a:rPr lang="vi-VN" sz="2800" b="1" dirty="0">
                  <a:effectLst/>
                  <a:latin typeface="Cambria" panose="02040503050406030204" pitchFamily="18" charset="0"/>
                  <a:ea typeface="Cambria" panose="02040503050406030204" pitchFamily="18" charset="0"/>
                </a:rPr>
                <a:t>Chúng không lo bị con người săn bắn, không sợ bị mất môi trường sống.</a:t>
              </a:r>
            </a:p>
          </p:txBody>
        </p:sp>
      </p:grpSp>
      <p:pic>
        <p:nvPicPr>
          <p:cNvPr id="114" name="Đúng">
            <a:extLst>
              <a:ext uri="{FF2B5EF4-FFF2-40B4-BE49-F238E27FC236}">
                <a16:creationId xmlns:a16="http://schemas.microsoft.com/office/drawing/2014/main" id="{52623FDE-32BC-F78C-3B6B-E3D4F4500F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115" name="Kiss_MăngNon">
            <a:hlinkClick r:id="" action="ppaction://media"/>
            <a:extLst>
              <a:ext uri="{FF2B5EF4-FFF2-40B4-BE49-F238E27FC236}">
                <a16:creationId xmlns:a16="http://schemas.microsoft.com/office/drawing/2014/main" id="{08DCB563-D72C-1CA5-632B-FE34F1C514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117" name="Breakheart_MăngNon">
            <a:hlinkClick r:id="" action="ppaction://media"/>
            <a:extLst>
              <a:ext uri="{FF2B5EF4-FFF2-40B4-BE49-F238E27FC236}">
                <a16:creationId xmlns:a16="http://schemas.microsoft.com/office/drawing/2014/main" id="{69D830CF-DA37-3938-2D75-78D6AB5A2942}"/>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sp>
        <p:nvSpPr>
          <p:cNvPr id="121" name="TextBox 120">
            <a:extLst>
              <a:ext uri="{FF2B5EF4-FFF2-40B4-BE49-F238E27FC236}">
                <a16:creationId xmlns:a16="http://schemas.microsoft.com/office/drawing/2014/main" id="{7227B6E8-2FCD-8012-0E64-7E61DC2586AD}"/>
              </a:ext>
            </a:extLst>
          </p:cNvPr>
          <p:cNvSpPr txBox="1"/>
          <p:nvPr/>
        </p:nvSpPr>
        <p:spPr>
          <a:xfrm rot="21190394">
            <a:off x="6797268" y="2487029"/>
            <a:ext cx="475924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Các</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em</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giỏi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quá</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42613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1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1000"/>
                                        <p:tgtEl>
                                          <p:spTgt spid="307"/>
                                        </p:tgtEl>
                                      </p:cBhvr>
                                    </p:animEffect>
                                    <p:anim calcmode="lin" valueType="num">
                                      <p:cBhvr>
                                        <p:cTn id="13" dur="1000" fill="hold"/>
                                        <p:tgtEl>
                                          <p:spTgt spid="307"/>
                                        </p:tgtEl>
                                        <p:attrNameLst>
                                          <p:attrName>ppt_x</p:attrName>
                                        </p:attrNameLst>
                                      </p:cBhvr>
                                      <p:tavLst>
                                        <p:tav tm="0">
                                          <p:val>
                                            <p:strVal val="#ppt_x"/>
                                          </p:val>
                                        </p:tav>
                                        <p:tav tm="100000">
                                          <p:val>
                                            <p:strVal val="#ppt_x"/>
                                          </p:val>
                                        </p:tav>
                                      </p:tavLst>
                                    </p:anim>
                                    <p:anim calcmode="lin" valueType="num">
                                      <p:cBhvr>
                                        <p:cTn id="14" dur="900" decel="100000" fill="hold"/>
                                        <p:tgtEl>
                                          <p:spTgt spid="30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0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1000" fill="hold"/>
                                        <p:tgtEl>
                                          <p:spTgt spid="114"/>
                                        </p:tgtEl>
                                        <p:attrNameLst>
                                          <p:attrName>ppt_w</p:attrName>
                                        </p:attrNameLst>
                                      </p:cBhvr>
                                      <p:tavLst>
                                        <p:tav tm="0">
                                          <p:val>
                                            <p:strVal val="#ppt_w+.3"/>
                                          </p:val>
                                        </p:tav>
                                        <p:tav tm="100000">
                                          <p:val>
                                            <p:strVal val="#ppt_w"/>
                                          </p:val>
                                        </p:tav>
                                      </p:tavLst>
                                    </p:anim>
                                    <p:anim calcmode="lin" valueType="num">
                                      <p:cBhvr>
                                        <p:cTn id="20" dur="1000" fill="hold"/>
                                        <p:tgtEl>
                                          <p:spTgt spid="114"/>
                                        </p:tgtEl>
                                        <p:attrNameLst>
                                          <p:attrName>ppt_h</p:attrName>
                                        </p:attrNameLst>
                                      </p:cBhvr>
                                      <p:tavLst>
                                        <p:tav tm="0">
                                          <p:val>
                                            <p:strVal val="#ppt_h"/>
                                          </p:val>
                                        </p:tav>
                                        <p:tav tm="100000">
                                          <p:val>
                                            <p:strVal val="#ppt_h"/>
                                          </p:val>
                                        </p:tav>
                                      </p:tavLst>
                                    </p:anim>
                                    <p:animEffect transition="in" filter="fade">
                                      <p:cBhvr>
                                        <p:cTn id="21" dur="1000"/>
                                        <p:tgtEl>
                                          <p:spTgt spid="114"/>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115"/>
                                        </p:tgtEl>
                                      </p:cBhvr>
                                    </p:cmd>
                                  </p:childTnLst>
                                </p:cTn>
                              </p:par>
                            </p:childTnLst>
                          </p:cTn>
                        </p:par>
                        <p:par>
                          <p:cTn id="25" fill="hold">
                            <p:stCondLst>
                              <p:cond delay="3452"/>
                            </p:stCondLst>
                            <p:childTnLst>
                              <p:par>
                                <p:cTn id="26" presetID="1" presetClass="entr" presetSubtype="0" fill="hold" grpId="0" nodeType="afterEffect">
                                  <p:stCondLst>
                                    <p:cond delay="0"/>
                                  </p:stCondLst>
                                  <p:childTnLst>
                                    <p:set>
                                      <p:cBhvr>
                                        <p:cTn id="27"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5"/>
                </p:tgtEl>
              </p:cMediaNode>
            </p:audio>
            <p:audio>
              <p:cMediaNode vol="80000">
                <p:cTn id="29" fill="hold" display="0">
                  <p:stCondLst>
                    <p:cond delay="indefinite"/>
                  </p:stCondLst>
                  <p:endCondLst>
                    <p:cond evt="onStopAudio" delay="0">
                      <p:tgtEl>
                        <p:sldTgt/>
                      </p:tgtEl>
                    </p:cond>
                  </p:endCondLst>
                </p:cTn>
                <p:tgtEl>
                  <p:spTgt spid="117"/>
                </p:tgtEl>
              </p:cMediaNode>
            </p:audio>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9DA7C-BD76-FD2C-7266-C0C4E3134144}"/>
              </a:ext>
            </a:extLst>
          </p:cNvPr>
          <p:cNvPicPr>
            <a:picLocks noChangeAspect="1"/>
          </p:cNvPicPr>
          <p:nvPr/>
        </p:nvPicPr>
        <p:blipFill>
          <a:blip r:embed="rId3"/>
          <a:stretch>
            <a:fillRect/>
          </a:stretch>
        </p:blipFill>
        <p:spPr>
          <a:xfrm>
            <a:off x="2026547" y="1648139"/>
            <a:ext cx="8596105" cy="1542422"/>
          </a:xfrm>
          <a:prstGeom prst="rect">
            <a:avLst/>
          </a:prstGeom>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Câu hỏi">
            <a:extLst>
              <a:ext uri="{FF2B5EF4-FFF2-40B4-BE49-F238E27FC236}">
                <a16:creationId xmlns:a16="http://schemas.microsoft.com/office/drawing/2014/main" id="{E7DAEB0F-CAAE-79CF-F9E7-DA8EE939C4F3}"/>
              </a:ext>
            </a:extLst>
          </p:cNvPr>
          <p:cNvGrpSpPr/>
          <p:nvPr/>
        </p:nvGrpSpPr>
        <p:grpSpPr>
          <a:xfrm>
            <a:off x="242224" y="-404174"/>
            <a:ext cx="12047539" cy="2899425"/>
            <a:chOff x="334690" y="-486368"/>
            <a:chExt cx="12047539" cy="2899425"/>
          </a:xfrm>
        </p:grpSpPr>
        <p:sp>
          <p:nvSpPr>
            <p:cNvPr id="29" name="Rectangle: Rounded Corners 28">
              <a:extLst>
                <a:ext uri="{FF2B5EF4-FFF2-40B4-BE49-F238E27FC236}">
                  <a16:creationId xmlns:a16="http://schemas.microsoft.com/office/drawing/2014/main" id="{0F895922-B90B-940B-A923-CD0276797CA6}"/>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30" name="Rectangle: Rounded Corners 29">
              <a:extLst>
                <a:ext uri="{FF2B5EF4-FFF2-40B4-BE49-F238E27FC236}">
                  <a16:creationId xmlns:a16="http://schemas.microsoft.com/office/drawing/2014/main" id="{F3F320E7-E7DB-F930-4683-38734059776A}"/>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31" name="Group 30">
              <a:extLst>
                <a:ext uri="{FF2B5EF4-FFF2-40B4-BE49-F238E27FC236}">
                  <a16:creationId xmlns:a16="http://schemas.microsoft.com/office/drawing/2014/main" id="{578E7218-AA1E-CC6C-991B-7199781029EE}"/>
                </a:ext>
              </a:extLst>
            </p:cNvPr>
            <p:cNvGrpSpPr/>
            <p:nvPr/>
          </p:nvGrpSpPr>
          <p:grpSpPr>
            <a:xfrm>
              <a:off x="9084601" y="-486368"/>
              <a:ext cx="3297628" cy="2359216"/>
              <a:chOff x="9084601" y="-486368"/>
              <a:chExt cx="3297628" cy="2359216"/>
            </a:xfrm>
          </p:grpSpPr>
          <p:grpSp>
            <p:nvGrpSpPr>
              <p:cNvPr id="225" name="Graphic 15">
                <a:extLst>
                  <a:ext uri="{FF2B5EF4-FFF2-40B4-BE49-F238E27FC236}">
                    <a16:creationId xmlns:a16="http://schemas.microsoft.com/office/drawing/2014/main" id="{DDC74BDF-1E3E-4C67-7B73-3D5C2052E874}"/>
                  </a:ext>
                </a:extLst>
              </p:cNvPr>
              <p:cNvGrpSpPr/>
              <p:nvPr/>
            </p:nvGrpSpPr>
            <p:grpSpPr>
              <a:xfrm rot="19945696" flipH="1">
                <a:off x="9113991" y="-486368"/>
                <a:ext cx="3268238" cy="2359216"/>
                <a:chOff x="2452687" y="71189"/>
                <a:chExt cx="8866043" cy="6083484"/>
              </a:xfrm>
            </p:grpSpPr>
            <p:grpSp>
              <p:nvGrpSpPr>
                <p:cNvPr id="227" name="Graphic 15">
                  <a:extLst>
                    <a:ext uri="{FF2B5EF4-FFF2-40B4-BE49-F238E27FC236}">
                      <a16:creationId xmlns:a16="http://schemas.microsoft.com/office/drawing/2014/main" id="{AC289C0A-D155-5623-BC52-067471AAC352}"/>
                    </a:ext>
                  </a:extLst>
                </p:cNvPr>
                <p:cNvGrpSpPr/>
                <p:nvPr/>
              </p:nvGrpSpPr>
              <p:grpSpPr>
                <a:xfrm>
                  <a:off x="3071025" y="71189"/>
                  <a:ext cx="8247705" cy="5041353"/>
                  <a:chOff x="3071025" y="71189"/>
                  <a:chExt cx="8247705" cy="5041353"/>
                </a:xfrm>
              </p:grpSpPr>
              <p:sp>
                <p:nvSpPr>
                  <p:cNvPr id="231" name="Freeform: Shape 230">
                    <a:extLst>
                      <a:ext uri="{FF2B5EF4-FFF2-40B4-BE49-F238E27FC236}">
                        <a16:creationId xmlns:a16="http://schemas.microsoft.com/office/drawing/2014/main" id="{B7B50104-9843-1848-62B7-4016DA6E5841}"/>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2" name="Freeform: Shape 231">
                    <a:extLst>
                      <a:ext uri="{FF2B5EF4-FFF2-40B4-BE49-F238E27FC236}">
                        <a16:creationId xmlns:a16="http://schemas.microsoft.com/office/drawing/2014/main" id="{E0B6DD0E-75FF-5D0D-1201-71DA019A2FF4}"/>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3" name="Freeform: Shape 232">
                    <a:extLst>
                      <a:ext uri="{FF2B5EF4-FFF2-40B4-BE49-F238E27FC236}">
                        <a16:creationId xmlns:a16="http://schemas.microsoft.com/office/drawing/2014/main" id="{152B3987-AD93-F684-872D-1AC69F2F2E91}"/>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4" name="Freeform: Shape 233">
                    <a:extLst>
                      <a:ext uri="{FF2B5EF4-FFF2-40B4-BE49-F238E27FC236}">
                        <a16:creationId xmlns:a16="http://schemas.microsoft.com/office/drawing/2014/main" id="{348627DF-0976-F1F1-173B-538F421DB295}"/>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5" name="Freeform: Shape 234">
                    <a:extLst>
                      <a:ext uri="{FF2B5EF4-FFF2-40B4-BE49-F238E27FC236}">
                        <a16:creationId xmlns:a16="http://schemas.microsoft.com/office/drawing/2014/main" id="{5EF03261-A89A-854A-2222-178581FBCADD}"/>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6" name="Freeform: Shape 235">
                    <a:extLst>
                      <a:ext uri="{FF2B5EF4-FFF2-40B4-BE49-F238E27FC236}">
                        <a16:creationId xmlns:a16="http://schemas.microsoft.com/office/drawing/2014/main" id="{BF7369D0-C7FE-ABE8-18E0-1B970C1A0349}"/>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7" name="Freeform: Shape 236">
                    <a:extLst>
                      <a:ext uri="{FF2B5EF4-FFF2-40B4-BE49-F238E27FC236}">
                        <a16:creationId xmlns:a16="http://schemas.microsoft.com/office/drawing/2014/main" id="{68734E0E-6A6B-9EAC-7A41-0F2A037883B6}"/>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8" name="Freeform: Shape 237">
                    <a:extLst>
                      <a:ext uri="{FF2B5EF4-FFF2-40B4-BE49-F238E27FC236}">
                        <a16:creationId xmlns:a16="http://schemas.microsoft.com/office/drawing/2014/main" id="{C5AA2605-E3B6-C569-FCC6-2451420B39FE}"/>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9" name="Freeform: Shape 238">
                    <a:extLst>
                      <a:ext uri="{FF2B5EF4-FFF2-40B4-BE49-F238E27FC236}">
                        <a16:creationId xmlns:a16="http://schemas.microsoft.com/office/drawing/2014/main" id="{D4BB3F8E-F903-AB6A-2D09-90D7F34C6050}"/>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0" name="Freeform: Shape 239">
                    <a:extLst>
                      <a:ext uri="{FF2B5EF4-FFF2-40B4-BE49-F238E27FC236}">
                        <a16:creationId xmlns:a16="http://schemas.microsoft.com/office/drawing/2014/main" id="{EDFA4D36-94AD-CC24-5C76-78D7A20D0FCB}"/>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1" name="Freeform: Shape 240">
                    <a:extLst>
                      <a:ext uri="{FF2B5EF4-FFF2-40B4-BE49-F238E27FC236}">
                        <a16:creationId xmlns:a16="http://schemas.microsoft.com/office/drawing/2014/main" id="{A1F7657B-62F4-D95C-9E6C-F277798C995E}"/>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a16="http://schemas.microsoft.com/office/drawing/2014/main" id="{0C2EBAC9-8A4B-3300-325B-71F3147A243B}"/>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29" name="Freeform: Shape 228">
                  <a:extLst>
                    <a:ext uri="{FF2B5EF4-FFF2-40B4-BE49-F238E27FC236}">
                      <a16:creationId xmlns:a16="http://schemas.microsoft.com/office/drawing/2014/main" id="{0FD1EC27-2A74-7F40-4FAF-257FB0F7862C}"/>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0" name="Freeform: Shape 229">
                  <a:extLst>
                    <a:ext uri="{FF2B5EF4-FFF2-40B4-BE49-F238E27FC236}">
                      <a16:creationId xmlns:a16="http://schemas.microsoft.com/office/drawing/2014/main" id="{4ACA8FF6-F334-A36C-82E6-D093E6E0F493}"/>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6" name="TextBox 225">
                <a:extLst>
                  <a:ext uri="{FF2B5EF4-FFF2-40B4-BE49-F238E27FC236}">
                    <a16:creationId xmlns:a16="http://schemas.microsoft.com/office/drawing/2014/main" id="{907E3EA4-85A4-3CD2-9CD8-D5D94A14B3BA}"/>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224" name="TextBox 223">
              <a:extLst>
                <a:ext uri="{FF2B5EF4-FFF2-40B4-BE49-F238E27FC236}">
                  <a16:creationId xmlns:a16="http://schemas.microsoft.com/office/drawing/2014/main" id="{E72E2798-FC05-A830-610A-0A85C490F8E3}"/>
                </a:ext>
              </a:extLst>
            </p:cNvPr>
            <p:cNvSpPr txBox="1"/>
            <p:nvPr/>
          </p:nvSpPr>
          <p:spPr>
            <a:xfrm>
              <a:off x="856777" y="558123"/>
              <a:ext cx="842885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3: </a:t>
              </a:r>
              <a:r>
                <a:rPr lang="en-US" sz="3600" dirty="0" err="1">
                  <a:solidFill>
                    <a:srgbClr val="002060"/>
                  </a:solidFill>
                  <a:effectLst/>
                  <a:latin typeface="Cambria" panose="02040503050406030204" pitchFamily="18" charset="0"/>
                  <a:ea typeface="Cambria" panose="02040503050406030204" pitchFamily="18" charset="0"/>
                </a:rPr>
                <a:t>Em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nghĩ</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gì</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về</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nhỏ </a:t>
              </a:r>
              <a:r>
                <a:rPr lang="en-US" sz="3600" dirty="0" err="1">
                  <a:solidFill>
                    <a:srgbClr val="002060"/>
                  </a:solidFill>
                  <a:effectLst/>
                  <a:latin typeface="Cambria" panose="02040503050406030204" pitchFamily="18" charset="0"/>
                  <a:ea typeface="Cambria" panose="02040503050406030204" pitchFamily="18" charset="0"/>
                </a:rPr>
                <a:t>không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để</a:t>
              </a:r>
              <a:r>
                <a:rPr lang="en-US" sz="3600" dirty="0">
                  <a:solidFill>
                    <a:srgbClr val="002060"/>
                  </a:solidFill>
                  <a:effectLst/>
                  <a:latin typeface="Cambria" panose="02040503050406030204" pitchFamily="18" charset="0"/>
                  <a:ea typeface="Cambria" panose="02040503050406030204" pitchFamily="18" charset="0"/>
                </a:rPr>
                <a:t> ở?</a:t>
              </a:r>
            </a:p>
          </p:txBody>
        </p:sp>
      </p:grpSp>
      <p:grpSp>
        <p:nvGrpSpPr>
          <p:cNvPr id="242" name="CÂU C">
            <a:extLst>
              <a:ext uri="{FF2B5EF4-FFF2-40B4-BE49-F238E27FC236}">
                <a16:creationId xmlns:a16="http://schemas.microsoft.com/office/drawing/2014/main" id="{B873D700-7211-966C-A467-79343D5D8B35}"/>
              </a:ext>
            </a:extLst>
          </p:cNvPr>
          <p:cNvGrpSpPr/>
          <p:nvPr/>
        </p:nvGrpSpPr>
        <p:grpSpPr>
          <a:xfrm>
            <a:off x="619432" y="2448233"/>
            <a:ext cx="10485830" cy="3578942"/>
            <a:chOff x="-5320" y="2211857"/>
            <a:chExt cx="6672474" cy="1895769"/>
          </a:xfrm>
        </p:grpSpPr>
        <p:grpSp>
          <p:nvGrpSpPr>
            <p:cNvPr id="243" name="Group 242">
              <a:extLst>
                <a:ext uri="{FF2B5EF4-FFF2-40B4-BE49-F238E27FC236}">
                  <a16:creationId xmlns:a16="http://schemas.microsoft.com/office/drawing/2014/main" id="{2A2A1F9D-DF88-99C1-42D3-4CFEFB3752B1}"/>
                </a:ext>
              </a:extLst>
            </p:cNvPr>
            <p:cNvGrpSpPr/>
            <p:nvPr/>
          </p:nvGrpSpPr>
          <p:grpSpPr>
            <a:xfrm>
              <a:off x="-5320" y="2211857"/>
              <a:ext cx="6672474" cy="1895769"/>
              <a:chOff x="-5320" y="2211857"/>
              <a:chExt cx="6672474" cy="1895769"/>
            </a:xfrm>
          </p:grpSpPr>
          <p:sp>
            <p:nvSpPr>
              <p:cNvPr id="245" name="Rectangle: Rounded Corners 269">
                <a:extLst>
                  <a:ext uri="{FF2B5EF4-FFF2-40B4-BE49-F238E27FC236}">
                    <a16:creationId xmlns:a16="http://schemas.microsoft.com/office/drawing/2014/main" id="{40AACFB5-47DE-9B5F-89BD-064785F5F160}"/>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48" name="Graphic 1">
                <a:extLst>
                  <a:ext uri="{FF2B5EF4-FFF2-40B4-BE49-F238E27FC236}">
                    <a16:creationId xmlns:a16="http://schemas.microsoft.com/office/drawing/2014/main" id="{48F69025-9368-DC68-1358-3C79FC36CEA4}"/>
                  </a:ext>
                </a:extLst>
              </p:cNvPr>
              <p:cNvGrpSpPr/>
              <p:nvPr/>
            </p:nvGrpSpPr>
            <p:grpSpPr>
              <a:xfrm rot="1448159">
                <a:off x="-5320" y="2211857"/>
                <a:ext cx="1653157" cy="1895769"/>
                <a:chOff x="5676900" y="2895491"/>
                <a:chExt cx="839158" cy="1068361"/>
              </a:xfrm>
            </p:grpSpPr>
            <p:grpSp>
              <p:nvGrpSpPr>
                <p:cNvPr id="249" name="Graphic 1">
                  <a:extLst>
                    <a:ext uri="{FF2B5EF4-FFF2-40B4-BE49-F238E27FC236}">
                      <a16:creationId xmlns:a16="http://schemas.microsoft.com/office/drawing/2014/main" id="{2871EBBC-EE39-D74F-A168-5FC0243A9AFE}"/>
                    </a:ext>
                  </a:extLst>
                </p:cNvPr>
                <p:cNvGrpSpPr/>
                <p:nvPr/>
              </p:nvGrpSpPr>
              <p:grpSpPr>
                <a:xfrm>
                  <a:off x="5676900" y="3234861"/>
                  <a:ext cx="839158" cy="728991"/>
                  <a:chOff x="5676900" y="3234861"/>
                  <a:chExt cx="839158" cy="728991"/>
                </a:xfrm>
              </p:grpSpPr>
              <p:sp>
                <p:nvSpPr>
                  <p:cNvPr id="253" name="Freeform: Shape 252">
                    <a:extLst>
                      <a:ext uri="{FF2B5EF4-FFF2-40B4-BE49-F238E27FC236}">
                        <a16:creationId xmlns:a16="http://schemas.microsoft.com/office/drawing/2014/main" id="{051C3F14-2B95-8259-F4FD-68FB9ACD852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4" name="Freeform: Shape 253">
                    <a:extLst>
                      <a:ext uri="{FF2B5EF4-FFF2-40B4-BE49-F238E27FC236}">
                        <a16:creationId xmlns:a16="http://schemas.microsoft.com/office/drawing/2014/main" id="{EDE2CB86-B939-2CCD-B2B7-351FA0860B40}"/>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5" name="Freeform: Shape 254">
                    <a:extLst>
                      <a:ext uri="{FF2B5EF4-FFF2-40B4-BE49-F238E27FC236}">
                        <a16:creationId xmlns:a16="http://schemas.microsoft.com/office/drawing/2014/main" id="{90324812-A364-FF5A-5D49-3AB1DF4E5451}"/>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6A0D1D9B-8EBD-F122-EA18-41219A2E283D}"/>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AFA8EDF0-4EF5-F507-3D5D-669B8B0AD961}"/>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7" name="Freeform: Shape 36">
                    <a:extLst>
                      <a:ext uri="{FF2B5EF4-FFF2-40B4-BE49-F238E27FC236}">
                        <a16:creationId xmlns:a16="http://schemas.microsoft.com/office/drawing/2014/main" id="{0ADAFEB0-9F34-7683-3EC7-383E84AD9A73}"/>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8" name="Freeform: Shape 37">
                    <a:extLst>
                      <a:ext uri="{FF2B5EF4-FFF2-40B4-BE49-F238E27FC236}">
                        <a16:creationId xmlns:a16="http://schemas.microsoft.com/office/drawing/2014/main" id="{CD57ABD9-441A-8A28-4631-6DA6D75D1741}"/>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9" name="Freeform: Shape 38">
                    <a:extLst>
                      <a:ext uri="{FF2B5EF4-FFF2-40B4-BE49-F238E27FC236}">
                        <a16:creationId xmlns:a16="http://schemas.microsoft.com/office/drawing/2014/main" id="{F2C50AE9-E9F9-54AB-D007-F7E53A42B54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40" name="Freeform: Shape 39">
                    <a:extLst>
                      <a:ext uri="{FF2B5EF4-FFF2-40B4-BE49-F238E27FC236}">
                        <a16:creationId xmlns:a16="http://schemas.microsoft.com/office/drawing/2014/main" id="{0DFD0402-C9D6-7D11-1C11-E41EF3A2901F}"/>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50" name="Freeform: Shape 249">
                  <a:extLst>
                    <a:ext uri="{FF2B5EF4-FFF2-40B4-BE49-F238E27FC236}">
                      <a16:creationId xmlns:a16="http://schemas.microsoft.com/office/drawing/2014/main" id="{39470A91-CE20-86BC-31BC-A1BB0674F9DF}"/>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1" name="Freeform: Shape 250">
                  <a:extLst>
                    <a:ext uri="{FF2B5EF4-FFF2-40B4-BE49-F238E27FC236}">
                      <a16:creationId xmlns:a16="http://schemas.microsoft.com/office/drawing/2014/main" id="{67BB9CB2-8310-2654-62BB-A11E71AA53C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2" name="Freeform: Shape 251">
                  <a:extLst>
                    <a:ext uri="{FF2B5EF4-FFF2-40B4-BE49-F238E27FC236}">
                      <a16:creationId xmlns:a16="http://schemas.microsoft.com/office/drawing/2014/main" id="{29157681-0154-D9B1-D520-1DE7C15F2865}"/>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44" name="TextBox 243">
              <a:extLst>
                <a:ext uri="{FF2B5EF4-FFF2-40B4-BE49-F238E27FC236}">
                  <a16:creationId xmlns:a16="http://schemas.microsoft.com/office/drawing/2014/main" id="{E6FA3B8F-B561-3D4F-15C5-766861B401F9}"/>
                </a:ext>
              </a:extLst>
            </p:cNvPr>
            <p:cNvSpPr txBox="1"/>
            <p:nvPr/>
          </p:nvSpPr>
          <p:spPr>
            <a:xfrm>
              <a:off x="1546314" y="3012207"/>
              <a:ext cx="4736235" cy="966324"/>
            </a:xfrm>
            <a:prstGeom prst="rect">
              <a:avLst/>
            </a:prstGeom>
            <a:noFill/>
          </p:spPr>
          <p:txBody>
            <a:bodyPr wrap="square" rtlCol="0">
              <a:spAutoFit/>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Những bạn nhỏ không có nhà để ở thật đáng thương, ngay từ nhỏ đã phải chịu bao nhiêu thiệt thòi, khổ cực, không được đầy đủ so với các bạn cùng lứa tuổi mà phải chịu khổ.</a:t>
              </a:r>
              <a:endParaRPr lang="en-US" sz="2400" dirty="0">
                <a:solidFill>
                  <a:srgbClr val="002060"/>
                </a:solidFill>
                <a:effectLst/>
                <a:latin typeface="Cambria" panose="02040503050406030204" pitchFamily="18" charset="0"/>
                <a:ea typeface="Cambria" panose="02040503050406030204" pitchFamily="18" charset="0"/>
              </a:endParaRPr>
            </a:p>
          </p:txBody>
        </p:sp>
      </p:grpSp>
      <p:pic>
        <p:nvPicPr>
          <p:cNvPr id="41" name="Đúng">
            <a:extLst>
              <a:ext uri="{FF2B5EF4-FFF2-40B4-BE49-F238E27FC236}">
                <a16:creationId xmlns:a16="http://schemas.microsoft.com/office/drawing/2014/main" id="{1552E936-8078-A287-B7E5-0005D3FFE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2015" y="3068037"/>
            <a:ext cx="1273218" cy="1323382"/>
          </a:xfrm>
          <a:prstGeom prst="rect">
            <a:avLst/>
          </a:prstGeom>
        </p:spPr>
      </p:pic>
      <p:pic>
        <p:nvPicPr>
          <p:cNvPr id="42" name="Kiss_MăngNon">
            <a:hlinkClick r:id="" action="ppaction://media"/>
            <a:extLst>
              <a:ext uri="{FF2B5EF4-FFF2-40B4-BE49-F238E27FC236}">
                <a16:creationId xmlns:a16="http://schemas.microsoft.com/office/drawing/2014/main" id="{B4D6BE01-078A-9919-B4DB-C377D03A33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49333" y="-781586"/>
            <a:ext cx="1038840" cy="1038840"/>
          </a:xfrm>
          <a:prstGeom prst="rect">
            <a:avLst/>
          </a:prstGeom>
        </p:spPr>
      </p:pic>
      <p:pic>
        <p:nvPicPr>
          <p:cNvPr id="44" name="Breakheart_MăngNon">
            <a:hlinkClick r:id="" action="ppaction://media"/>
            <a:extLst>
              <a:ext uri="{FF2B5EF4-FFF2-40B4-BE49-F238E27FC236}">
                <a16:creationId xmlns:a16="http://schemas.microsoft.com/office/drawing/2014/main" id="{C4CB221E-1AD1-A9E2-E591-BD29A4119A2E}"/>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7"/>
          <a:stretch>
            <a:fillRect/>
          </a:stretch>
        </p:blipFill>
        <p:spPr>
          <a:xfrm>
            <a:off x="13696571" y="7189855"/>
            <a:ext cx="1146318" cy="1146318"/>
          </a:xfrm>
          <a:prstGeom prst="rect">
            <a:avLst/>
          </a:prstGeom>
        </p:spPr>
      </p:pic>
      <p:sp>
        <p:nvSpPr>
          <p:cNvPr id="48" name="TextBox 47">
            <a:extLst>
              <a:ext uri="{FF2B5EF4-FFF2-40B4-BE49-F238E27FC236}">
                <a16:creationId xmlns:a16="http://schemas.microsoft.com/office/drawing/2014/main" id="{771DA8E3-B76A-4110-1545-E17EFECF9CA8}"/>
              </a:ext>
            </a:extLst>
          </p:cNvPr>
          <p:cNvSpPr txBox="1"/>
          <p:nvPr/>
        </p:nvSpPr>
        <p:spPr>
          <a:xfrm rot="21190394">
            <a:off x="6797268" y="2487029"/>
            <a:ext cx="475924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Tuyệt</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vời</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4080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1000"/>
                                        <p:tgtEl>
                                          <p:spTgt spid="242"/>
                                        </p:tgtEl>
                                      </p:cBhvr>
                                    </p:animEffect>
                                    <p:anim calcmode="lin" valueType="num">
                                      <p:cBhvr>
                                        <p:cTn id="13" dur="1000" fill="hold"/>
                                        <p:tgtEl>
                                          <p:spTgt spid="242"/>
                                        </p:tgtEl>
                                        <p:attrNameLst>
                                          <p:attrName>ppt_x</p:attrName>
                                        </p:attrNameLst>
                                      </p:cBhvr>
                                      <p:tavLst>
                                        <p:tav tm="0">
                                          <p:val>
                                            <p:strVal val="#ppt_x"/>
                                          </p:val>
                                        </p:tav>
                                        <p:tav tm="100000">
                                          <p:val>
                                            <p:strVal val="#ppt_x"/>
                                          </p:val>
                                        </p:tav>
                                      </p:tavLst>
                                    </p:anim>
                                    <p:anim calcmode="lin" valueType="num">
                                      <p:cBhvr>
                                        <p:cTn id="14" dur="900" decel="100000" fill="hold"/>
                                        <p:tgtEl>
                                          <p:spTgt spid="24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2"/>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42"/>
                                        </p:tgtEl>
                                      </p:cBhvr>
                                    </p:cmd>
                                  </p:childTnLst>
                                </p:cTn>
                              </p:par>
                            </p:childTnLst>
                          </p:cTn>
                        </p:par>
                        <p:par>
                          <p:cTn id="25" fill="hold">
                            <p:stCondLst>
                              <p:cond delay="3452"/>
                            </p:stCondLst>
                            <p:childTnLst>
                              <p:par>
                                <p:cTn id="26" presetID="1"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2"/>
                </p:tgtEl>
              </p:cMediaNode>
            </p:audio>
            <p:audio>
              <p:cMediaNode vol="80000">
                <p:cTn id="29" fill="hold" display="0">
                  <p:stCondLst>
                    <p:cond delay="indefinite"/>
                  </p:stCondLst>
                  <p:endCondLst>
                    <p:cond evt="onStopAudio" delay="0">
                      <p:tgtEl>
                        <p:sldTgt/>
                      </p:tgtEl>
                    </p:cond>
                  </p:endCondLst>
                </p:cTn>
                <p:tgtEl>
                  <p:spTgt spid="44"/>
                </p:tgtEl>
              </p:cMediaNode>
            </p:audio>
          </p:childTnLst>
        </p:cTn>
      </p:par>
    </p:tnLst>
    <p:bldLst>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FA312-FA72-4F96-937E-C0B0E691A182}"/>
              </a:ext>
            </a:extLst>
          </p:cNvPr>
          <p:cNvPicPr>
            <a:picLocks noChangeAspect="1"/>
          </p:cNvPicPr>
          <p:nvPr/>
        </p:nvPicPr>
        <p:blipFill>
          <a:blip r:embed="rId2"/>
          <a:stretch>
            <a:fillRect/>
          </a:stretch>
        </p:blipFill>
        <p:spPr>
          <a:xfrm>
            <a:off x="2111918" y="303324"/>
            <a:ext cx="7968163" cy="4560203"/>
          </a:xfrm>
          <a:prstGeom prst="rect">
            <a:avLst/>
          </a:prstGeom>
        </p:spPr>
      </p:pic>
    </p:spTree>
    <p:extLst>
      <p:ext uri="{BB962C8B-B14F-4D97-AF65-F5344CB8AC3E}">
        <p14:creationId xmlns:p14="http://schemas.microsoft.com/office/powerpoint/2010/main" val="27732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sp>
        <p:nvSpPr>
          <p:cNvPr id="33" name="矩形 32">
            <a:extLst>
              <a:ext uri="{FF2B5EF4-FFF2-40B4-BE49-F238E27FC236}">
                <a16:creationId xmlns:a16="http://schemas.microsoft.com/office/drawing/2014/main" id="{99D86E42-B605-4EE1-8451-2DB70B5E922C}"/>
              </a:ext>
            </a:extLst>
          </p:cNvPr>
          <p:cNvSpPr/>
          <p:nvPr/>
        </p:nvSpPr>
        <p:spPr>
          <a:xfrm>
            <a:off x="1074768" y="1709032"/>
            <a:ext cx="10375106" cy="3046988"/>
          </a:xfrm>
          <a:prstGeom prst="rect">
            <a:avLst/>
          </a:prstGeom>
        </p:spPr>
        <p:txBody>
          <a:bodyPr wrap="square">
            <a:spAutoFit/>
          </a:bodyPr>
          <a:lstStyle/>
          <a:p>
            <a:pPr lvl="0" algn="just">
              <a:defRPr/>
            </a:pPr>
            <a:r>
              <a:rPr lang="vi-VN" sz="2400" b="1" dirty="0">
                <a:solidFill>
                  <a:srgbClr val="002060"/>
                </a:solidFill>
                <a:latin typeface="Cambria" panose="02040503050406030204" pitchFamily="18" charset="0"/>
                <a:ea typeface="Cambria" panose="02040503050406030204" pitchFamily="18" charset="0"/>
              </a:rPr>
              <a:t>- Đọc đúng và diễn cảm văn bản- lá thư Ngôi nhà của yêu thương </a:t>
            </a:r>
          </a:p>
          <a:p>
            <a:pPr lvl="0" algn="just">
              <a:defRPr/>
            </a:pPr>
            <a:r>
              <a:rPr lang="vi-VN" sz="2400" b="1" dirty="0">
                <a:solidFill>
                  <a:srgbClr val="002060"/>
                </a:solidFill>
                <a:latin typeface="Cambria" panose="02040503050406030204" pitchFamily="18" charset="0"/>
                <a:ea typeface="Cambria" panose="02040503050406030204" pitchFamily="18" charset="0"/>
              </a:rPr>
              <a:t>- Biết nhấn giọng vào những từ ngữ cần thiết thể hiện cảm xúc, những câu nói thể hiện sự quan tâm của người viết thư.</a:t>
            </a:r>
          </a:p>
          <a:p>
            <a:pPr lvl="0" algn="just">
              <a:defRPr/>
            </a:pPr>
            <a:r>
              <a:rPr lang="vi-VN" sz="2400" b="1" dirty="0">
                <a:solidFill>
                  <a:srgbClr val="002060"/>
                </a:solidFill>
                <a:latin typeface="Cambria" panose="02040503050406030204" pitchFamily="18" charset="0"/>
                <a:ea typeface="Cambria" panose="02040503050406030204" pitchFamily="18" charset="0"/>
              </a:rPr>
              <a:t>- Nhận biết được nội dung bức thư: </a:t>
            </a:r>
            <a:r>
              <a:rPr lang="vi-VN" sz="2400" dirty="0">
                <a:solidFill>
                  <a:srgbClr val="002060"/>
                </a:solidFill>
                <a:latin typeface="Cambria" panose="02040503050406030204" pitchFamily="18" charset="0"/>
                <a:ea typeface="Cambria" panose="02040503050406030204" pitchFamily="18" charset="0"/>
              </a:rPr>
              <a:t>Sự yêu thương, thấu hiểu, sẻ chia của tác giả bức thư – bạn Lương Thanh Bình – đối với những bạn nhỏ không nhà trên Trái Đất. Qua đó, người viết thể hiện ước muốn cháy bỏng của mình về một thế giới hoà bình, ấm no cho trẻ em, nơi mà tất cả trẻ em đều có nhà để ở, nơi không có bom đạn, chiến tranh.</a:t>
            </a:r>
          </a:p>
        </p:txBody>
      </p:sp>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pic>
        <p:nvPicPr>
          <p:cNvPr id="2" name="Picture 1">
            <a:extLst>
              <a:ext uri="{FF2B5EF4-FFF2-40B4-BE49-F238E27FC236}">
                <a16:creationId xmlns:a16="http://schemas.microsoft.com/office/drawing/2014/main" id="{6F6A3140-E039-6F8A-755D-F2E244C9AE1A}"/>
              </a:ext>
            </a:extLst>
          </p:cNvPr>
          <p:cNvPicPr>
            <a:picLocks noChangeAspect="1"/>
          </p:cNvPicPr>
          <p:nvPr/>
        </p:nvPicPr>
        <p:blipFill>
          <a:blip r:embed="rId8"/>
          <a:stretch>
            <a:fillRect/>
          </a:stretch>
        </p:blipFill>
        <p:spPr>
          <a:xfrm>
            <a:off x="3965276" y="701755"/>
            <a:ext cx="3956647" cy="1072989"/>
          </a:xfrm>
          <a:prstGeom prst="rect">
            <a:avLst/>
          </a:prstGeom>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A163F-54AF-477B-BD1E-0A0C8DF41630}"/>
              </a:ext>
            </a:extLst>
          </p:cNvPr>
          <p:cNvPicPr>
            <a:picLocks noChangeAspect="1"/>
          </p:cNvPicPr>
          <p:nvPr/>
        </p:nvPicPr>
        <p:blipFill>
          <a:blip r:embed="rId2"/>
          <a:stretch>
            <a:fillRect/>
          </a:stretch>
        </p:blipFill>
        <p:spPr>
          <a:xfrm>
            <a:off x="2620631" y="1761179"/>
            <a:ext cx="6169687" cy="4230991"/>
          </a:xfrm>
          <a:prstGeom prst="rect">
            <a:avLst/>
          </a:prstGeom>
        </p:spPr>
      </p:pic>
    </p:spTree>
    <p:extLst>
      <p:ext uri="{BB962C8B-B14F-4D97-AF65-F5344CB8AC3E}">
        <p14:creationId xmlns:p14="http://schemas.microsoft.com/office/powerpoint/2010/main" val="31369595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id="{9DF67B0B-609B-B575-4B91-ABC6E7F6A83F}"/>
              </a:ext>
            </a:extLst>
          </p:cNvPr>
          <p:cNvSpPr/>
          <p:nvPr/>
        </p:nvSpPr>
        <p:spPr>
          <a:xfrm>
            <a:off x="95250" y="161925"/>
            <a:ext cx="11982450" cy="6581775"/>
          </a:xfrm>
          <a:prstGeom prst="verticalScroll">
            <a:avLst/>
          </a:prstGeom>
          <a:solidFill>
            <a:srgbClr val="D2F6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4080604-CEA0-DCFB-5CBF-DC534E0A83EB}"/>
              </a:ext>
            </a:extLst>
          </p:cNvPr>
          <p:cNvPicPr>
            <a:picLocks noChangeAspect="1"/>
          </p:cNvPicPr>
          <p:nvPr/>
        </p:nvPicPr>
        <p:blipFill>
          <a:blip r:embed="rId3"/>
          <a:stretch>
            <a:fillRect/>
          </a:stretch>
        </p:blipFill>
        <p:spPr>
          <a:xfrm>
            <a:off x="3869587" y="164160"/>
            <a:ext cx="5310076" cy="1176630"/>
          </a:xfrm>
          <a:prstGeom prst="rect">
            <a:avLst/>
          </a:prstGeom>
        </p:spPr>
      </p:pic>
      <p:sp>
        <p:nvSpPr>
          <p:cNvPr id="7" name="TextBox 6">
            <a:extLst>
              <a:ext uri="{FF2B5EF4-FFF2-40B4-BE49-F238E27FC236}">
                <a16:creationId xmlns:a16="http://schemas.microsoft.com/office/drawing/2014/main" id="{CC83157C-81EF-1F6D-FA30-C46901144D4F}"/>
              </a:ext>
            </a:extLst>
          </p:cNvPr>
          <p:cNvSpPr txBox="1"/>
          <p:nvPr/>
        </p:nvSpPr>
        <p:spPr>
          <a:xfrm>
            <a:off x="1038225" y="971550"/>
            <a:ext cx="10125075" cy="5847755"/>
          </a:xfrm>
          <a:prstGeom prst="rect">
            <a:avLst/>
          </a:prstGeom>
          <a:noFill/>
        </p:spPr>
        <p:txBody>
          <a:bodyPr wrap="square" rtlCol="0">
            <a:spAutoFit/>
          </a:bodyPr>
          <a:lstStyle/>
          <a:p>
            <a:pPr algn="r"/>
            <a:r>
              <a:rPr lang="vi-VN" sz="1700" b="0" i="1" dirty="0">
                <a:solidFill>
                  <a:srgbClr val="000000"/>
                </a:solidFill>
                <a:effectLst/>
                <a:latin typeface="Cambria" panose="02040503050406030204" pitchFamily="18" charset="0"/>
                <a:ea typeface="Cambria" panose="02040503050406030204" pitchFamily="18" charset="0"/>
              </a:rPr>
              <a:t>Hà Nội, ngày 03 tháng 3 năm 1987</a:t>
            </a:r>
            <a:endParaRPr lang="vi-VN" sz="1700" b="0" i="0" dirty="0">
              <a:solidFill>
                <a:srgbClr val="000000"/>
              </a:solidFill>
              <a:effectLst/>
              <a:latin typeface="Cambria" panose="02040503050406030204" pitchFamily="18" charset="0"/>
              <a:ea typeface="Cambria" panose="02040503050406030204" pitchFamily="18" charset="0"/>
            </a:endParaRP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thân mến!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tên là Lương Thanh Bình, Bình nghĩa là hoà bình ấy mà. Tôi học lớp 4. Hôm trước, bố tôi mang về một tờ báo và bảo:“Con đọc đi. Con đã quý ngôi nhà còn chật chội và đơn sơ của mình, con sẽ càng quý nó hơn nếu biết rằng hiện nay trên Trái Đất còn biết bao bạn không có nhà ở".</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Tôi đã đọc.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thế bạn ăn cơm ở đâu? Trời mưa, bạn làm thế nào để khỏi ướt? Những đêm rét như đêm qua bạn nằm ở đâu mà ngủ?... Tôi xem ti vi, thấy trên thế giới có biết bao nhà đẹp và to ơi là to, mà bạn thì không có một gian để ở. Tôi còn thấy bao nhiêu nhà, cả phố, cả làng nữa bị đốt cháy, bị bom đạn làm đổ nát. Tôi nghe nói làm một quả bom tốn nhiều tiền lắm. Để rồi đi phá nhà của trẻ con...</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nếu tôi và bạn mà là người lớn, chúng mình sẽ vứt tất cả đạn, bom, súng,.. xuống biển. À không, vứt hẳn ra ngoài Trái Đất cơ. Biển để nuôi cá, nước phải sạch. Chúng mình sẽ cùng xây dựng những ngôi nhà rất to, triệu triệu gian, để cho tất cả các bạn trên thế giới sống chung. Thật tuyệt, phải không?</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 Còn bạn, bạn cần có nhà thì phải lang thang. Nếu là người lớn, chúng mình cũng sẽ vứt bỏ hết tất cả các lồng chim, chuồng thú, thêm tiền vào xây nhà cho các bạn. Nếu con người không bắn chim, săn thú thì chúng sẽ sống gần gũi bên ta, hót cho ta nghe và múa cho ta xem.</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Nếu là người lớn, nhất định chúng mình sẽ cùng nhau làm được.</a:t>
            </a:r>
          </a:p>
          <a:p>
            <a:pPr algn="just"/>
            <a:r>
              <a:rPr lang="en-US" sz="1700" b="0" i="0" dirty="0">
                <a:solidFill>
                  <a:srgbClr val="000000"/>
                </a:solidFill>
                <a:effectLst/>
                <a:latin typeface="Cambria" panose="02040503050406030204" pitchFamily="18" charset="0"/>
                <a:ea typeface="Cambria" panose="02040503050406030204" pitchFamily="18" charset="0"/>
              </a:rPr>
              <a:t>   </a:t>
            </a:r>
            <a:r>
              <a:rPr lang="vi-VN" sz="1700" b="0" i="0" dirty="0">
                <a:solidFill>
                  <a:srgbClr val="000000"/>
                </a:solidFill>
                <a:effectLst/>
                <a:latin typeface="Cambria" panose="02040503050406030204" pitchFamily="18" charset="0"/>
                <a:ea typeface="Cambria" panose="02040503050406030204" pitchFamily="18" charset="0"/>
              </a:rPr>
              <a:t>Bạn nhớ viết thư cho tôi nhé!</a:t>
            </a:r>
          </a:p>
          <a:p>
            <a:pPr algn="r"/>
            <a:r>
              <a:rPr lang="vi-VN" sz="1700" b="0" i="0" dirty="0">
                <a:solidFill>
                  <a:srgbClr val="000000"/>
                </a:solidFill>
                <a:effectLst/>
                <a:latin typeface="Cambria" panose="02040503050406030204" pitchFamily="18" charset="0"/>
                <a:ea typeface="Cambria" panose="02040503050406030204" pitchFamily="18" charset="0"/>
              </a:rPr>
              <a:t>Lương Thanh Bình</a:t>
            </a:r>
          </a:p>
          <a:p>
            <a:pPr algn="r"/>
            <a:r>
              <a:rPr lang="vi-VN" sz="1700" b="0" i="1" dirty="0">
                <a:solidFill>
                  <a:srgbClr val="000000"/>
                </a:solidFill>
                <a:effectLst/>
                <a:latin typeface="Cambria" panose="02040503050406030204" pitchFamily="18" charset="0"/>
                <a:ea typeface="Cambria" panose="02040503050406030204" pitchFamily="18" charset="0"/>
              </a:rPr>
              <a:t>(Những bức thư giải Nhất Việt Nam)</a:t>
            </a:r>
            <a:endParaRPr lang="vi-VN" sz="17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88FBEA-57A8-6B51-5BD6-2DDB04B31D72}"/>
              </a:ext>
            </a:extLst>
          </p:cNvPr>
          <p:cNvPicPr>
            <a:picLocks noChangeAspect="1"/>
          </p:cNvPicPr>
          <p:nvPr/>
        </p:nvPicPr>
        <p:blipFill>
          <a:blip r:embed="rId2"/>
          <a:stretch>
            <a:fillRect/>
          </a:stretch>
        </p:blipFill>
        <p:spPr>
          <a:xfrm>
            <a:off x="3334272" y="-118595"/>
            <a:ext cx="5523455" cy="2389839"/>
          </a:xfrm>
          <a:prstGeom prst="rect">
            <a:avLst/>
          </a:prstGeom>
        </p:spPr>
      </p:pic>
      <p:sp>
        <p:nvSpPr>
          <p:cNvPr id="4" name="Rounded Rectangle 3">
            <a:extLst>
              <a:ext uri="{FF2B5EF4-FFF2-40B4-BE49-F238E27FC236}">
                <a16:creationId xmlns:a16="http://schemas.microsoft.com/office/drawing/2014/main" id="{E67137C4-7BCB-99E7-5124-2DE3FE98FEF9}"/>
              </a:ext>
            </a:extLst>
          </p:cNvPr>
          <p:cNvSpPr/>
          <p:nvPr/>
        </p:nvSpPr>
        <p:spPr>
          <a:xfrm>
            <a:off x="3182568" y="2148958"/>
            <a:ext cx="8152182" cy="68949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từ đầu đến </a:t>
            </a:r>
            <a:r>
              <a:rPr lang="vi-VN" sz="4000" i="1" dirty="0">
                <a:solidFill>
                  <a:prstClr val="black">
                    <a:lumMod val="95000"/>
                    <a:lumOff val="5000"/>
                  </a:prstClr>
                </a:solidFill>
                <a:latin typeface="Cambria" panose="02040503050406030204" pitchFamily="18" charset="0"/>
                <a:ea typeface="Cambria" panose="02040503050406030204" pitchFamily="18" charset="0"/>
              </a:rPr>
              <a:t>tôi đã đọc</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FA4445B9-59AF-2A37-6DC0-F279959D9458}"/>
              </a:ext>
            </a:extLst>
          </p:cNvPr>
          <p:cNvSpPr/>
          <p:nvPr/>
        </p:nvSpPr>
        <p:spPr>
          <a:xfrm>
            <a:off x="4004511" y="3321166"/>
            <a:ext cx="7644563" cy="898409"/>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dirty="0">
                <a:solidFill>
                  <a:prstClr val="black">
                    <a:lumMod val="95000"/>
                    <a:lumOff val="5000"/>
                  </a:prstClr>
                </a:solidFill>
                <a:latin typeface="Cambria" panose="02040503050406030204" pitchFamily="18" charset="0"/>
                <a:ea typeface="Cambria" panose="02040503050406030204" pitchFamily="18" charset="0"/>
              </a:rPr>
              <a:t>Đoạn 2: tiếp theo cho đến </a:t>
            </a:r>
            <a:r>
              <a:rPr lang="vi-VN" sz="3600" i="1" dirty="0">
                <a:solidFill>
                  <a:prstClr val="black">
                    <a:lumMod val="95000"/>
                    <a:lumOff val="5000"/>
                  </a:prstClr>
                </a:solidFill>
                <a:latin typeface="Cambria" panose="02040503050406030204" pitchFamily="18" charset="0"/>
                <a:ea typeface="Cambria" panose="02040503050406030204" pitchFamily="18" charset="0"/>
              </a:rPr>
              <a:t>phải không.</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195D934-89BF-2081-C62E-8D6813A7E1E9}"/>
              </a:ext>
            </a:extLst>
          </p:cNvPr>
          <p:cNvSpPr/>
          <p:nvPr/>
        </p:nvSpPr>
        <p:spPr>
          <a:xfrm>
            <a:off x="5330737" y="4854852"/>
            <a:ext cx="5127713" cy="73632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a:solidFill>
                  <a:prstClr val="black">
                    <a:lumMod val="95000"/>
                    <a:lumOff val="5000"/>
                  </a:prstClr>
                </a:solidFill>
                <a:latin typeface="Cambria" panose="02040503050406030204" pitchFamily="18" charset="0"/>
                <a:ea typeface="Cambria" panose="02040503050406030204" pitchFamily="18" charset="0"/>
              </a:rPr>
              <a:t>Đoạn 3: đoạn còn lại.</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1990</Words>
  <Application>Microsoft Office PowerPoint</Application>
  <PresentationFormat>Widescreen</PresentationFormat>
  <Paragraphs>104</Paragraphs>
  <Slides>30</Slides>
  <Notes>10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等线</vt:lpstr>
      <vt:lpstr>Arial</vt:lpstr>
      <vt:lpstr>Calibri</vt:lpstr>
      <vt:lpstr>Calibri Light</vt:lpstr>
      <vt:lpstr>Cambria</vt:lpstr>
      <vt:lpstr>Fredoka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2024-04-22T05:06:09Z</dcterms:created>
  <dcterms:modified xsi:type="dcterms:W3CDTF">2024-04-22T05:12:49Z</dcterms:modified>
</cp:coreProperties>
</file>