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58" r:id="rId3"/>
    <p:sldId id="260" r:id="rId4"/>
    <p:sldId id="262" r:id="rId5"/>
    <p:sldId id="310" r:id="rId6"/>
    <p:sldId id="264" r:id="rId7"/>
    <p:sldId id="265" r:id="rId8"/>
    <p:sldId id="286" r:id="rId9"/>
    <p:sldId id="303" r:id="rId10"/>
    <p:sldId id="290" r:id="rId11"/>
    <p:sldId id="291" r:id="rId12"/>
    <p:sldId id="293" r:id="rId13"/>
    <p:sldId id="295" r:id="rId14"/>
    <p:sldId id="296" r:id="rId15"/>
    <p:sldId id="298" r:id="rId16"/>
    <p:sldId id="311" r:id="rId17"/>
    <p:sldId id="312" r:id="rId18"/>
    <p:sldId id="300" r:id="rId19"/>
    <p:sldId id="313" r:id="rId20"/>
    <p:sldId id="314" r:id="rId21"/>
    <p:sldId id="305" r:id="rId22"/>
    <p:sldId id="306" r:id="rId23"/>
    <p:sldId id="257" r:id="rId24"/>
    <p:sldId id="308" r:id="rId25"/>
    <p:sldId id="309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19ACD-2EEB-40D4-BF26-D230457D661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B0A8E-24A6-40F2-A711-7C344A8C0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8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5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B7E03-5716-44AF-B629-9C2E5D862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6C3E5-F63A-4637-88ED-C4A8648D4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DBCC3-9D0A-4FBA-93C8-1528A2B8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5A3C1-B608-47C4-8624-B179184B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5F54-AF3E-484D-9297-3AF52A86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0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2CCDA-E727-40FA-A10F-9A4A3857F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6AACF-D7EC-47D8-A9B4-02CEE87BA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E085E-FF8E-4FD5-99F2-5AFDDF6C1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59FFB-0F83-46A2-9E68-8B1563C47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FC2D8-C93E-4C24-A87D-765C570C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5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E7613B-BDB7-4BC5-8DF6-C84D4FC57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2EE89-E3AC-4712-860F-CEFD5645F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64636-29F2-40E7-9E21-EFFDAEFC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CDC5-084E-4422-AD77-02FA842A8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DF4FE-348C-48F6-B21B-A302590F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75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5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457D8-E97B-4F3C-BBDD-64C681A8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D03F9-FEC8-4B1A-B2E4-A21C5382E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D3629-E7C1-405B-966D-48201095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459D1-84BE-4D43-B2A4-E8A1C8A0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6DAAE-0D85-4764-BB9C-98F93C77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3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8226-4C0F-4082-9718-554997DE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0678A-C163-4D2A-A5C9-559BE7F48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E4A65-C4D1-494A-B110-03C4C484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B4A9-A9B1-4A32-A73E-EF0F828D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A324-1753-45AF-B648-AA9A548D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6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49F31-6276-4071-B31C-7E8B6BEC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D478-D9D3-4A70-99ED-951B7FA80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A3AF7-3189-4617-B20B-E4EE40A16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6CA73-0FDE-4E9A-A883-C4EA6E3C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D9F02-5C06-4BFF-B952-B86819B1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E28FE-C79D-4454-B2DE-B51AD9A5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6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99F85-6D1B-435D-9FE9-2CBB8001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E8915-357F-48F3-8262-F993C4D5E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0BB9B-A1F4-4E68-A117-E6AF1CA5E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2D9B36-3DE4-47E6-AA9C-23258D334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BC49F-E154-4964-846B-1B57EECA7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0A941A-F978-4961-B164-31EE025A1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E6ADE4-4FD0-468E-B63B-8B8B9B95B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08742-C596-4E63-BEDE-FA4458916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0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93E46-FFDA-4833-A16E-F494232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C6EFAF-2B37-4842-8F5D-3F24732F6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FF23B-7775-418C-B3E6-63D9F3A7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27330-63EF-47B3-912E-EC12F65D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7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7628B3-8B43-4CDF-AC38-DB46D34A7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62FC8-2415-4D9F-9E63-FF7DAFCA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30381-3EE8-46DF-A25A-657C3315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EAAC-44EE-42F7-AEBC-77A32C76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0F0D6-CDD5-470B-BE0B-C943B2B0E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A9636-F4F4-47CE-AF13-EDE85865E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C22E6-7337-4F34-86C8-459A5EFF5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16E3C-2B2B-4665-926E-25EDDD35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4C9B7-30CB-48A1-8BB4-2BFA3CB8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6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2D5C-43F7-4433-BCE5-24720655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5EF4C-B934-4238-9BAF-D32818FE0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3814D-419A-43F8-9F1A-C2AAEBDB4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893D-D947-40EA-BF3B-6F3A591F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B240E-4F29-431A-AB47-A497A75C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2F23-BF75-4650-B48A-2A816F89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9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E84468-A3FD-4E8D-B2A7-094B0B37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7F1F6-8C4A-4A4D-9639-08EA55B6C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62612-9174-4AD5-B3C2-EC51A070F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1FE16-DB32-4E9A-B8F9-10D4C25ADD7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714DE-BF66-4C0D-A911-9B78092C0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A45A3-A7A6-4CAD-8F16-7F097A1DF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B7F52-6F0D-4C53-ADEE-9AA588D3C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448394" y="375683"/>
            <a:ext cx="10134600" cy="4460487"/>
          </a:xfrm>
          <a:prstGeom prst="roundRect">
            <a:avLst>
              <a:gd name="adj" fmla="val 2588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 descr="375ba1682899b9444c201750c3b90c1b.png">
            <a:extLst>
              <a:ext uri="{FF2B5EF4-FFF2-40B4-BE49-F238E27FC236}">
                <a16:creationId xmlns:a16="http://schemas.microsoft.com/office/drawing/2014/main" id="{CF88A522-4E92-4F53-9287-9D1F5B9451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751" y="612501"/>
            <a:ext cx="10764897" cy="4733512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7C7BC-D451-6BA5-69DA-B7FE9CB6C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178" y="121157"/>
            <a:ext cx="691346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BB223-B250-1878-1A80-AFF026E70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262" y="1739898"/>
            <a:ext cx="627942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ECCE6-B703-32E4-ACC0-6EA681781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42" y="606301"/>
            <a:ext cx="44504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76F15-7885-46F3-2891-B04BEDE1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1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Cuộn: Ngang 19">
            <a:extLst>
              <a:ext uri="{FF2B5EF4-FFF2-40B4-BE49-F238E27FC236}">
                <a16:creationId xmlns:a16="http://schemas.microsoft.com/office/drawing/2014/main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69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651B79-B1BB-1506-2F8C-F34311C7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09" y="-74859"/>
            <a:ext cx="3438442" cy="12863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9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5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6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7" name="WordArt 65"/>
          <p:cNvSpPr>
            <a:spLocks noChangeArrowheads="1" noChangeShapeType="1" noTextEdit="1"/>
          </p:cNvSpPr>
          <p:nvPr/>
        </p:nvSpPr>
        <p:spPr bwMode="auto">
          <a:xfrm rot="267907">
            <a:off x="5054606" y="4213681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8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7099651" y="933862"/>
            <a:ext cx="1594941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phấn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6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86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29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C -0.03021 0.0555 -0.10452 0.04995 -0.16545 -0.00971 C -0.22813 -0.07052 -0.25417 -0.16254 -0.22309 -0.21734 C -0.19254 -0.27398 -0.21875 -0.36485 -0.28142 -0.42566 C -0.34254 -0.48555 -0.41597 -0.49086 -0.44653 -0.43514 " pathEditMode="relative" rAng="2171444" ptsTypes="fffff">
                                      <p:cBhvr>
                                        <p:cTn id="50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217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</p:childTnLst>
        </p:cTn>
      </p:par>
    </p:tnLst>
    <p:bldLst>
      <p:bldP spid="3140" grpId="0" animBg="1"/>
      <p:bldP spid="31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59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0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4161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2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0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53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</p:childTnLst>
        </p:cTn>
      </p:par>
    </p:tnLst>
    <p:bldLst>
      <p:bldP spid="4164" grpId="0" animBg="1"/>
      <p:bldP spid="41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3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4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5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34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77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4"/>
                  </p:tgtEl>
                </p:cond>
              </p:nextCondLst>
            </p:seq>
          </p:childTnLst>
        </p:cTn>
      </p:par>
    </p:tnLst>
    <p:bldLst>
      <p:bldP spid="5188" grpId="0" animBg="1"/>
      <p:bldP spid="51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02B0AE3-28AC-4209-B756-E4E1C85744E6}"/>
              </a:ext>
            </a:extLst>
          </p:cNvPr>
          <p:cNvSpPr/>
          <p:nvPr/>
        </p:nvSpPr>
        <p:spPr>
          <a:xfrm>
            <a:off x="2170233" y="2360771"/>
            <a:ext cx="7951108" cy="2554546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99F59-F3FE-F7D2-FA1B-EE677C1E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82" y="2194038"/>
            <a:ext cx="760846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914" y="4138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5549" y="33829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4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huyện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Đầm Dơi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>
            <a:extLst>
              <a:ext uri="{FF2B5EF4-FFF2-40B4-BE49-F238E27FC236}">
                <a16:creationId xmlns:a16="http://schemas.microsoft.com/office/drawing/2014/main" id="{FA250A14-B89F-4133-BDC9-A5D71A6FCDD1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F10FD-3A00-AF83-155C-4D9A0C69A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77" y="739809"/>
            <a:ext cx="106323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FB17454-1DB4-0719-5AC0-51B47C5F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79" y="3283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588</Words>
  <Application>Microsoft Office PowerPoint</Application>
  <PresentationFormat>Widescreen</PresentationFormat>
  <Paragraphs>90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UTM Showcard</vt:lpstr>
      <vt:lpstr>Wingdings-Regular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1</cp:revision>
  <dcterms:created xsi:type="dcterms:W3CDTF">2024-04-22T04:59:47Z</dcterms:created>
  <dcterms:modified xsi:type="dcterms:W3CDTF">2024-04-22T05:01:56Z</dcterms:modified>
</cp:coreProperties>
</file>