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260" r:id="rId3"/>
    <p:sldId id="267" r:id="rId4"/>
    <p:sldId id="285" r:id="rId5"/>
    <p:sldId id="274" r:id="rId6"/>
    <p:sldId id="258" r:id="rId7"/>
    <p:sldId id="259" r:id="rId8"/>
    <p:sldId id="265" r:id="rId9"/>
    <p:sldId id="280" r:id="rId10"/>
    <p:sldId id="286" r:id="rId11"/>
    <p:sldId id="287" r:id="rId12"/>
    <p:sldId id="288" r:id="rId13"/>
    <p:sldId id="282" r:id="rId14"/>
    <p:sldId id="289" r:id="rId15"/>
    <p:sldId id="7346" r:id="rId16"/>
    <p:sldId id="7345" r:id="rId17"/>
    <p:sldId id="7368" r:id="rId18"/>
    <p:sldId id="290" r:id="rId19"/>
    <p:sldId id="291" r:id="rId20"/>
    <p:sldId id="292" r:id="rId21"/>
    <p:sldId id="7349" r:id="rId22"/>
    <p:sldId id="7356" r:id="rId23"/>
    <p:sldId id="7351" r:id="rId24"/>
    <p:sldId id="7352" r:id="rId25"/>
    <p:sldId id="7353" r:id="rId26"/>
    <p:sldId id="7354" r:id="rId27"/>
    <p:sldId id="7369" r:id="rId28"/>
    <p:sldId id="7363" r:id="rId29"/>
    <p:sldId id="7364" r:id="rId30"/>
    <p:sldId id="276" r:id="rId31"/>
    <p:sldId id="73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53469-5D1F-4942-B3C2-8541D30672D2}"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2567A-F3A0-4841-8F0E-57E731563653}" type="slidenum">
              <a:rPr lang="en-US" smtClean="0"/>
              <a:t>‹#›</a:t>
            </a:fld>
            <a:endParaRPr lang="en-US"/>
          </a:p>
        </p:txBody>
      </p:sp>
    </p:spTree>
    <p:extLst>
      <p:ext uri="{BB962C8B-B14F-4D97-AF65-F5344CB8AC3E}">
        <p14:creationId xmlns:p14="http://schemas.microsoft.com/office/powerpoint/2010/main" val="419911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1C620111-88AD-4BDF-AEC1-14D7EF8F47A3}" type="slidenum">
              <a:rPr lang="en-US" smtClean="0"/>
              <a:t>1</a:t>
            </a:fld>
            <a:endParaRPr lang="en-US"/>
          </a:p>
        </p:txBody>
      </p:sp>
    </p:spTree>
    <p:extLst>
      <p:ext uri="{BB962C8B-B14F-4D97-AF65-F5344CB8AC3E}">
        <p14:creationId xmlns:p14="http://schemas.microsoft.com/office/powerpoint/2010/main" val="32301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20111-88AD-4BDF-AEC1-14D7EF8F4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32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phỏng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Ngô-</a:t>
            </a:r>
            <a:r>
              <a:rPr lang="en-US" sz="1800" dirty="0" err="1">
                <a:effectLst/>
                <a:latin typeface="Times New Roman" panose="02020603050405020304" pitchFamily="18" charset="0"/>
                <a:ea typeface="Calibri" panose="020F0502020204030204" pitchFamily="34" charset="0"/>
              </a:rPr>
              <a:t>rông</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gô-rô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a:t>
            </a:r>
            <a:r>
              <a:rPr lang="en-US" sz="1800" dirty="0">
                <a:effectLst/>
                <a:latin typeface="Times New Roman" panose="02020603050405020304" pitchFamily="18" charset="0"/>
                <a:ea typeface="Calibri" panose="020F0502020204030204" pitchFamily="34" charset="0"/>
              </a:rPr>
              <a:t> ô </a:t>
            </a:r>
            <a:r>
              <a:rPr lang="en-US" sz="1800" dirty="0" err="1">
                <a:effectLst/>
                <a:latin typeface="Times New Roman" panose="02020603050405020304" pitchFamily="18" charset="0"/>
                <a:ea typeface="Calibri" panose="020F0502020204030204" pitchFamily="34" charset="0"/>
              </a:rPr>
              <a:t>tô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chậm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giữa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bầy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thú</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bảo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tồn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động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vật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hoang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dã</a:t>
            </a:r>
            <a:r>
              <a:rPr lang="en-US" sz="1800" i="1" dirty="0">
                <a:effectLst/>
                <a:latin typeface="Times New Roman" panose="02020603050405020304" pitchFamily="18" charset="0"/>
                <a:ea typeface="Calibri" panose="020F0502020204030204" pitchFamily="34" charset="0"/>
              </a:rPr>
              <a:t> Ngô-</a:t>
            </a:r>
            <a:r>
              <a:rPr lang="en-US" sz="1800" i="1" dirty="0" err="1">
                <a:effectLst/>
                <a:latin typeface="Times New Roman" panose="02020603050405020304" pitchFamily="18" charset="0"/>
                <a:ea typeface="Calibri" panose="020F0502020204030204" pitchFamily="34" charset="0"/>
              </a:rPr>
              <a:t>rông</a:t>
            </a:r>
            <a:r>
              <a:rPr lang="en-US" sz="1800" i="1" dirty="0">
                <a:effectLst/>
                <a:latin typeface="Times New Roman" panose="02020603050405020304" pitchFamily="18" charset="0"/>
                <a:ea typeface="Calibri" panose="020F0502020204030204" pitchFamily="34" charset="0"/>
              </a:rPr>
              <a:t>-</a:t>
            </a:r>
            <a:r>
              <a:rPr lang="en-US" sz="1800" i="1" dirty="0" err="1">
                <a:effectLst/>
                <a:latin typeface="Times New Roman" panose="02020603050405020304" pitchFamily="18" charset="0"/>
                <a:ea typeface="Calibri" panose="020F0502020204030204" pitchFamily="34" charset="0"/>
              </a:rPr>
              <a:t>gô-rô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1C620111-88AD-4BDF-AEC1-14D7EF8F47A3}" type="slidenum">
              <a:rPr lang="en-US" smtClean="0"/>
              <a:t>5</a:t>
            </a:fld>
            <a:endParaRPr lang="en-US"/>
          </a:p>
        </p:txBody>
      </p:sp>
    </p:spTree>
    <p:extLst>
      <p:ext uri="{BB962C8B-B14F-4D97-AF65-F5344CB8AC3E}">
        <p14:creationId xmlns:p14="http://schemas.microsoft.com/office/powerpoint/2010/main" val="34830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a:p>
          <a:p>
            <a:endParaRPr lang="en-US"/>
          </a:p>
        </p:txBody>
      </p:sp>
      <p:sp>
        <p:nvSpPr>
          <p:cNvPr id="4" name="Slide Number Placeholder 3"/>
          <p:cNvSpPr>
            <a:spLocks noGrp="1"/>
          </p:cNvSpPr>
          <p:nvPr>
            <p:ph type="sldNum" sz="quarter" idx="5"/>
          </p:nvPr>
        </p:nvSpPr>
        <p:spPr/>
        <p:txBody>
          <a:bodyPr/>
          <a:lstStyle/>
          <a:p>
            <a:fld id="{1C620111-88AD-4BDF-AEC1-14D7EF8F47A3}" type="slidenum">
              <a:rPr lang="en-US" smtClean="0"/>
              <a:t>8</a:t>
            </a:fld>
            <a:endParaRPr lang="en-US"/>
          </a:p>
        </p:txBody>
      </p:sp>
    </p:spTree>
    <p:extLst>
      <p:ext uri="{BB962C8B-B14F-4D97-AF65-F5344CB8AC3E}">
        <p14:creationId xmlns:p14="http://schemas.microsoft.com/office/powerpoint/2010/main" val="312354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1523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0562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897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E788-C905-4064-B8D5-A5C5E9056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5C129-E161-429F-B309-12DD3870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18210C-86D4-41FA-8CA7-DC96523F6A56}"/>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3824A377-68F3-40F2-9C3C-6FABA38FC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5EED1-E4E8-4D08-8C6F-905B6CF9B34C}"/>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310504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35F1-3076-4DF1-9F1B-B114A1BC45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776FC-B1F0-45A5-BBE6-7EA864A63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3CB65-6BD7-4559-AD75-8458B67AE6C0}"/>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2A077E10-AC90-4957-BEE1-E38A23CD7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381E6-4B8E-4938-A0CB-8646B15EF642}"/>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271779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A4E4A-FA6F-4426-BD1B-1182720CD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ADE708-4C2F-4E67-998E-84FC46259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634BD-C6D6-4610-9918-5F8EA3669BA5}"/>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DBDB4333-2D3B-4903-8CB2-AE869EFDD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9FDB3-14E8-4A57-9B2F-DCCFE3D91B29}"/>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42552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36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FA25-240D-4A47-9A49-136649962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B0760-3A8A-4A2A-BDFA-F54BDE4E4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C1D23-7BAC-4257-9627-20B0C5770D3D}"/>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D9125D99-A78A-4EE1-AFFF-444857E84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8ECA8-0268-4556-BC78-F997C55A1923}"/>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407483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3013-939F-4F7B-8D9B-64BD16DE79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4E3286-DD6F-41EF-ABBD-841CAA60D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8D4C5C-AEC3-439A-96FB-0F037925CFB2}"/>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06F369DE-ECEA-445E-A944-1CD62587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4830C-612B-4952-B8F3-F2651B7369C3}"/>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58318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9A6F-EA2E-4304-B374-C0A9960F2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7D6800-0B75-4B1E-87FF-9A85EABE93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2A8366-6DD4-45EF-8450-4DAD406877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26E8EF-82CC-4867-96CD-340A4BCFA79B}"/>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6" name="Footer Placeholder 5">
            <a:extLst>
              <a:ext uri="{FF2B5EF4-FFF2-40B4-BE49-F238E27FC236}">
                <a16:creationId xmlns:a16="http://schemas.microsoft.com/office/drawing/2014/main" id="{E571212A-724D-452D-B7B3-853BE77AE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F2A4D-12EB-498B-8604-B9D364E55964}"/>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360037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A03B-BE20-45D1-9E43-83CBF49A8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A6090-EECC-4179-A697-D5B54544E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28103-5CA8-43A2-BD41-FBB090C733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298509-68F5-47C0-BC7F-55F2A7700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3B518-37EC-4A2B-ABFE-EE8C1E2038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1A5D64-B8B0-48B4-8876-E99C0A4DB1AD}"/>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8" name="Footer Placeholder 7">
            <a:extLst>
              <a:ext uri="{FF2B5EF4-FFF2-40B4-BE49-F238E27FC236}">
                <a16:creationId xmlns:a16="http://schemas.microsoft.com/office/drawing/2014/main" id="{3D0B3063-81D4-49E3-A80B-C9C22D01B9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4EDE8-3124-47AC-9082-ADC4B37536E3}"/>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124886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808A-A8BF-4671-BF3E-9287E788F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E47674-0736-4A1F-81A7-5C11CC439F04}"/>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4" name="Footer Placeholder 3">
            <a:extLst>
              <a:ext uri="{FF2B5EF4-FFF2-40B4-BE49-F238E27FC236}">
                <a16:creationId xmlns:a16="http://schemas.microsoft.com/office/drawing/2014/main" id="{C8A8BD97-578F-4871-90B4-C0BA0B4822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DF8FD2-9B08-46C5-97FD-B1EF06AAE3EE}"/>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302614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6A49E-6939-4925-93C4-EC6FF5DF2140}"/>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3" name="Footer Placeholder 2">
            <a:extLst>
              <a:ext uri="{FF2B5EF4-FFF2-40B4-BE49-F238E27FC236}">
                <a16:creationId xmlns:a16="http://schemas.microsoft.com/office/drawing/2014/main" id="{F27BB2FF-B09F-468C-8883-F7EC2F2EDB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8AE0FB-9796-487B-9B46-45C924FBB41E}"/>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91869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0D24-B988-473E-8951-1FB78B7B2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E318E-5588-4C35-BB1A-2D00C9644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8CA789-4F46-4A53-92C3-63C032541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CEAA4-BB6D-40D8-A869-114B65756E7C}"/>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6" name="Footer Placeholder 5">
            <a:extLst>
              <a:ext uri="{FF2B5EF4-FFF2-40B4-BE49-F238E27FC236}">
                <a16:creationId xmlns:a16="http://schemas.microsoft.com/office/drawing/2014/main" id="{70DCFC56-885C-4A7D-8D82-CC941B452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75037-97AA-4A22-BE84-FD0470A0530E}"/>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38523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5B94-DA66-4758-945F-0853840CF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E19207-11D6-4EBB-A0E7-4CDCFF3EC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1A9EE9-8C40-441D-93EF-453CB2C19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5974C-0560-4FF3-97D7-0971F87649ED}"/>
              </a:ext>
            </a:extLst>
          </p:cNvPr>
          <p:cNvSpPr>
            <a:spLocks noGrp="1"/>
          </p:cNvSpPr>
          <p:nvPr>
            <p:ph type="dt" sz="half" idx="10"/>
          </p:nvPr>
        </p:nvSpPr>
        <p:spPr/>
        <p:txBody>
          <a:bodyPr/>
          <a:lstStyle/>
          <a:p>
            <a:fld id="{620BBFA4-5573-4105-A3EC-C5D55809EF85}" type="datetimeFigureOut">
              <a:rPr lang="en-US" smtClean="0"/>
              <a:t>4/22/2024</a:t>
            </a:fld>
            <a:endParaRPr lang="en-US"/>
          </a:p>
        </p:txBody>
      </p:sp>
      <p:sp>
        <p:nvSpPr>
          <p:cNvPr id="6" name="Footer Placeholder 5">
            <a:extLst>
              <a:ext uri="{FF2B5EF4-FFF2-40B4-BE49-F238E27FC236}">
                <a16:creationId xmlns:a16="http://schemas.microsoft.com/office/drawing/2014/main" id="{28BCD641-0616-4D7D-BBBC-6D228E03C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DE768-92C5-4B8B-B79F-90F9DFB18372}"/>
              </a:ext>
            </a:extLst>
          </p:cNvPr>
          <p:cNvSpPr>
            <a:spLocks noGrp="1"/>
          </p:cNvSpPr>
          <p:nvPr>
            <p:ph type="sldNum" sz="quarter" idx="12"/>
          </p:nvPr>
        </p:nvSpPr>
        <p:spPr/>
        <p:txBody>
          <a:bodyPr/>
          <a:lstStyle/>
          <a:p>
            <a:fld id="{CD50F513-7E2A-4964-A388-B88941998BD8}" type="slidenum">
              <a:rPr lang="en-US" smtClean="0"/>
              <a:t>‹#›</a:t>
            </a:fld>
            <a:endParaRPr lang="en-US"/>
          </a:p>
        </p:txBody>
      </p:sp>
    </p:spTree>
    <p:extLst>
      <p:ext uri="{BB962C8B-B14F-4D97-AF65-F5344CB8AC3E}">
        <p14:creationId xmlns:p14="http://schemas.microsoft.com/office/powerpoint/2010/main" val="172046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722C7-F71E-4ED8-A262-F3A83A73A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ECD7F3-8522-4A04-A687-7F012344F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F3D16-DFB7-4681-AC63-6794707BD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BBFA4-5573-4105-A3EC-C5D55809EF85}" type="datetimeFigureOut">
              <a:rPr lang="en-US" smtClean="0"/>
              <a:t>4/22/2024</a:t>
            </a:fld>
            <a:endParaRPr lang="en-US"/>
          </a:p>
        </p:txBody>
      </p:sp>
      <p:sp>
        <p:nvSpPr>
          <p:cNvPr id="5" name="Footer Placeholder 4">
            <a:extLst>
              <a:ext uri="{FF2B5EF4-FFF2-40B4-BE49-F238E27FC236}">
                <a16:creationId xmlns:a16="http://schemas.microsoft.com/office/drawing/2014/main" id="{5AB09D7F-0479-4567-954B-6A2798904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89D21-50EB-43F9-A671-563C9A781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0F513-7E2A-4964-A388-B88941998BD8}" type="slidenum">
              <a:rPr lang="en-US" smtClean="0"/>
              <a:t>‹#›</a:t>
            </a:fld>
            <a:endParaRPr lang="en-US"/>
          </a:p>
        </p:txBody>
      </p:sp>
    </p:spTree>
    <p:extLst>
      <p:ext uri="{BB962C8B-B14F-4D97-AF65-F5344CB8AC3E}">
        <p14:creationId xmlns:p14="http://schemas.microsoft.com/office/powerpoint/2010/main" val="327201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228600" y="57150"/>
            <a:ext cx="11315700" cy="666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E47A50-4368-E264-258F-38A29DB70F5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895350" y="242887"/>
            <a:ext cx="4629150" cy="6454871"/>
          </a:xfrm>
          <a:prstGeom prst="rect">
            <a:avLst/>
          </a:prstGeom>
        </p:spPr>
      </p:pic>
      <p:pic>
        <p:nvPicPr>
          <p:cNvPr id="9" name="Picture 8">
            <a:extLst>
              <a:ext uri="{FF2B5EF4-FFF2-40B4-BE49-F238E27FC236}">
                <a16:creationId xmlns:a16="http://schemas.microsoft.com/office/drawing/2014/main" id="{5F7D4D33-65C4-79F8-C9C2-EF4741F95057}"/>
              </a:ext>
            </a:extLst>
          </p:cNvPr>
          <p:cNvPicPr>
            <a:picLocks noChangeAspect="1"/>
          </p:cNvPicPr>
          <p:nvPr/>
        </p:nvPicPr>
        <p:blipFill>
          <a:blip r:embed="rId5"/>
          <a:stretch>
            <a:fillRect/>
          </a:stretch>
        </p:blipFill>
        <p:spPr>
          <a:xfrm>
            <a:off x="5420221" y="2572424"/>
            <a:ext cx="6133108" cy="2017951"/>
          </a:xfrm>
          <a:prstGeom prst="rect">
            <a:avLst/>
          </a:prstGeom>
        </p:spPr>
      </p:pic>
    </p:spTree>
    <p:extLst>
      <p:ext uri="{BB962C8B-B14F-4D97-AF65-F5344CB8AC3E}">
        <p14:creationId xmlns:p14="http://schemas.microsoft.com/office/powerpoint/2010/main" val="2123059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1280597" y="735397"/>
            <a:ext cx="9840343" cy="1687466"/>
            <a:chOff x="1347888" y="472581"/>
            <a:chExt cx="984034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8943398" cy="1019571"/>
              <a:chOff x="2215279" y="2665842"/>
              <a:chExt cx="3433298"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3433298" cy="912220"/>
                <a:chOff x="1222992" y="3295532"/>
                <a:chExt cx="2681640"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2681640"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2526253"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3001946"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1:</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đến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“Di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sản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thế</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giới</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5" b="90000" l="9970" r="96375"/>
                      </a14:imgEffect>
                    </a14:imgLayer>
                  </a14:imgProps>
                </a:ext>
              </a:extLst>
            </a:blip>
            <a:stretch>
              <a:fillRect/>
            </a:stretch>
          </p:blipFill>
          <p:spPr>
            <a:xfrm>
              <a:off x="9442758" y="47258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74161" y="2480171"/>
            <a:ext cx="11214562" cy="3913652"/>
            <a:chOff x="474161" y="2480171"/>
            <a:chExt cx="11214562" cy="3913652"/>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474161" y="2480171"/>
              <a:ext cx="806436" cy="718267"/>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58457" y="2762905"/>
              <a:ext cx="10539245" cy="353943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Khu bảo tồn động vật Ngô-rông-gô-rô có diện tích 8 202 ki-lô-mét vuông, nằm ở p­hía đông bắc quốc gia Tan-da-ni-a (Châu Phi). Tên của khu bảo tồn được đặt theo tên của miệng núi lửa Ngô-rông-gô-rô, một núi lửa lớn nằm trong vườn quốc gia. Ngô-rông-gô-rô theo tiếng địa phương có nghĩa là “Quà tặng cuộc sống”. Khu bảo tồn được UNESCO công nhận là Di sản thế giới.</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4"/>
          <a:stretch>
            <a:fillRect/>
          </a:stretch>
        </p:blipFill>
        <p:spPr>
          <a:xfrm>
            <a:off x="1559987" y="237134"/>
            <a:ext cx="8949704" cy="829128"/>
          </a:xfrm>
          <a:prstGeom prst="rect">
            <a:avLst/>
          </a:prstGeom>
        </p:spPr>
      </p:pic>
    </p:spTree>
    <p:extLst>
      <p:ext uri="{BB962C8B-B14F-4D97-AF65-F5344CB8AC3E}">
        <p14:creationId xmlns:p14="http://schemas.microsoft.com/office/powerpoint/2010/main" val="4242566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1270437" y="593157"/>
            <a:ext cx="10571863" cy="1687466"/>
            <a:chOff x="1347888" y="482741"/>
            <a:chExt cx="1057186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9316284" cy="1019571"/>
              <a:chOff x="2215279" y="2665842"/>
              <a:chExt cx="3576446"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3576446" cy="912220"/>
                <a:chOff x="1222992" y="3295532"/>
                <a:chExt cx="2793448"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2793448"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2680411"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3397635"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2:</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lang="en-US" sz="3600" b="1" i="1" dirty="0" err="1">
                    <a:solidFill>
                      <a:srgbClr val="ED7D31">
                        <a:lumMod val="75000"/>
                      </a:srgbClr>
                    </a:solidFill>
                    <a:latin typeface="Cambria" panose="02040503050406030204" pitchFamily="18" charset="0"/>
                    <a:ea typeface="Cambria" panose="02040503050406030204" pitchFamily="18" charset="0"/>
                  </a:rPr>
                  <a:t>Tiếp</a:t>
                </a:r>
                <a:r>
                  <a:rPr lang="en-US" sz="3600" b="1" i="1" dirty="0">
                    <a:solidFill>
                      <a:srgbClr val="ED7D31">
                        <a:lumMod val="75000"/>
                      </a:srgbClr>
                    </a:solidFill>
                    <a:latin typeface="Cambria" panose="02040503050406030204" pitchFamily="18" charset="0"/>
                    <a:ea typeface="Cambria" panose="02040503050406030204" pitchFamily="18" charset="0"/>
                  </a:rPr>
                  <a:t> </a:t>
                </a:r>
                <a:r>
                  <a:rPr lang="en-US" sz="3600" b="1" i="1" dirty="0" err="1">
                    <a:solidFill>
                      <a:srgbClr val="ED7D31">
                        <a:lumMod val="75000"/>
                      </a:srgbClr>
                    </a:solidFill>
                    <a:latin typeface="Cambria" panose="02040503050406030204" pitchFamily="18" charset="0"/>
                    <a:ea typeface="Cambria" panose="02040503050406030204" pitchFamily="18" charset="0"/>
                  </a:rPr>
                  <a:t>theo</a:t>
                </a:r>
                <a:r>
                  <a:rPr lang="en-US" sz="3600" b="1" i="1" dirty="0">
                    <a:solidFill>
                      <a:srgbClr val="ED7D31">
                        <a:lumMod val="75000"/>
                      </a:srgbClr>
                    </a:solidFill>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đến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vùng</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bình</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nguyên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5" b="90000" l="9970" r="96375"/>
                      </a14:imgEffect>
                    </a14:imgLayer>
                  </a14:imgProps>
                </a:ext>
              </a:extLst>
            </a:blip>
            <a:stretch>
              <a:fillRect/>
            </a:stretch>
          </p:blipFill>
          <p:spPr>
            <a:xfrm>
              <a:off x="10174278" y="48274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74161" y="2214880"/>
            <a:ext cx="11214562" cy="4178943"/>
            <a:chOff x="474161" y="2480171"/>
            <a:chExt cx="11214562" cy="3913652"/>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474161" y="2480171"/>
              <a:ext cx="806436" cy="718267"/>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ea typeface="+mn-ea"/>
                  <a:cs typeface="+mn-cs"/>
                </a:rPr>
                <a:t>2</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48297" y="2915145"/>
              <a:ext cx="10539245" cy="31994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đây có khoảng 25 000 loài động vật, trong đó có tê giác đen, trâu rừng Châu Phi, linh dương đầu bò, ngựa vằn, hà mã, sư tử,... Ở khu bảo tồn, các loài động vật được sinh sống trong môi trường tự nhiên và không sợ bị săn bắn. Vì thế sự xuất hiện của con người không làm chúng sợ hãi. Lũ sư tử nằm nghỉ dưới tán cây, dửng dưng nhìn những chiếc xe du lịch lướt qua.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Nhiều chú voi lững thững đi qua đường, ngay trước mũi xe của du khách. Trong công viên có hàng nghìn con hồng hạc sống quanh các hồ nước. Mỗi lần cất cánh, chúng tạo nên một đám mây trắng hồng phủ kín một khu vực của vùng bình nguyên.</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4"/>
          <a:stretch>
            <a:fillRect/>
          </a:stretch>
        </p:blipFill>
        <p:spPr>
          <a:xfrm>
            <a:off x="1559987" y="237134"/>
            <a:ext cx="8949704" cy="829128"/>
          </a:xfrm>
          <a:prstGeom prst="rect">
            <a:avLst/>
          </a:prstGeom>
        </p:spPr>
      </p:pic>
    </p:spTree>
    <p:extLst>
      <p:ext uri="{BB962C8B-B14F-4D97-AF65-F5344CB8AC3E}">
        <p14:creationId xmlns:p14="http://schemas.microsoft.com/office/powerpoint/2010/main" val="2636872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2855397" y="1263717"/>
            <a:ext cx="6639943" cy="1687466"/>
            <a:chOff x="1347888" y="726581"/>
            <a:chExt cx="663994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5160843" cy="1019571"/>
              <a:chOff x="2215279" y="2665842"/>
              <a:chExt cx="1981206"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1981206" cy="912220"/>
                <a:chOff x="1222992" y="3295532"/>
                <a:chExt cx="1547457"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1547457"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1452698"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1706227"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3:</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5" b="90000" l="9970" r="96375"/>
                      </a14:imgEffect>
                    </a14:imgLayer>
                  </a14:imgProps>
                </a:ext>
              </a:extLst>
            </a:blip>
            <a:stretch>
              <a:fillRect/>
            </a:stretch>
          </p:blipFill>
          <p:spPr>
            <a:xfrm>
              <a:off x="6242358" y="72658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84321" y="2824480"/>
            <a:ext cx="10925359" cy="1971040"/>
            <a:chOff x="536387" y="2027533"/>
            <a:chExt cx="11152336" cy="4366290"/>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536387" y="2027533"/>
              <a:ext cx="806436" cy="1621039"/>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ea typeface="+mn-ea"/>
                  <a:cs typeface="+mn-cs"/>
                </a:rPr>
                <a:t>3</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58457" y="2874665"/>
              <a:ext cx="1053924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tồn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Ngô-</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rông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gô-rô</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4"/>
          <a:stretch>
            <a:fillRect/>
          </a:stretch>
        </p:blipFill>
        <p:spPr>
          <a:xfrm>
            <a:off x="1681907" y="308254"/>
            <a:ext cx="8949704" cy="829128"/>
          </a:xfrm>
          <a:prstGeom prst="rect">
            <a:avLst/>
          </a:prstGeom>
        </p:spPr>
      </p:pic>
    </p:spTree>
    <p:extLst>
      <p:ext uri="{BB962C8B-B14F-4D97-AF65-F5344CB8AC3E}">
        <p14:creationId xmlns:p14="http://schemas.microsoft.com/office/powerpoint/2010/main" val="1675746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7" name="组合 44">
            <a:extLst>
              <a:ext uri="{FF2B5EF4-FFF2-40B4-BE49-F238E27FC236}">
                <a16:creationId xmlns:a16="http://schemas.microsoft.com/office/drawing/2014/main" id="{D144C97E-E35B-9E83-A3F7-2C3610FCD5C8}"/>
              </a:ext>
            </a:extLst>
          </p:cNvPr>
          <p:cNvGrpSpPr/>
          <p:nvPr/>
        </p:nvGrpSpPr>
        <p:grpSpPr>
          <a:xfrm>
            <a:off x="1108968" y="3137232"/>
            <a:ext cx="4042152" cy="1463785"/>
            <a:chOff x="2425158" y="2740333"/>
            <a:chExt cx="1138084" cy="1050214"/>
          </a:xfrm>
        </p:grpSpPr>
        <p:sp>
          <p:nvSpPr>
            <p:cNvPr id="8" name="圆角矩形 28">
              <a:extLst>
                <a:ext uri="{FF2B5EF4-FFF2-40B4-BE49-F238E27FC236}">
                  <a16:creationId xmlns:a16="http://schemas.microsoft.com/office/drawing/2014/main" id="{548BB775-8713-7F4A-B401-5DFE001DE56A}"/>
                </a:ext>
              </a:extLst>
            </p:cNvPr>
            <p:cNvSpPr/>
            <p:nvPr/>
          </p:nvSpPr>
          <p:spPr>
            <a:xfrm>
              <a:off x="2425158" y="2740333"/>
              <a:ext cx="1138084" cy="773612"/>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endParaRPr>
            </a:p>
          </p:txBody>
        </p:sp>
        <p:sp>
          <p:nvSpPr>
            <p:cNvPr id="9" name="文本框 40">
              <a:extLst>
                <a:ext uri="{FF2B5EF4-FFF2-40B4-BE49-F238E27FC236}">
                  <a16:creationId xmlns:a16="http://schemas.microsoft.com/office/drawing/2014/main" id="{C3789111-FC4A-3E1B-B0C3-0215BD08D708}"/>
                </a:ext>
              </a:extLst>
            </p:cNvPr>
            <p:cNvSpPr txBox="1"/>
            <p:nvPr/>
          </p:nvSpPr>
          <p:spPr>
            <a:xfrm>
              <a:off x="2583341" y="2841026"/>
              <a:ext cx="839693" cy="949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Tan-da-</a:t>
              </a:r>
              <a:r>
                <a:rPr lang="en-US" sz="4000" b="1" i="1" dirty="0" err="1">
                  <a:effectLst/>
                  <a:latin typeface="Cambria" panose="02040503050406030204" pitchFamily="18" charset="0"/>
                  <a:ea typeface="Cambria" panose="02040503050406030204" pitchFamily="18" charset="0"/>
                </a:rPr>
                <a:t>ni</a:t>
              </a:r>
              <a:r>
                <a:rPr lang="en-US" sz="4000" b="1" i="1" dirty="0">
                  <a:effectLst/>
                  <a:latin typeface="Cambria" panose="02040503050406030204" pitchFamily="18" charset="0"/>
                  <a:ea typeface="Cambria" panose="02040503050406030204" pitchFamily="18" charset="0"/>
                </a:rPr>
                <a:t>-a</a:t>
              </a:r>
              <a:endParaRPr kumimoji="0" lang="zh-CN" altLang="en-US" sz="8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3" name="组合 44">
            <a:extLst>
              <a:ext uri="{FF2B5EF4-FFF2-40B4-BE49-F238E27FC236}">
                <a16:creationId xmlns:a16="http://schemas.microsoft.com/office/drawing/2014/main" id="{51E7AB3F-4D21-4EB6-7000-A27169489F5E}"/>
              </a:ext>
            </a:extLst>
          </p:cNvPr>
          <p:cNvGrpSpPr/>
          <p:nvPr/>
        </p:nvGrpSpPr>
        <p:grpSpPr>
          <a:xfrm>
            <a:off x="1696721" y="4747952"/>
            <a:ext cx="2926080" cy="1016756"/>
            <a:chOff x="2425159" y="2733834"/>
            <a:chExt cx="742838" cy="780111"/>
          </a:xfrm>
        </p:grpSpPr>
        <p:sp>
          <p:nvSpPr>
            <p:cNvPr id="14" name="圆角矩形 28">
              <a:extLst>
                <a:ext uri="{FF2B5EF4-FFF2-40B4-BE49-F238E27FC236}">
                  <a16:creationId xmlns:a16="http://schemas.microsoft.com/office/drawing/2014/main" id="{B4458ABE-FBC7-2580-5BDB-732E2CA87538}"/>
                </a:ext>
              </a:extLst>
            </p:cNvPr>
            <p:cNvSpPr/>
            <p:nvPr/>
          </p:nvSpPr>
          <p:spPr>
            <a:xfrm>
              <a:off x="2425159" y="2733834"/>
              <a:ext cx="742838" cy="78011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endParaRPr>
            </a:p>
          </p:txBody>
        </p:sp>
        <p:sp>
          <p:nvSpPr>
            <p:cNvPr id="15" name="文本框 40">
              <a:extLst>
                <a:ext uri="{FF2B5EF4-FFF2-40B4-BE49-F238E27FC236}">
                  <a16:creationId xmlns:a16="http://schemas.microsoft.com/office/drawing/2014/main" id="{556CA509-3460-2C58-DBE6-4D529546B8D8}"/>
                </a:ext>
              </a:extLst>
            </p:cNvPr>
            <p:cNvSpPr txBox="1"/>
            <p:nvPr/>
          </p:nvSpPr>
          <p:spPr>
            <a:xfrm>
              <a:off x="2576108" y="2786737"/>
              <a:ext cx="516502" cy="5431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UNESCO</a:t>
              </a:r>
              <a:endParaRPr kumimoji="0" lang="zh-CN" altLang="en-US" sz="8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6" name="Picture 4" descr="Hình Ảnh Di động Mạng đồ Họa Cười Hoạ - cười png tải về - Miễn phí trong  suốt Hoa png Tải về.">
            <a:extLst>
              <a:ext uri="{FF2B5EF4-FFF2-40B4-BE49-F238E27FC236}">
                <a16:creationId xmlns:a16="http://schemas.microsoft.com/office/drawing/2014/main" id="{3798C963-EBCB-4FA8-1DC5-2DF059B8B4F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2778" b="90000" l="20714" r="81071">
                        <a14:foregroundMark x1="20714" y1="62222" x2="26786" y2="67778"/>
                        <a14:foregroundMark x1="72857" y1="72778" x2="78214" y2="74444"/>
                      </a14:backgroundRemoval>
                    </a14:imgEffect>
                  </a14:imgLayer>
                </a14:imgProps>
              </a:ext>
              <a:ext uri="{28A0092B-C50C-407E-A947-70E740481C1C}">
                <a14:useLocalDpi xmlns:a14="http://schemas.microsoft.com/office/drawing/2010/main" val="0"/>
              </a:ext>
            </a:extLst>
          </a:blip>
          <a:srcRect l="16396" t="3352" r="11430"/>
          <a:stretch/>
        </p:blipFill>
        <p:spPr bwMode="auto">
          <a:xfrm>
            <a:off x="6232079" y="2826355"/>
            <a:ext cx="2586801" cy="22268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44">
            <a:extLst>
              <a:ext uri="{FF2B5EF4-FFF2-40B4-BE49-F238E27FC236}">
                <a16:creationId xmlns:a16="http://schemas.microsoft.com/office/drawing/2014/main" id="{1B6895ED-0868-1C49-2D9E-3564C24A7954}"/>
              </a:ext>
            </a:extLst>
          </p:cNvPr>
          <p:cNvGrpSpPr/>
          <p:nvPr/>
        </p:nvGrpSpPr>
        <p:grpSpPr>
          <a:xfrm>
            <a:off x="1108968" y="1697100"/>
            <a:ext cx="4956552" cy="1020146"/>
            <a:chOff x="2425158" y="2740335"/>
            <a:chExt cx="1265054" cy="773613"/>
          </a:xfrm>
        </p:grpSpPr>
        <p:sp>
          <p:nvSpPr>
            <p:cNvPr id="18" name="圆角矩形 28">
              <a:extLst>
                <a:ext uri="{FF2B5EF4-FFF2-40B4-BE49-F238E27FC236}">
                  <a16:creationId xmlns:a16="http://schemas.microsoft.com/office/drawing/2014/main" id="{FD61ADF1-274A-0DCD-7286-452F656EF965}"/>
                </a:ext>
              </a:extLst>
            </p:cNvPr>
            <p:cNvSpPr/>
            <p:nvPr/>
          </p:nvSpPr>
          <p:spPr>
            <a:xfrm>
              <a:off x="2425158" y="2740335"/>
              <a:ext cx="1265054" cy="773613"/>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800" b="1" i="0" u="none" strike="noStrike" kern="1200" cap="none" spc="0" normalizeH="0" baseline="0" noProof="0" dirty="0">
                <a:ln>
                  <a:noFill/>
                </a:ln>
                <a:solidFill>
                  <a:srgbClr val="00B050"/>
                </a:solidFill>
                <a:effectLst/>
                <a:uLnTx/>
                <a:uFillTx/>
                <a:latin typeface="Cambria" panose="02040503050406030204" pitchFamily="18" charset="0"/>
                <a:ea typeface="思源黑体 CN"/>
              </a:endParaRPr>
            </a:p>
          </p:txBody>
        </p:sp>
        <p:sp>
          <p:nvSpPr>
            <p:cNvPr id="19" name="文本框 40">
              <a:extLst>
                <a:ext uri="{FF2B5EF4-FFF2-40B4-BE49-F238E27FC236}">
                  <a16:creationId xmlns:a16="http://schemas.microsoft.com/office/drawing/2014/main" id="{725E4001-B5AB-3D34-6AEA-335DBBA1E1DB}"/>
                </a:ext>
              </a:extLst>
            </p:cNvPr>
            <p:cNvSpPr txBox="1"/>
            <p:nvPr/>
          </p:nvSpPr>
          <p:spPr>
            <a:xfrm>
              <a:off x="2655778" y="2900047"/>
              <a:ext cx="644422" cy="536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Ngô-</a:t>
              </a:r>
              <a:r>
                <a:rPr lang="en-US" sz="4000" b="1" i="1" dirty="0" err="1">
                  <a:effectLst/>
                  <a:latin typeface="Cambria" panose="02040503050406030204" pitchFamily="18" charset="0"/>
                  <a:ea typeface="Cambria" panose="02040503050406030204" pitchFamily="18" charset="0"/>
                </a:rPr>
                <a:t>rông</a:t>
              </a:r>
              <a:r>
                <a:rPr lang="en-US" sz="4000" b="1" i="1" dirty="0">
                  <a:effectLst/>
                  <a:latin typeface="Cambria" panose="02040503050406030204" pitchFamily="18" charset="0"/>
                  <a:ea typeface="Cambria" panose="02040503050406030204" pitchFamily="18" charset="0"/>
                </a:rPr>
                <a:t>-</a:t>
              </a:r>
              <a:r>
                <a:rPr lang="en-US" sz="4000" b="1" i="1" dirty="0" err="1">
                  <a:effectLst/>
                  <a:latin typeface="Cambria" panose="02040503050406030204" pitchFamily="18" charset="0"/>
                  <a:ea typeface="Cambria" panose="02040503050406030204" pitchFamily="18" charset="0"/>
                </a:rPr>
                <a:t>gô-rô</a:t>
              </a:r>
              <a:endParaRPr kumimoji="0" lang="en-US" sz="8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grpSp>
      <p:pic>
        <p:nvPicPr>
          <p:cNvPr id="20" name="Picture 19">
            <a:extLst>
              <a:ext uri="{FF2B5EF4-FFF2-40B4-BE49-F238E27FC236}">
                <a16:creationId xmlns:a16="http://schemas.microsoft.com/office/drawing/2014/main" id="{94837434-8D4E-FA21-C06E-4B1B4F1282DC}"/>
              </a:ext>
            </a:extLst>
          </p:cNvPr>
          <p:cNvPicPr>
            <a:picLocks noChangeAspect="1"/>
          </p:cNvPicPr>
          <p:nvPr/>
        </p:nvPicPr>
        <p:blipFill>
          <a:blip r:embed="rId4"/>
          <a:stretch>
            <a:fillRect/>
          </a:stretch>
        </p:blipFill>
        <p:spPr>
          <a:xfrm>
            <a:off x="1235440" y="521724"/>
            <a:ext cx="8949704" cy="926672"/>
          </a:xfrm>
          <a:prstGeom prst="rect">
            <a:avLst/>
          </a:prstGeom>
        </p:spPr>
      </p:pic>
    </p:spTree>
    <p:extLst>
      <p:ext uri="{BB962C8B-B14F-4D97-AF65-F5344CB8AC3E}">
        <p14:creationId xmlns:p14="http://schemas.microsoft.com/office/powerpoint/2010/main" val="405118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384EC33D-ED29-3F1F-F119-FA24835B2074}"/>
              </a:ext>
            </a:extLst>
          </p:cNvPr>
          <p:cNvSpPr txBox="1"/>
          <p:nvPr/>
        </p:nvSpPr>
        <p:spPr>
          <a:xfrm>
            <a:off x="865313" y="2063169"/>
            <a:ext cx="10524047" cy="1938992"/>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Tên của khu bảo tồn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được đặt theo tên của miệng núi lửa Ngô-rông-gô-rô,</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một núi lửa lớn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nằm trong vườn quốc gia.</a:t>
            </a:r>
            <a:r>
              <a:rPr lang="vi-VN" sz="4000" dirty="0">
                <a:solidFill>
                  <a:srgbClr val="FF0000"/>
                </a:solidFill>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254232B-B6EB-40FF-AC2D-FF428C422FB8}"/>
              </a:ext>
            </a:extLst>
          </p:cNvPr>
          <p:cNvPicPr>
            <a:picLocks noChangeAspect="1"/>
          </p:cNvPicPr>
          <p:nvPr/>
        </p:nvPicPr>
        <p:blipFill>
          <a:blip r:embed="rId2"/>
          <a:stretch>
            <a:fillRect/>
          </a:stretch>
        </p:blipFill>
        <p:spPr>
          <a:xfrm>
            <a:off x="640240" y="670752"/>
            <a:ext cx="10382388" cy="920576"/>
          </a:xfrm>
          <a:prstGeom prst="rect">
            <a:avLst/>
          </a:prstGeom>
        </p:spPr>
      </p:pic>
    </p:spTree>
    <p:extLst>
      <p:ext uri="{BB962C8B-B14F-4D97-AF65-F5344CB8AC3E}">
        <p14:creationId xmlns:p14="http://schemas.microsoft.com/office/powerpoint/2010/main" val="319077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D3EE8DAF-2756-46E2-BB06-5F308F14BA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32098" y="308308"/>
            <a:ext cx="7356210" cy="5205579"/>
          </a:xfrm>
          <a:prstGeom prst="rect">
            <a:avLst/>
          </a:prstGeom>
        </p:spPr>
      </p:pic>
      <p:sp>
        <p:nvSpPr>
          <p:cNvPr id="4" name="TextBox 3">
            <a:extLst>
              <a:ext uri="{FF2B5EF4-FFF2-40B4-BE49-F238E27FC236}">
                <a16:creationId xmlns:a16="http://schemas.microsoft.com/office/drawing/2014/main" id="{E4B15F83-5A8D-4838-8C84-440E45682933}"/>
              </a:ext>
            </a:extLst>
          </p:cNvPr>
          <p:cNvSpPr txBox="1"/>
          <p:nvPr/>
        </p:nvSpPr>
        <p:spPr>
          <a:xfrm>
            <a:off x="5068875" y="1194955"/>
            <a:ext cx="50499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Trong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đọc</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có</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từ</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nào</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em</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chưa</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hiểu</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nghĩa</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a:t>
            </a:r>
          </a:p>
        </p:txBody>
      </p:sp>
    </p:spTree>
    <p:extLst>
      <p:ext uri="{BB962C8B-B14F-4D97-AF65-F5344CB8AC3E}">
        <p14:creationId xmlns:p14="http://schemas.microsoft.com/office/powerpoint/2010/main" val="45853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19225"/>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6426759" y="1730497"/>
            <a:ext cx="4515562" cy="1244144"/>
            <a:chOff x="2360278" y="2671670"/>
            <a:chExt cx="1601549"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601549" cy="892629"/>
              <a:chOff x="1336246" y="3302000"/>
              <a:chExt cx="1250919"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1250919"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61591" y="3440122"/>
                <a:ext cx="1145486" cy="68334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5949" y="2796132"/>
              <a:ext cx="1250338" cy="596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Khu</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bảo</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tồn</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000731" y="3079812"/>
            <a:ext cx="5632172" cy="3170099"/>
          </a:xfrm>
          <a:prstGeom prst="rect">
            <a:avLst/>
          </a:prstGeom>
          <a:noFill/>
        </p:spPr>
        <p:txBody>
          <a:bodyPr wrap="square" rtlCol="0">
            <a:spAutoFit/>
          </a:bodyPr>
          <a:lstStyle/>
          <a:p>
            <a:pPr lvl="0" algn="just">
              <a:defRPr/>
            </a:pPr>
            <a:r>
              <a:rPr lang="en-US" sz="4000" i="1" dirty="0">
                <a:solidFill>
                  <a:srgbClr val="002060"/>
                </a:solidFill>
                <a:latin typeface="Cambria" panose="02040503050406030204" pitchFamily="18" charset="0"/>
                <a:ea typeface="Cambria" panose="02040503050406030204" pitchFamily="18" charset="0"/>
              </a:rPr>
              <a:t>V</a:t>
            </a:r>
            <a:r>
              <a:rPr lang="vi-VN" sz="4000" i="1" dirty="0">
                <a:solidFill>
                  <a:srgbClr val="002060"/>
                </a:solidFill>
                <a:latin typeface="Cambria" panose="02040503050406030204" pitchFamily="18" charset="0"/>
                <a:ea typeface="Cambria" panose="02040503050406030204" pitchFamily="18" charset="0"/>
              </a:rPr>
              <a:t>ùng đất tự nhiên được thành lập nhằm mục đích bảo vệ nguồn tài nguyên thiên nhiên như: rừng, động vật hoang dã...</a:t>
            </a:r>
            <a:endParaRPr kumimoji="0" lang="zh-CN" altLang="en-US" sz="8800" b="1" i="1"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3" name="Picture 2">
            <a:extLst>
              <a:ext uri="{FF2B5EF4-FFF2-40B4-BE49-F238E27FC236}">
                <a16:creationId xmlns:a16="http://schemas.microsoft.com/office/drawing/2014/main" id="{27F81267-0DED-43C1-F64E-77472DE0BB20}"/>
              </a:ext>
            </a:extLst>
          </p:cNvPr>
          <p:cNvPicPr>
            <a:picLocks noChangeAspect="1"/>
          </p:cNvPicPr>
          <p:nvPr/>
        </p:nvPicPr>
        <p:blipFill>
          <a:blip r:embed="rId5"/>
          <a:stretch>
            <a:fillRect/>
          </a:stretch>
        </p:blipFill>
        <p:spPr>
          <a:xfrm>
            <a:off x="1368683" y="412264"/>
            <a:ext cx="8943607" cy="1201016"/>
          </a:xfrm>
          <a:prstGeom prst="rect">
            <a:avLst/>
          </a:prstGeom>
        </p:spPr>
      </p:pic>
      <p:pic>
        <p:nvPicPr>
          <p:cNvPr id="4" name="Picture 3">
            <a:extLst>
              <a:ext uri="{FF2B5EF4-FFF2-40B4-BE49-F238E27FC236}">
                <a16:creationId xmlns:a16="http://schemas.microsoft.com/office/drawing/2014/main" id="{D47F2498-4539-BB45-760B-72E1267FEC0B}"/>
              </a:ext>
            </a:extLst>
          </p:cNvPr>
          <p:cNvPicPr>
            <a:picLocks noChangeAspect="1"/>
          </p:cNvPicPr>
          <p:nvPr/>
        </p:nvPicPr>
        <p:blipFill>
          <a:blip r:embed="rId6"/>
          <a:stretch>
            <a:fillRect/>
          </a:stretch>
        </p:blipFill>
        <p:spPr>
          <a:xfrm>
            <a:off x="938530" y="2467927"/>
            <a:ext cx="4760148" cy="3170873"/>
          </a:xfrm>
          <a:prstGeom prst="rect">
            <a:avLst/>
          </a:prstGeom>
        </p:spPr>
      </p:pic>
    </p:spTree>
    <p:extLst>
      <p:ext uri="{BB962C8B-B14F-4D97-AF65-F5344CB8AC3E}">
        <p14:creationId xmlns:p14="http://schemas.microsoft.com/office/powerpoint/2010/main" val="719496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19225"/>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6426761" y="1730497"/>
            <a:ext cx="5115000" cy="1244144"/>
            <a:chOff x="2360278" y="2671670"/>
            <a:chExt cx="1814153"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785326" cy="892629"/>
              <a:chOff x="1336246" y="3302000"/>
              <a:chExt cx="1394461"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1394461"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61591" y="3440122"/>
                <a:ext cx="1293122" cy="68334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5949" y="2796132"/>
              <a:ext cx="1668482" cy="507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Vùng</a:t>
              </a:r>
              <a:r>
                <a:rPr kumimoji="0" lang="en-US" altLang="zh-CN"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bình</a:t>
              </a:r>
              <a:r>
                <a:rPr kumimoji="0" lang="en-US" altLang="zh-CN"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nguyên</a:t>
              </a:r>
              <a:endParaRPr kumimoji="0" lang="zh-CN" altLang="en-US"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000731" y="3079812"/>
            <a:ext cx="56321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Vùng</a:t>
            </a:r>
            <a:r>
              <a:rPr kumimoji="0" lang="en-US"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bằng</a:t>
            </a:r>
            <a:endParaRPr kumimoji="0" lang="zh-CN" altLang="en-US" sz="8800" b="1" i="1"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3" name="Picture 2">
            <a:extLst>
              <a:ext uri="{FF2B5EF4-FFF2-40B4-BE49-F238E27FC236}">
                <a16:creationId xmlns:a16="http://schemas.microsoft.com/office/drawing/2014/main" id="{27F81267-0DED-43C1-F64E-77472DE0BB20}"/>
              </a:ext>
            </a:extLst>
          </p:cNvPr>
          <p:cNvPicPr>
            <a:picLocks noChangeAspect="1"/>
          </p:cNvPicPr>
          <p:nvPr/>
        </p:nvPicPr>
        <p:blipFill>
          <a:blip r:embed="rId5"/>
          <a:stretch>
            <a:fillRect/>
          </a:stretch>
        </p:blipFill>
        <p:spPr>
          <a:xfrm>
            <a:off x="1368683" y="412264"/>
            <a:ext cx="8943607" cy="1201016"/>
          </a:xfrm>
          <a:prstGeom prst="rect">
            <a:avLst/>
          </a:prstGeom>
        </p:spPr>
      </p:pic>
      <p:pic>
        <p:nvPicPr>
          <p:cNvPr id="5" name="Picture 4">
            <a:extLst>
              <a:ext uri="{FF2B5EF4-FFF2-40B4-BE49-F238E27FC236}">
                <a16:creationId xmlns:a16="http://schemas.microsoft.com/office/drawing/2014/main" id="{63348020-4030-CDD8-48A2-86293E71C948}"/>
              </a:ext>
            </a:extLst>
          </p:cNvPr>
          <p:cNvPicPr>
            <a:picLocks noChangeAspect="1"/>
          </p:cNvPicPr>
          <p:nvPr/>
        </p:nvPicPr>
        <p:blipFill>
          <a:blip r:embed="rId6"/>
          <a:stretch>
            <a:fillRect/>
          </a:stretch>
        </p:blipFill>
        <p:spPr>
          <a:xfrm>
            <a:off x="761999" y="1841108"/>
            <a:ext cx="5401603" cy="3553852"/>
          </a:xfrm>
          <a:prstGeom prst="rect">
            <a:avLst/>
          </a:prstGeom>
        </p:spPr>
      </p:pic>
    </p:spTree>
    <p:extLst>
      <p:ext uri="{BB962C8B-B14F-4D97-AF65-F5344CB8AC3E}">
        <p14:creationId xmlns:p14="http://schemas.microsoft.com/office/powerpoint/2010/main" val="3288548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80D16086-9BC9-CE22-703B-0C104A9F49D0}"/>
              </a:ext>
            </a:extLst>
          </p:cNvPr>
          <p:cNvGrpSpPr/>
          <p:nvPr/>
        </p:nvGrpSpPr>
        <p:grpSpPr>
          <a:xfrm>
            <a:off x="5881431" y="3135133"/>
            <a:ext cx="5458898" cy="2666227"/>
            <a:chOff x="2975205" y="1338778"/>
            <a:chExt cx="5458898" cy="2666227"/>
          </a:xfrm>
        </p:grpSpPr>
        <p:sp>
          <p:nvSpPr>
            <p:cNvPr id="6" name="Rectangle: Rounded Corners 6">
              <a:extLst>
                <a:ext uri="{FF2B5EF4-FFF2-40B4-BE49-F238E27FC236}">
                  <a16:creationId xmlns:a16="http://schemas.microsoft.com/office/drawing/2014/main" id="{C941F58B-40EE-E9ED-DDA4-91F76B61BC91}"/>
                </a:ext>
              </a:extLst>
            </p:cNvPr>
            <p:cNvSpPr/>
            <p:nvPr/>
          </p:nvSpPr>
          <p:spPr>
            <a:xfrm>
              <a:off x="2975205" y="1918554"/>
              <a:ext cx="5458898" cy="2086451"/>
            </a:xfrm>
            <a:custGeom>
              <a:avLst/>
              <a:gdLst>
                <a:gd name="connsiteX0" fmla="*/ 0 w 5458898"/>
                <a:gd name="connsiteY0" fmla="*/ 478892 h 2374045"/>
                <a:gd name="connsiteX1" fmla="*/ 478892 w 5458898"/>
                <a:gd name="connsiteY1" fmla="*/ 0 h 2374045"/>
                <a:gd name="connsiteX2" fmla="*/ 1121908 w 5458898"/>
                <a:gd name="connsiteY2" fmla="*/ 0 h 2374045"/>
                <a:gd name="connsiteX3" fmla="*/ 1674902 w 5458898"/>
                <a:gd name="connsiteY3" fmla="*/ 0 h 2374045"/>
                <a:gd name="connsiteX4" fmla="*/ 2227896 w 5458898"/>
                <a:gd name="connsiteY4" fmla="*/ 0 h 2374045"/>
                <a:gd name="connsiteX5" fmla="*/ 2915924 w 5458898"/>
                <a:gd name="connsiteY5" fmla="*/ 0 h 2374045"/>
                <a:gd name="connsiteX6" fmla="*/ 3423907 w 5458898"/>
                <a:gd name="connsiteY6" fmla="*/ 0 h 2374045"/>
                <a:gd name="connsiteX7" fmla="*/ 3976901 w 5458898"/>
                <a:gd name="connsiteY7" fmla="*/ 0 h 2374045"/>
                <a:gd name="connsiteX8" fmla="*/ 4980006 w 5458898"/>
                <a:gd name="connsiteY8" fmla="*/ 0 h 2374045"/>
                <a:gd name="connsiteX9" fmla="*/ 5458898 w 5458898"/>
                <a:gd name="connsiteY9" fmla="*/ 478892 h 2374045"/>
                <a:gd name="connsiteX10" fmla="*/ 5458898 w 5458898"/>
                <a:gd name="connsiteY10" fmla="*/ 965142 h 2374045"/>
                <a:gd name="connsiteX11" fmla="*/ 5458898 w 5458898"/>
                <a:gd name="connsiteY11" fmla="*/ 1437229 h 2374045"/>
                <a:gd name="connsiteX12" fmla="*/ 5458898 w 5458898"/>
                <a:gd name="connsiteY12" fmla="*/ 1895153 h 2374045"/>
                <a:gd name="connsiteX13" fmla="*/ 4980006 w 5458898"/>
                <a:gd name="connsiteY13" fmla="*/ 2374045 h 2374045"/>
                <a:gd name="connsiteX14" fmla="*/ 4336990 w 5458898"/>
                <a:gd name="connsiteY14" fmla="*/ 2374045 h 2374045"/>
                <a:gd name="connsiteX15" fmla="*/ 3693973 w 5458898"/>
                <a:gd name="connsiteY15" fmla="*/ 2374045 h 2374045"/>
                <a:gd name="connsiteX16" fmla="*/ 3005946 w 5458898"/>
                <a:gd name="connsiteY16" fmla="*/ 2374045 h 2374045"/>
                <a:gd name="connsiteX17" fmla="*/ 2362930 w 5458898"/>
                <a:gd name="connsiteY17" fmla="*/ 2374045 h 2374045"/>
                <a:gd name="connsiteX18" fmla="*/ 1764925 w 5458898"/>
                <a:gd name="connsiteY18" fmla="*/ 2374045 h 2374045"/>
                <a:gd name="connsiteX19" fmla="*/ 1166919 w 5458898"/>
                <a:gd name="connsiteY19" fmla="*/ 2374045 h 2374045"/>
                <a:gd name="connsiteX20" fmla="*/ 478892 w 5458898"/>
                <a:gd name="connsiteY20" fmla="*/ 2374045 h 2374045"/>
                <a:gd name="connsiteX21" fmla="*/ 0 w 5458898"/>
                <a:gd name="connsiteY21" fmla="*/ 1895153 h 2374045"/>
                <a:gd name="connsiteX22" fmla="*/ 0 w 5458898"/>
                <a:gd name="connsiteY22" fmla="*/ 1423066 h 2374045"/>
                <a:gd name="connsiteX23" fmla="*/ 0 w 5458898"/>
                <a:gd name="connsiteY23" fmla="*/ 922654 h 2374045"/>
                <a:gd name="connsiteX24" fmla="*/ 0 w 5458898"/>
                <a:gd name="connsiteY24"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374045" fill="none" extrusionOk="0">
                  <a:moveTo>
                    <a:pt x="0" y="478892"/>
                  </a:moveTo>
                  <a:cubicBezTo>
                    <a:pt x="-4551" y="200834"/>
                    <a:pt x="226885" y="18267"/>
                    <a:pt x="478892" y="0"/>
                  </a:cubicBezTo>
                  <a:cubicBezTo>
                    <a:pt x="680860" y="-3863"/>
                    <a:pt x="992775" y="3628"/>
                    <a:pt x="1121908" y="0"/>
                  </a:cubicBezTo>
                  <a:cubicBezTo>
                    <a:pt x="1251041" y="-3628"/>
                    <a:pt x="1533195" y="-23428"/>
                    <a:pt x="1674902" y="0"/>
                  </a:cubicBezTo>
                  <a:cubicBezTo>
                    <a:pt x="1816609" y="23428"/>
                    <a:pt x="2086907" y="-25734"/>
                    <a:pt x="2227896" y="0"/>
                  </a:cubicBezTo>
                  <a:cubicBezTo>
                    <a:pt x="2368885" y="25734"/>
                    <a:pt x="2698224" y="720"/>
                    <a:pt x="2915924" y="0"/>
                  </a:cubicBezTo>
                  <a:cubicBezTo>
                    <a:pt x="3133624" y="-720"/>
                    <a:pt x="3315759" y="19732"/>
                    <a:pt x="3423907" y="0"/>
                  </a:cubicBezTo>
                  <a:cubicBezTo>
                    <a:pt x="3532055" y="-19732"/>
                    <a:pt x="3776019" y="-22984"/>
                    <a:pt x="3976901" y="0"/>
                  </a:cubicBezTo>
                  <a:cubicBezTo>
                    <a:pt x="4177783" y="22984"/>
                    <a:pt x="4517354" y="-26826"/>
                    <a:pt x="4980006" y="0"/>
                  </a:cubicBezTo>
                  <a:cubicBezTo>
                    <a:pt x="5245792" y="-20330"/>
                    <a:pt x="5447052" y="169787"/>
                    <a:pt x="5458898" y="478892"/>
                  </a:cubicBezTo>
                  <a:cubicBezTo>
                    <a:pt x="5477392" y="671756"/>
                    <a:pt x="5480984" y="761624"/>
                    <a:pt x="5458898" y="965142"/>
                  </a:cubicBezTo>
                  <a:cubicBezTo>
                    <a:pt x="5436813" y="1168660"/>
                    <a:pt x="5446615" y="1203396"/>
                    <a:pt x="5458898" y="1437229"/>
                  </a:cubicBezTo>
                  <a:cubicBezTo>
                    <a:pt x="5471181" y="1671062"/>
                    <a:pt x="5480902" y="1714461"/>
                    <a:pt x="5458898" y="1895153"/>
                  </a:cubicBezTo>
                  <a:cubicBezTo>
                    <a:pt x="5490667" y="2154005"/>
                    <a:pt x="5207168" y="2334868"/>
                    <a:pt x="4980006" y="2374045"/>
                  </a:cubicBezTo>
                  <a:cubicBezTo>
                    <a:pt x="4766729" y="2347714"/>
                    <a:pt x="4478365" y="2387353"/>
                    <a:pt x="4336990" y="2374045"/>
                  </a:cubicBezTo>
                  <a:cubicBezTo>
                    <a:pt x="4195615" y="2360737"/>
                    <a:pt x="3931019" y="2346901"/>
                    <a:pt x="3693973" y="2374045"/>
                  </a:cubicBezTo>
                  <a:cubicBezTo>
                    <a:pt x="3456927" y="2401189"/>
                    <a:pt x="3242298" y="2391920"/>
                    <a:pt x="3005946" y="2374045"/>
                  </a:cubicBezTo>
                  <a:cubicBezTo>
                    <a:pt x="2769594" y="2356170"/>
                    <a:pt x="2502198" y="2383803"/>
                    <a:pt x="2362930" y="2374045"/>
                  </a:cubicBezTo>
                  <a:cubicBezTo>
                    <a:pt x="2223662" y="2364287"/>
                    <a:pt x="1918411" y="2377561"/>
                    <a:pt x="1764925" y="2374045"/>
                  </a:cubicBezTo>
                  <a:cubicBezTo>
                    <a:pt x="1611439" y="2370529"/>
                    <a:pt x="1453748" y="2395555"/>
                    <a:pt x="1166919" y="2374045"/>
                  </a:cubicBezTo>
                  <a:cubicBezTo>
                    <a:pt x="880090" y="2352535"/>
                    <a:pt x="700759" y="2401814"/>
                    <a:pt x="478892" y="2374045"/>
                  </a:cubicBezTo>
                  <a:cubicBezTo>
                    <a:pt x="233754" y="2395129"/>
                    <a:pt x="26801" y="2165611"/>
                    <a:pt x="0" y="1895153"/>
                  </a:cubicBezTo>
                  <a:cubicBezTo>
                    <a:pt x="-16419" y="1762915"/>
                    <a:pt x="-19502" y="1538569"/>
                    <a:pt x="0" y="1423066"/>
                  </a:cubicBezTo>
                  <a:cubicBezTo>
                    <a:pt x="19502" y="1307563"/>
                    <a:pt x="-24277" y="1065844"/>
                    <a:pt x="0" y="922654"/>
                  </a:cubicBezTo>
                  <a:cubicBezTo>
                    <a:pt x="24277" y="779464"/>
                    <a:pt x="-18000" y="663368"/>
                    <a:pt x="0" y="478892"/>
                  </a:cubicBezTo>
                  <a:close/>
                </a:path>
                <a:path w="5458898" h="2374045" stroke="0" extrusionOk="0">
                  <a:moveTo>
                    <a:pt x="0" y="478892"/>
                  </a:moveTo>
                  <a:cubicBezTo>
                    <a:pt x="1648" y="264812"/>
                    <a:pt x="242370" y="49968"/>
                    <a:pt x="478892" y="0"/>
                  </a:cubicBezTo>
                  <a:cubicBezTo>
                    <a:pt x="651750" y="25845"/>
                    <a:pt x="933053" y="16118"/>
                    <a:pt x="1166919" y="0"/>
                  </a:cubicBezTo>
                  <a:cubicBezTo>
                    <a:pt x="1400785" y="-16118"/>
                    <a:pt x="1557331" y="-22750"/>
                    <a:pt x="1719913" y="0"/>
                  </a:cubicBezTo>
                  <a:cubicBezTo>
                    <a:pt x="1882495" y="22750"/>
                    <a:pt x="2113472" y="23611"/>
                    <a:pt x="2272907" y="0"/>
                  </a:cubicBezTo>
                  <a:cubicBezTo>
                    <a:pt x="2432342" y="-23611"/>
                    <a:pt x="2677465" y="-27404"/>
                    <a:pt x="2960935" y="0"/>
                  </a:cubicBezTo>
                  <a:cubicBezTo>
                    <a:pt x="3244405" y="27404"/>
                    <a:pt x="3362569" y="-17203"/>
                    <a:pt x="3558940" y="0"/>
                  </a:cubicBezTo>
                  <a:cubicBezTo>
                    <a:pt x="3755311" y="17203"/>
                    <a:pt x="4034208" y="7009"/>
                    <a:pt x="4291979" y="0"/>
                  </a:cubicBezTo>
                  <a:cubicBezTo>
                    <a:pt x="4549750" y="-7009"/>
                    <a:pt x="4801592" y="-14216"/>
                    <a:pt x="4980006" y="0"/>
                  </a:cubicBezTo>
                  <a:cubicBezTo>
                    <a:pt x="5227217" y="9092"/>
                    <a:pt x="5495872" y="173478"/>
                    <a:pt x="5458898" y="478892"/>
                  </a:cubicBezTo>
                  <a:cubicBezTo>
                    <a:pt x="5440420" y="675954"/>
                    <a:pt x="5468917" y="703179"/>
                    <a:pt x="5458898" y="922654"/>
                  </a:cubicBezTo>
                  <a:cubicBezTo>
                    <a:pt x="5448879" y="1142129"/>
                    <a:pt x="5465386" y="1300002"/>
                    <a:pt x="5458898" y="1423066"/>
                  </a:cubicBezTo>
                  <a:cubicBezTo>
                    <a:pt x="5452410" y="1546130"/>
                    <a:pt x="5466049" y="1767530"/>
                    <a:pt x="5458898" y="1895153"/>
                  </a:cubicBezTo>
                  <a:cubicBezTo>
                    <a:pt x="5462477" y="2113226"/>
                    <a:pt x="5239010" y="2363642"/>
                    <a:pt x="4980006" y="2374045"/>
                  </a:cubicBezTo>
                  <a:cubicBezTo>
                    <a:pt x="4782933" y="2379856"/>
                    <a:pt x="4665459" y="2371540"/>
                    <a:pt x="4472023" y="2374045"/>
                  </a:cubicBezTo>
                  <a:cubicBezTo>
                    <a:pt x="4278587" y="2376550"/>
                    <a:pt x="3923502" y="2382720"/>
                    <a:pt x="3738985" y="2374045"/>
                  </a:cubicBezTo>
                  <a:cubicBezTo>
                    <a:pt x="3554468" y="2365370"/>
                    <a:pt x="3433359" y="2379389"/>
                    <a:pt x="3140979" y="2374045"/>
                  </a:cubicBezTo>
                  <a:cubicBezTo>
                    <a:pt x="2848599" y="2368701"/>
                    <a:pt x="2756592" y="2369224"/>
                    <a:pt x="2542974" y="2374045"/>
                  </a:cubicBezTo>
                  <a:cubicBezTo>
                    <a:pt x="2329356" y="2378866"/>
                    <a:pt x="1997458" y="2345037"/>
                    <a:pt x="1809936" y="2374045"/>
                  </a:cubicBezTo>
                  <a:cubicBezTo>
                    <a:pt x="1622414" y="2403053"/>
                    <a:pt x="1455318" y="2361799"/>
                    <a:pt x="1121908" y="2374045"/>
                  </a:cubicBezTo>
                  <a:cubicBezTo>
                    <a:pt x="788498" y="2386291"/>
                    <a:pt x="677348" y="2370104"/>
                    <a:pt x="478892" y="2374045"/>
                  </a:cubicBezTo>
                  <a:cubicBezTo>
                    <a:pt x="203965" y="2354353"/>
                    <a:pt x="15282" y="2202202"/>
                    <a:pt x="0" y="1895153"/>
                  </a:cubicBezTo>
                  <a:cubicBezTo>
                    <a:pt x="-11728" y="1768332"/>
                    <a:pt x="22664" y="1658466"/>
                    <a:pt x="0" y="1423066"/>
                  </a:cubicBezTo>
                  <a:cubicBezTo>
                    <a:pt x="-22664" y="1187666"/>
                    <a:pt x="-10358" y="1082408"/>
                    <a:pt x="0" y="965142"/>
                  </a:cubicBezTo>
                  <a:cubicBezTo>
                    <a:pt x="10358" y="847876"/>
                    <a:pt x="5755" y="580229"/>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20879 h 2086451"/>
                        <a:gd name="connsiteX1" fmla="*/ 420879 w 5458898"/>
                        <a:gd name="connsiteY1" fmla="*/ 0 h 2086451"/>
                        <a:gd name="connsiteX2" fmla="*/ 1034299 w 5458898"/>
                        <a:gd name="connsiteY2" fmla="*/ 0 h 2086451"/>
                        <a:gd name="connsiteX3" fmla="*/ 1647719 w 5458898"/>
                        <a:gd name="connsiteY3" fmla="*/ 0 h 2086451"/>
                        <a:gd name="connsiteX4" fmla="*/ 2168796 w 5458898"/>
                        <a:gd name="connsiteY4" fmla="*/ 0 h 2086451"/>
                        <a:gd name="connsiteX5" fmla="*/ 2736045 w 5458898"/>
                        <a:gd name="connsiteY5" fmla="*/ 0 h 2086451"/>
                        <a:gd name="connsiteX6" fmla="*/ 3303294 w 5458898"/>
                        <a:gd name="connsiteY6" fmla="*/ 0 h 2086451"/>
                        <a:gd name="connsiteX7" fmla="*/ 4009056 w 5458898"/>
                        <a:gd name="connsiteY7" fmla="*/ 0 h 2086451"/>
                        <a:gd name="connsiteX8" fmla="*/ 5038019 w 5458898"/>
                        <a:gd name="connsiteY8" fmla="*/ 0 h 2086451"/>
                        <a:gd name="connsiteX9" fmla="*/ 5458898 w 5458898"/>
                        <a:gd name="connsiteY9" fmla="*/ 420879 h 2086451"/>
                        <a:gd name="connsiteX10" fmla="*/ 5458898 w 5458898"/>
                        <a:gd name="connsiteY10" fmla="*/ 1030779 h 2086451"/>
                        <a:gd name="connsiteX11" fmla="*/ 5458898 w 5458898"/>
                        <a:gd name="connsiteY11" fmla="*/ 1665572 h 2086451"/>
                        <a:gd name="connsiteX12" fmla="*/ 5038019 w 5458898"/>
                        <a:gd name="connsiteY12" fmla="*/ 2086451 h 2086451"/>
                        <a:gd name="connsiteX13" fmla="*/ 4332256 w 5458898"/>
                        <a:gd name="connsiteY13" fmla="*/ 2086451 h 2086451"/>
                        <a:gd name="connsiteX14" fmla="*/ 3672665 w 5458898"/>
                        <a:gd name="connsiteY14" fmla="*/ 2086451 h 2086451"/>
                        <a:gd name="connsiteX15" fmla="*/ 2920731 w 5458898"/>
                        <a:gd name="connsiteY15" fmla="*/ 2086451 h 2086451"/>
                        <a:gd name="connsiteX16" fmla="*/ 2261139 w 5458898"/>
                        <a:gd name="connsiteY16" fmla="*/ 2086451 h 2086451"/>
                        <a:gd name="connsiteX17" fmla="*/ 1601548 w 5458898"/>
                        <a:gd name="connsiteY17" fmla="*/ 2086451 h 2086451"/>
                        <a:gd name="connsiteX18" fmla="*/ 420879 w 5458898"/>
                        <a:gd name="connsiteY18" fmla="*/ 2086451 h 2086451"/>
                        <a:gd name="connsiteX19" fmla="*/ 0 w 5458898"/>
                        <a:gd name="connsiteY19" fmla="*/ 1665572 h 2086451"/>
                        <a:gd name="connsiteX20" fmla="*/ 0 w 5458898"/>
                        <a:gd name="connsiteY20" fmla="*/ 1055672 h 2086451"/>
                        <a:gd name="connsiteX21" fmla="*/ 0 w 5458898"/>
                        <a:gd name="connsiteY21" fmla="*/ 420879 h 20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086451" fill="none" extrusionOk="0">
                          <a:moveTo>
                            <a:pt x="0" y="420879"/>
                          </a:moveTo>
                          <a:cubicBezTo>
                            <a:pt x="26290" y="225672"/>
                            <a:pt x="150466" y="34751"/>
                            <a:pt x="420879" y="0"/>
                          </a:cubicBezTo>
                          <a:cubicBezTo>
                            <a:pt x="708552" y="-13672"/>
                            <a:pt x="820770" y="27679"/>
                            <a:pt x="1034299" y="0"/>
                          </a:cubicBezTo>
                          <a:cubicBezTo>
                            <a:pt x="1247828" y="-27679"/>
                            <a:pt x="1421092" y="-30386"/>
                            <a:pt x="1647719" y="0"/>
                          </a:cubicBezTo>
                          <a:cubicBezTo>
                            <a:pt x="1874346" y="30386"/>
                            <a:pt x="2029930" y="4340"/>
                            <a:pt x="2168796" y="0"/>
                          </a:cubicBezTo>
                          <a:cubicBezTo>
                            <a:pt x="2307662" y="-4340"/>
                            <a:pt x="2617507" y="-3275"/>
                            <a:pt x="2736045" y="0"/>
                          </a:cubicBezTo>
                          <a:cubicBezTo>
                            <a:pt x="2854583" y="3275"/>
                            <a:pt x="3158204" y="6944"/>
                            <a:pt x="3303294" y="0"/>
                          </a:cubicBezTo>
                          <a:cubicBezTo>
                            <a:pt x="3448384" y="-6944"/>
                            <a:pt x="3716994" y="25693"/>
                            <a:pt x="4009056" y="0"/>
                          </a:cubicBezTo>
                          <a:cubicBezTo>
                            <a:pt x="4301118" y="-25693"/>
                            <a:pt x="4787381" y="37451"/>
                            <a:pt x="5038019" y="0"/>
                          </a:cubicBezTo>
                          <a:cubicBezTo>
                            <a:pt x="5287979" y="-1439"/>
                            <a:pt x="5449275" y="169762"/>
                            <a:pt x="5458898" y="420879"/>
                          </a:cubicBezTo>
                          <a:cubicBezTo>
                            <a:pt x="5483507" y="593934"/>
                            <a:pt x="5450310" y="777102"/>
                            <a:pt x="5458898" y="1030779"/>
                          </a:cubicBezTo>
                          <a:cubicBezTo>
                            <a:pt x="5467486" y="1284456"/>
                            <a:pt x="5485904" y="1422714"/>
                            <a:pt x="5458898" y="1665572"/>
                          </a:cubicBezTo>
                          <a:cubicBezTo>
                            <a:pt x="5502923" y="1898393"/>
                            <a:pt x="5293846" y="2127693"/>
                            <a:pt x="5038019" y="2086451"/>
                          </a:cubicBezTo>
                          <a:cubicBezTo>
                            <a:pt x="4884528" y="2101325"/>
                            <a:pt x="4500119" y="2099016"/>
                            <a:pt x="4332256" y="2086451"/>
                          </a:cubicBezTo>
                          <a:cubicBezTo>
                            <a:pt x="4164393" y="2073886"/>
                            <a:pt x="3955251" y="2075685"/>
                            <a:pt x="3672665" y="2086451"/>
                          </a:cubicBezTo>
                          <a:cubicBezTo>
                            <a:pt x="3390079" y="2097217"/>
                            <a:pt x="3138142" y="2088950"/>
                            <a:pt x="2920731" y="2086451"/>
                          </a:cubicBezTo>
                          <a:cubicBezTo>
                            <a:pt x="2703320" y="2083952"/>
                            <a:pt x="2571159" y="2118987"/>
                            <a:pt x="2261139" y="2086451"/>
                          </a:cubicBezTo>
                          <a:cubicBezTo>
                            <a:pt x="1951119" y="2053915"/>
                            <a:pt x="1756811" y="2105441"/>
                            <a:pt x="1601548" y="2086451"/>
                          </a:cubicBezTo>
                          <a:cubicBezTo>
                            <a:pt x="1446285" y="2067461"/>
                            <a:pt x="879556" y="2031022"/>
                            <a:pt x="420879" y="2086451"/>
                          </a:cubicBezTo>
                          <a:cubicBezTo>
                            <a:pt x="186521" y="2108857"/>
                            <a:pt x="-2732" y="1866630"/>
                            <a:pt x="0" y="1665572"/>
                          </a:cubicBezTo>
                          <a:cubicBezTo>
                            <a:pt x="24041" y="1521000"/>
                            <a:pt x="-9025" y="1330176"/>
                            <a:pt x="0" y="1055672"/>
                          </a:cubicBezTo>
                          <a:cubicBezTo>
                            <a:pt x="9025" y="781168"/>
                            <a:pt x="-12378" y="559275"/>
                            <a:pt x="0" y="420879"/>
                          </a:cubicBezTo>
                          <a:close/>
                        </a:path>
                        <a:path w="5458898" h="2086451" stroke="0" extrusionOk="0">
                          <a:moveTo>
                            <a:pt x="0" y="420879"/>
                          </a:moveTo>
                          <a:cubicBezTo>
                            <a:pt x="1390" y="230952"/>
                            <a:pt x="201832" y="23941"/>
                            <a:pt x="420879" y="0"/>
                          </a:cubicBezTo>
                          <a:cubicBezTo>
                            <a:pt x="726971" y="27399"/>
                            <a:pt x="851659" y="33053"/>
                            <a:pt x="1126642" y="0"/>
                          </a:cubicBezTo>
                          <a:cubicBezTo>
                            <a:pt x="1401625" y="-33053"/>
                            <a:pt x="1424271" y="8403"/>
                            <a:pt x="1693890" y="0"/>
                          </a:cubicBezTo>
                          <a:cubicBezTo>
                            <a:pt x="1963509" y="-8403"/>
                            <a:pt x="2012757" y="-18315"/>
                            <a:pt x="2261139" y="0"/>
                          </a:cubicBezTo>
                          <a:cubicBezTo>
                            <a:pt x="2509521" y="18315"/>
                            <a:pt x="2773375" y="24069"/>
                            <a:pt x="2966902" y="0"/>
                          </a:cubicBezTo>
                          <a:cubicBezTo>
                            <a:pt x="3160429" y="-24069"/>
                            <a:pt x="3396019" y="-28303"/>
                            <a:pt x="3580322" y="0"/>
                          </a:cubicBezTo>
                          <a:cubicBezTo>
                            <a:pt x="3764625" y="28303"/>
                            <a:pt x="4039188" y="35503"/>
                            <a:pt x="4332256" y="0"/>
                          </a:cubicBezTo>
                          <a:cubicBezTo>
                            <a:pt x="4625324" y="-35503"/>
                            <a:pt x="4794774" y="-19648"/>
                            <a:pt x="5038019" y="0"/>
                          </a:cubicBezTo>
                          <a:cubicBezTo>
                            <a:pt x="5236556" y="17848"/>
                            <a:pt x="5481860" y="163015"/>
                            <a:pt x="5458898" y="420879"/>
                          </a:cubicBezTo>
                          <a:cubicBezTo>
                            <a:pt x="5453518" y="543082"/>
                            <a:pt x="5467164" y="884509"/>
                            <a:pt x="5458898" y="1018332"/>
                          </a:cubicBezTo>
                          <a:cubicBezTo>
                            <a:pt x="5450632" y="1152155"/>
                            <a:pt x="5459453" y="1504661"/>
                            <a:pt x="5458898" y="1665572"/>
                          </a:cubicBezTo>
                          <a:cubicBezTo>
                            <a:pt x="5503390" y="1919918"/>
                            <a:pt x="5262494" y="2036503"/>
                            <a:pt x="5038019" y="2086451"/>
                          </a:cubicBezTo>
                          <a:cubicBezTo>
                            <a:pt x="4760391" y="2067217"/>
                            <a:pt x="4607242" y="2108933"/>
                            <a:pt x="4470770" y="2086451"/>
                          </a:cubicBezTo>
                          <a:cubicBezTo>
                            <a:pt x="4334298" y="2063969"/>
                            <a:pt x="3975463" y="2115300"/>
                            <a:pt x="3765008" y="2086451"/>
                          </a:cubicBezTo>
                          <a:cubicBezTo>
                            <a:pt x="3554553" y="2057602"/>
                            <a:pt x="3282058" y="2101526"/>
                            <a:pt x="3013073" y="2086451"/>
                          </a:cubicBezTo>
                          <a:cubicBezTo>
                            <a:pt x="2744089" y="2071376"/>
                            <a:pt x="2693320" y="2087351"/>
                            <a:pt x="2399653" y="2086451"/>
                          </a:cubicBezTo>
                          <a:cubicBezTo>
                            <a:pt x="2105986" y="2085551"/>
                            <a:pt x="2081862" y="2093983"/>
                            <a:pt x="1786233" y="2086451"/>
                          </a:cubicBezTo>
                          <a:cubicBezTo>
                            <a:pt x="1490604" y="2078919"/>
                            <a:pt x="1246337" y="2074037"/>
                            <a:pt x="1034299" y="2086451"/>
                          </a:cubicBezTo>
                          <a:cubicBezTo>
                            <a:pt x="822261" y="2098865"/>
                            <a:pt x="706285" y="2101124"/>
                            <a:pt x="420879" y="2086451"/>
                          </a:cubicBezTo>
                          <a:cubicBezTo>
                            <a:pt x="195166" y="2084620"/>
                            <a:pt x="30995" y="1913796"/>
                            <a:pt x="0" y="1665572"/>
                          </a:cubicBezTo>
                          <a:cubicBezTo>
                            <a:pt x="27582" y="1427178"/>
                            <a:pt x="-8157" y="1212816"/>
                            <a:pt x="0" y="1068119"/>
                          </a:cubicBezTo>
                          <a:cubicBezTo>
                            <a:pt x="8157" y="923422"/>
                            <a:pt x="-20488" y="598715"/>
                            <a:pt x="0" y="42087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494FD4D-0C0A-9542-D13D-9A510366EBC9}"/>
                </a:ext>
              </a:extLst>
            </p:cNvPr>
            <p:cNvSpPr/>
            <p:nvPr/>
          </p:nvSpPr>
          <p:spPr>
            <a:xfrm>
              <a:off x="4257002" y="133877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2339D92-6D28-A0CF-4932-3D986B8D0F50}"/>
                </a:ext>
              </a:extLst>
            </p:cNvPr>
            <p:cNvPicPr>
              <a:picLocks noChangeAspect="1"/>
            </p:cNvPicPr>
            <p:nvPr/>
          </p:nvPicPr>
          <p:blipFill>
            <a:blip r:embed="rId2"/>
            <a:stretch>
              <a:fillRect/>
            </a:stretch>
          </p:blipFill>
          <p:spPr>
            <a:xfrm flipH="1">
              <a:off x="3075433" y="2052486"/>
              <a:ext cx="609091" cy="609091"/>
            </a:xfrm>
            <a:prstGeom prst="rect">
              <a:avLst/>
            </a:prstGeom>
          </p:spPr>
        </p:pic>
        <p:pic>
          <p:nvPicPr>
            <p:cNvPr id="9" name="Picture 8">
              <a:extLst>
                <a:ext uri="{FF2B5EF4-FFF2-40B4-BE49-F238E27FC236}">
                  <a16:creationId xmlns:a16="http://schemas.microsoft.com/office/drawing/2014/main" id="{71E4B050-4812-3133-FD77-2F2B070C366A}"/>
                </a:ext>
              </a:extLst>
            </p:cNvPr>
            <p:cNvPicPr>
              <a:picLocks noChangeAspect="1"/>
            </p:cNvPicPr>
            <p:nvPr/>
          </p:nvPicPr>
          <p:blipFill>
            <a:blip r:embed="rId2"/>
            <a:stretch>
              <a:fillRect/>
            </a:stretch>
          </p:blipFill>
          <p:spPr>
            <a:xfrm flipH="1">
              <a:off x="3075433" y="2703903"/>
              <a:ext cx="609091" cy="609091"/>
            </a:xfrm>
            <a:prstGeom prst="rect">
              <a:avLst/>
            </a:prstGeom>
          </p:spPr>
        </p:pic>
        <p:pic>
          <p:nvPicPr>
            <p:cNvPr id="10" name="Picture 9">
              <a:extLst>
                <a:ext uri="{FF2B5EF4-FFF2-40B4-BE49-F238E27FC236}">
                  <a16:creationId xmlns:a16="http://schemas.microsoft.com/office/drawing/2014/main" id="{3C1D49E7-A1EE-0415-1659-B60EA49AACFC}"/>
                </a:ext>
              </a:extLst>
            </p:cNvPr>
            <p:cNvPicPr>
              <a:picLocks noChangeAspect="1"/>
            </p:cNvPicPr>
            <p:nvPr/>
          </p:nvPicPr>
          <p:blipFill>
            <a:blip r:embed="rId2"/>
            <a:stretch>
              <a:fillRect/>
            </a:stretch>
          </p:blipFill>
          <p:spPr>
            <a:xfrm flipH="1">
              <a:off x="3075433" y="3393938"/>
              <a:ext cx="609091" cy="609091"/>
            </a:xfrm>
            <a:prstGeom prst="rect">
              <a:avLst/>
            </a:prstGeom>
          </p:spPr>
        </p:pic>
      </p:grpSp>
      <p:sp>
        <p:nvSpPr>
          <p:cNvPr id="12" name="TextBox 11">
            <a:extLst>
              <a:ext uri="{FF2B5EF4-FFF2-40B4-BE49-F238E27FC236}">
                <a16:creationId xmlns:a16="http://schemas.microsoft.com/office/drawing/2014/main" id="{39E81428-6400-5841-B063-54B6480A0F27}"/>
              </a:ext>
            </a:extLst>
          </p:cNvPr>
          <p:cNvSpPr txBox="1"/>
          <p:nvPr/>
        </p:nvSpPr>
        <p:spPr>
          <a:xfrm>
            <a:off x="2316087" y="1278985"/>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rPr>
              <a:t>LUYỆN ĐỌC TRONG NHÓM</a:t>
            </a:r>
          </a:p>
        </p:txBody>
      </p:sp>
    </p:spTree>
    <p:extLst>
      <p:ext uri="{BB962C8B-B14F-4D97-AF65-F5344CB8AC3E}">
        <p14:creationId xmlns:p14="http://schemas.microsoft.com/office/powerpoint/2010/main" val="182183055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AA7D24E-FDF5-E6DC-F990-97850DE9FE9C}"/>
              </a:ext>
            </a:extLst>
          </p:cNvPr>
          <p:cNvSpPr txBox="1"/>
          <p:nvPr/>
        </p:nvSpPr>
        <p:spPr>
          <a:xfrm>
            <a:off x="1463040" y="727733"/>
            <a:ext cx="8939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rPr>
              <a:t>LUYỆN ĐỌC TRƯỚC</a:t>
            </a:r>
            <a:r>
              <a:rPr kumimoji="0" lang="en-US" sz="6000" b="1" i="0" u="none" strike="noStrike" kern="1200" cap="none" spc="0" normalizeH="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rPr>
              <a:t> LỚP </a:t>
            </a:r>
            <a:endParaRPr kumimoji="0" lang="en-US" sz="6000" b="1" i="0" u="none" strike="noStrike" kern="1200" cap="none" spc="0" normalizeH="0" baseline="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20A2B092-A5C8-7BE8-5CF0-BA03FDFBBA38}"/>
              </a:ext>
            </a:extLst>
          </p:cNvPr>
          <p:cNvGrpSpPr/>
          <p:nvPr/>
        </p:nvGrpSpPr>
        <p:grpSpPr>
          <a:xfrm>
            <a:off x="554527" y="2310215"/>
            <a:ext cx="9122782" cy="3247305"/>
            <a:chOff x="4841104" y="3817600"/>
            <a:chExt cx="7073839" cy="2842692"/>
          </a:xfrm>
        </p:grpSpPr>
        <p:grpSp>
          <p:nvGrpSpPr>
            <p:cNvPr id="7" name="Group 6">
              <a:extLst>
                <a:ext uri="{FF2B5EF4-FFF2-40B4-BE49-F238E27FC236}">
                  <a16:creationId xmlns:a16="http://schemas.microsoft.com/office/drawing/2014/main" id="{D6A67182-7F5E-FB9A-5336-309204B7713F}"/>
                </a:ext>
              </a:extLst>
            </p:cNvPr>
            <p:cNvGrpSpPr/>
            <p:nvPr/>
          </p:nvGrpSpPr>
          <p:grpSpPr>
            <a:xfrm>
              <a:off x="4841104" y="3817600"/>
              <a:ext cx="7073839" cy="2842692"/>
              <a:chOff x="2975204" y="1255651"/>
              <a:chExt cx="7073839" cy="2842692"/>
            </a:xfrm>
          </p:grpSpPr>
          <p:sp>
            <p:nvSpPr>
              <p:cNvPr id="17" name="Rectangle: Rounded Corners 41">
                <a:extLst>
                  <a:ext uri="{FF2B5EF4-FFF2-40B4-BE49-F238E27FC236}">
                    <a16:creationId xmlns:a16="http://schemas.microsoft.com/office/drawing/2014/main" id="{D9CC4879-367D-98A4-2113-812D40073CD4}"/>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9122782"/>
                          <a:gd name="connsiteY0" fmla="*/ 547055 h 2711953"/>
                          <a:gd name="connsiteX1" fmla="*/ 547055 w 9122782"/>
                          <a:gd name="connsiteY1" fmla="*/ 0 h 2711953"/>
                          <a:gd name="connsiteX2" fmla="*/ 1296398 w 9122782"/>
                          <a:gd name="connsiteY2" fmla="*/ 0 h 2711953"/>
                          <a:gd name="connsiteX3" fmla="*/ 1965454 w 9122782"/>
                          <a:gd name="connsiteY3" fmla="*/ 0 h 2711953"/>
                          <a:gd name="connsiteX4" fmla="*/ 2795083 w 9122782"/>
                          <a:gd name="connsiteY4" fmla="*/ 0 h 2711953"/>
                          <a:gd name="connsiteX5" fmla="*/ 3464139 w 9122782"/>
                          <a:gd name="connsiteY5" fmla="*/ 0 h 2711953"/>
                          <a:gd name="connsiteX6" fmla="*/ 4133195 w 9122782"/>
                          <a:gd name="connsiteY6" fmla="*/ 0 h 2711953"/>
                          <a:gd name="connsiteX7" fmla="*/ 4882538 w 9122782"/>
                          <a:gd name="connsiteY7" fmla="*/ 0 h 2711953"/>
                          <a:gd name="connsiteX8" fmla="*/ 5551594 w 9122782"/>
                          <a:gd name="connsiteY8" fmla="*/ 0 h 2711953"/>
                          <a:gd name="connsiteX9" fmla="*/ 6140363 w 9122782"/>
                          <a:gd name="connsiteY9" fmla="*/ 0 h 2711953"/>
                          <a:gd name="connsiteX10" fmla="*/ 6729132 w 9122782"/>
                          <a:gd name="connsiteY10" fmla="*/ 0 h 2711953"/>
                          <a:gd name="connsiteX11" fmla="*/ 7157328 w 9122782"/>
                          <a:gd name="connsiteY11" fmla="*/ 0 h 2711953"/>
                          <a:gd name="connsiteX12" fmla="*/ 7746098 w 9122782"/>
                          <a:gd name="connsiteY12" fmla="*/ 0 h 2711953"/>
                          <a:gd name="connsiteX13" fmla="*/ 8575727 w 9122782"/>
                          <a:gd name="connsiteY13" fmla="*/ 0 h 2711953"/>
                          <a:gd name="connsiteX14" fmla="*/ 9122782 w 9122782"/>
                          <a:gd name="connsiteY14" fmla="*/ 547055 h 2711953"/>
                          <a:gd name="connsiteX15" fmla="*/ 9122782 w 9122782"/>
                          <a:gd name="connsiteY15" fmla="*/ 1102514 h 2711953"/>
                          <a:gd name="connsiteX16" fmla="*/ 9122782 w 9122782"/>
                          <a:gd name="connsiteY16" fmla="*/ 1625617 h 2711953"/>
                          <a:gd name="connsiteX17" fmla="*/ 9122782 w 9122782"/>
                          <a:gd name="connsiteY17" fmla="*/ 2164898 h 2711953"/>
                          <a:gd name="connsiteX18" fmla="*/ 8575727 w 9122782"/>
                          <a:gd name="connsiteY18" fmla="*/ 2711953 h 2711953"/>
                          <a:gd name="connsiteX19" fmla="*/ 7826384 w 9122782"/>
                          <a:gd name="connsiteY19" fmla="*/ 2711953 h 2711953"/>
                          <a:gd name="connsiteX20" fmla="*/ 7237615 w 9122782"/>
                          <a:gd name="connsiteY20" fmla="*/ 2711953 h 2711953"/>
                          <a:gd name="connsiteX21" fmla="*/ 6648846 w 9122782"/>
                          <a:gd name="connsiteY21" fmla="*/ 2711953 h 2711953"/>
                          <a:gd name="connsiteX22" fmla="*/ 6220650 w 9122782"/>
                          <a:gd name="connsiteY22" fmla="*/ 2711953 h 2711953"/>
                          <a:gd name="connsiteX23" fmla="*/ 5712167 w 9122782"/>
                          <a:gd name="connsiteY23" fmla="*/ 2711953 h 2711953"/>
                          <a:gd name="connsiteX24" fmla="*/ 5283971 w 9122782"/>
                          <a:gd name="connsiteY24" fmla="*/ 2711953 h 2711953"/>
                          <a:gd name="connsiteX25" fmla="*/ 4454342 w 9122782"/>
                          <a:gd name="connsiteY25" fmla="*/ 2711953 h 2711953"/>
                          <a:gd name="connsiteX26" fmla="*/ 3945859 w 9122782"/>
                          <a:gd name="connsiteY26" fmla="*/ 2711953 h 2711953"/>
                          <a:gd name="connsiteX27" fmla="*/ 3437377 w 9122782"/>
                          <a:gd name="connsiteY27" fmla="*/ 2711953 h 2711953"/>
                          <a:gd name="connsiteX28" fmla="*/ 2607747 w 9122782"/>
                          <a:gd name="connsiteY28" fmla="*/ 2711953 h 2711953"/>
                          <a:gd name="connsiteX29" fmla="*/ 2179552 w 9122782"/>
                          <a:gd name="connsiteY29" fmla="*/ 2711953 h 2711953"/>
                          <a:gd name="connsiteX30" fmla="*/ 1430209 w 9122782"/>
                          <a:gd name="connsiteY30" fmla="*/ 2711953 h 2711953"/>
                          <a:gd name="connsiteX31" fmla="*/ 547055 w 9122782"/>
                          <a:gd name="connsiteY31" fmla="*/ 2711953 h 2711953"/>
                          <a:gd name="connsiteX32" fmla="*/ 0 w 9122782"/>
                          <a:gd name="connsiteY32" fmla="*/ 2164898 h 2711953"/>
                          <a:gd name="connsiteX33" fmla="*/ 0 w 9122782"/>
                          <a:gd name="connsiteY33" fmla="*/ 1609439 h 2711953"/>
                          <a:gd name="connsiteX34" fmla="*/ 0 w 9122782"/>
                          <a:gd name="connsiteY34" fmla="*/ 1118693 h 2711953"/>
                          <a:gd name="connsiteX35" fmla="*/ 0 w 9122782"/>
                          <a:gd name="connsiteY35" fmla="*/ 547055 h 271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2782" h="2711953" fill="none" extrusionOk="0">
                            <a:moveTo>
                              <a:pt x="0" y="547055"/>
                            </a:moveTo>
                            <a:cubicBezTo>
                              <a:pt x="58527" y="245424"/>
                              <a:pt x="266997" y="38930"/>
                              <a:pt x="547055" y="0"/>
                            </a:cubicBezTo>
                            <a:cubicBezTo>
                              <a:pt x="791335" y="-22677"/>
                              <a:pt x="1136026" y="3661"/>
                              <a:pt x="1296398" y="0"/>
                            </a:cubicBezTo>
                            <a:cubicBezTo>
                              <a:pt x="1456770" y="-3661"/>
                              <a:pt x="1776048" y="15077"/>
                              <a:pt x="1965454" y="0"/>
                            </a:cubicBezTo>
                            <a:cubicBezTo>
                              <a:pt x="2154860" y="-15077"/>
                              <a:pt x="2446384" y="-14642"/>
                              <a:pt x="2795083" y="0"/>
                            </a:cubicBezTo>
                            <a:cubicBezTo>
                              <a:pt x="3143782" y="14642"/>
                              <a:pt x="3199870" y="28734"/>
                              <a:pt x="3464139" y="0"/>
                            </a:cubicBezTo>
                            <a:cubicBezTo>
                              <a:pt x="3728408" y="-28734"/>
                              <a:pt x="3815284" y="-27544"/>
                              <a:pt x="4133195" y="0"/>
                            </a:cubicBezTo>
                            <a:cubicBezTo>
                              <a:pt x="4451106" y="27544"/>
                              <a:pt x="4715897" y="7231"/>
                              <a:pt x="4882538" y="0"/>
                            </a:cubicBezTo>
                            <a:cubicBezTo>
                              <a:pt x="5049179" y="-7231"/>
                              <a:pt x="5412967" y="11892"/>
                              <a:pt x="5551594" y="0"/>
                            </a:cubicBezTo>
                            <a:cubicBezTo>
                              <a:pt x="5690221" y="-11892"/>
                              <a:pt x="5865534" y="-6170"/>
                              <a:pt x="6140363" y="0"/>
                            </a:cubicBezTo>
                            <a:cubicBezTo>
                              <a:pt x="6415192" y="6170"/>
                              <a:pt x="6560927" y="-23818"/>
                              <a:pt x="6729132" y="0"/>
                            </a:cubicBezTo>
                            <a:cubicBezTo>
                              <a:pt x="6897337" y="23818"/>
                              <a:pt x="7055669" y="12375"/>
                              <a:pt x="7157328" y="0"/>
                            </a:cubicBezTo>
                            <a:cubicBezTo>
                              <a:pt x="7258987" y="-12375"/>
                              <a:pt x="7608847" y="26714"/>
                              <a:pt x="7746098" y="0"/>
                            </a:cubicBezTo>
                            <a:cubicBezTo>
                              <a:pt x="7883349" y="-26714"/>
                              <a:pt x="8327269" y="-28662"/>
                              <a:pt x="8575727" y="0"/>
                            </a:cubicBezTo>
                            <a:cubicBezTo>
                              <a:pt x="8890075" y="17257"/>
                              <a:pt x="9179372" y="213047"/>
                              <a:pt x="9122782" y="547055"/>
                            </a:cubicBezTo>
                            <a:cubicBezTo>
                              <a:pt x="9125947" y="822549"/>
                              <a:pt x="9119260" y="879363"/>
                              <a:pt x="9122782" y="1102514"/>
                            </a:cubicBezTo>
                            <a:cubicBezTo>
                              <a:pt x="9126304" y="1325665"/>
                              <a:pt x="9098343" y="1506820"/>
                              <a:pt x="9122782" y="1625617"/>
                            </a:cubicBezTo>
                            <a:cubicBezTo>
                              <a:pt x="9147221" y="1744414"/>
                              <a:pt x="9126089" y="2027655"/>
                              <a:pt x="9122782" y="2164898"/>
                            </a:cubicBezTo>
                            <a:cubicBezTo>
                              <a:pt x="9139135" y="2515463"/>
                              <a:pt x="8895227" y="2679531"/>
                              <a:pt x="8575727" y="2711953"/>
                            </a:cubicBezTo>
                            <a:cubicBezTo>
                              <a:pt x="8420747" y="2740614"/>
                              <a:pt x="8199555" y="2675122"/>
                              <a:pt x="7826384" y="2711953"/>
                            </a:cubicBezTo>
                            <a:cubicBezTo>
                              <a:pt x="7453213" y="2748784"/>
                              <a:pt x="7527094" y="2711561"/>
                              <a:pt x="7237615" y="2711953"/>
                            </a:cubicBezTo>
                            <a:cubicBezTo>
                              <a:pt x="6948136" y="2712345"/>
                              <a:pt x="6784500" y="2726581"/>
                              <a:pt x="6648846" y="2711953"/>
                            </a:cubicBezTo>
                            <a:cubicBezTo>
                              <a:pt x="6513192" y="2697325"/>
                              <a:pt x="6326789" y="2718160"/>
                              <a:pt x="6220650" y="2711953"/>
                            </a:cubicBezTo>
                            <a:cubicBezTo>
                              <a:pt x="6114511" y="2705746"/>
                              <a:pt x="5872147" y="2731174"/>
                              <a:pt x="5712167" y="2711953"/>
                            </a:cubicBezTo>
                            <a:cubicBezTo>
                              <a:pt x="5552187" y="2692732"/>
                              <a:pt x="5398760" y="2699422"/>
                              <a:pt x="5283971" y="2711953"/>
                            </a:cubicBezTo>
                            <a:cubicBezTo>
                              <a:pt x="5169182" y="2724484"/>
                              <a:pt x="4832749" y="2700519"/>
                              <a:pt x="4454342" y="2711953"/>
                            </a:cubicBezTo>
                            <a:cubicBezTo>
                              <a:pt x="4075935" y="2723387"/>
                              <a:pt x="4155510" y="2729804"/>
                              <a:pt x="3945859" y="2711953"/>
                            </a:cubicBezTo>
                            <a:cubicBezTo>
                              <a:pt x="3736208" y="2694102"/>
                              <a:pt x="3565745" y="2689239"/>
                              <a:pt x="3437377" y="2711953"/>
                            </a:cubicBezTo>
                            <a:cubicBezTo>
                              <a:pt x="3309009" y="2734667"/>
                              <a:pt x="2809896" y="2673681"/>
                              <a:pt x="2607747" y="2711953"/>
                            </a:cubicBezTo>
                            <a:cubicBezTo>
                              <a:pt x="2405598" y="2750226"/>
                              <a:pt x="2372400" y="2691535"/>
                              <a:pt x="2179552" y="2711953"/>
                            </a:cubicBezTo>
                            <a:cubicBezTo>
                              <a:pt x="1986704" y="2732371"/>
                              <a:pt x="1606208" y="2685024"/>
                              <a:pt x="1430209" y="2711953"/>
                            </a:cubicBezTo>
                            <a:cubicBezTo>
                              <a:pt x="1254210" y="2738882"/>
                              <a:pt x="945343" y="2678521"/>
                              <a:pt x="547055" y="2711953"/>
                            </a:cubicBezTo>
                            <a:cubicBezTo>
                              <a:pt x="281724" y="2694762"/>
                              <a:pt x="25" y="2480380"/>
                              <a:pt x="0" y="2164898"/>
                            </a:cubicBezTo>
                            <a:cubicBezTo>
                              <a:pt x="-6998" y="1895629"/>
                              <a:pt x="7116" y="1842994"/>
                              <a:pt x="0" y="1609439"/>
                            </a:cubicBezTo>
                            <a:cubicBezTo>
                              <a:pt x="-7116" y="1375884"/>
                              <a:pt x="20040" y="1266335"/>
                              <a:pt x="0" y="1118693"/>
                            </a:cubicBezTo>
                            <a:cubicBezTo>
                              <a:pt x="-20040" y="971051"/>
                              <a:pt x="9258" y="686814"/>
                              <a:pt x="0" y="547055"/>
                            </a:cubicBezTo>
                            <a:close/>
                          </a:path>
                          <a:path w="9122782" h="2711953" stroke="0" extrusionOk="0">
                            <a:moveTo>
                              <a:pt x="0" y="547055"/>
                            </a:moveTo>
                            <a:cubicBezTo>
                              <a:pt x="669" y="265393"/>
                              <a:pt x="272157" y="48660"/>
                              <a:pt x="547055" y="0"/>
                            </a:cubicBezTo>
                            <a:cubicBezTo>
                              <a:pt x="720217" y="-25536"/>
                              <a:pt x="956428" y="-21935"/>
                              <a:pt x="1296398" y="0"/>
                            </a:cubicBezTo>
                            <a:cubicBezTo>
                              <a:pt x="1636368" y="21935"/>
                              <a:pt x="1554095" y="-18463"/>
                              <a:pt x="1804880" y="0"/>
                            </a:cubicBezTo>
                            <a:cubicBezTo>
                              <a:pt x="2055665" y="18463"/>
                              <a:pt x="2078391" y="-18803"/>
                              <a:pt x="2313363" y="0"/>
                            </a:cubicBezTo>
                            <a:cubicBezTo>
                              <a:pt x="2548335" y="18803"/>
                              <a:pt x="2902070" y="22938"/>
                              <a:pt x="3062706" y="0"/>
                            </a:cubicBezTo>
                            <a:cubicBezTo>
                              <a:pt x="3223342" y="-22938"/>
                              <a:pt x="3529233" y="-17316"/>
                              <a:pt x="3651475" y="0"/>
                            </a:cubicBezTo>
                            <a:cubicBezTo>
                              <a:pt x="3773717" y="17316"/>
                              <a:pt x="4068047" y="-37394"/>
                              <a:pt x="4481104" y="0"/>
                            </a:cubicBezTo>
                            <a:cubicBezTo>
                              <a:pt x="4894161" y="37394"/>
                              <a:pt x="5063862" y="-17904"/>
                              <a:pt x="5310734" y="0"/>
                            </a:cubicBezTo>
                            <a:cubicBezTo>
                              <a:pt x="5557606" y="17904"/>
                              <a:pt x="5751346" y="-15199"/>
                              <a:pt x="6060076" y="0"/>
                            </a:cubicBezTo>
                            <a:cubicBezTo>
                              <a:pt x="6368806" y="15199"/>
                              <a:pt x="6324950" y="-20672"/>
                              <a:pt x="6568559" y="0"/>
                            </a:cubicBezTo>
                            <a:cubicBezTo>
                              <a:pt x="6812168" y="20672"/>
                              <a:pt x="6861329" y="-19867"/>
                              <a:pt x="6996755" y="0"/>
                            </a:cubicBezTo>
                            <a:cubicBezTo>
                              <a:pt x="7132181" y="19867"/>
                              <a:pt x="7447073" y="-34529"/>
                              <a:pt x="7826384" y="0"/>
                            </a:cubicBezTo>
                            <a:cubicBezTo>
                              <a:pt x="8205695" y="34529"/>
                              <a:pt x="8366867" y="28564"/>
                              <a:pt x="8575727" y="0"/>
                            </a:cubicBezTo>
                            <a:cubicBezTo>
                              <a:pt x="8878461" y="-7837"/>
                              <a:pt x="9105533" y="212185"/>
                              <a:pt x="9122782" y="547055"/>
                            </a:cubicBezTo>
                            <a:cubicBezTo>
                              <a:pt x="9137667" y="763036"/>
                              <a:pt x="9108949" y="843384"/>
                              <a:pt x="9122782" y="1037801"/>
                            </a:cubicBezTo>
                            <a:cubicBezTo>
                              <a:pt x="9136615" y="1232218"/>
                              <a:pt x="9109633" y="1423596"/>
                              <a:pt x="9122782" y="1609439"/>
                            </a:cubicBezTo>
                            <a:cubicBezTo>
                              <a:pt x="9135931" y="1795282"/>
                              <a:pt x="9124939" y="1951792"/>
                              <a:pt x="9122782" y="2164898"/>
                            </a:cubicBezTo>
                            <a:cubicBezTo>
                              <a:pt x="9101583" y="2458427"/>
                              <a:pt x="8873451" y="2753819"/>
                              <a:pt x="8575727" y="2711953"/>
                            </a:cubicBezTo>
                            <a:cubicBezTo>
                              <a:pt x="8338215" y="2734748"/>
                              <a:pt x="8127787" y="2722398"/>
                              <a:pt x="7906671" y="2711953"/>
                            </a:cubicBezTo>
                            <a:cubicBezTo>
                              <a:pt x="7685555" y="2701508"/>
                              <a:pt x="7457752" y="2713208"/>
                              <a:pt x="7317902" y="2711953"/>
                            </a:cubicBezTo>
                            <a:cubicBezTo>
                              <a:pt x="7178052" y="2710698"/>
                              <a:pt x="7005319" y="2718444"/>
                              <a:pt x="6809419" y="2711953"/>
                            </a:cubicBezTo>
                            <a:cubicBezTo>
                              <a:pt x="6613519" y="2705462"/>
                              <a:pt x="6413230" y="2714623"/>
                              <a:pt x="6300937" y="2711953"/>
                            </a:cubicBezTo>
                            <a:cubicBezTo>
                              <a:pt x="6188644" y="2709283"/>
                              <a:pt x="5650522" y="2713140"/>
                              <a:pt x="5471307" y="2711953"/>
                            </a:cubicBezTo>
                            <a:cubicBezTo>
                              <a:pt x="5292092" y="2710767"/>
                              <a:pt x="5123958" y="2727233"/>
                              <a:pt x="4882538" y="2711953"/>
                            </a:cubicBezTo>
                            <a:cubicBezTo>
                              <a:pt x="4641118" y="2696673"/>
                              <a:pt x="4467047" y="2734876"/>
                              <a:pt x="4052908" y="2711953"/>
                            </a:cubicBezTo>
                            <a:cubicBezTo>
                              <a:pt x="3638769" y="2689031"/>
                              <a:pt x="3626973" y="2717214"/>
                              <a:pt x="3223279" y="2711953"/>
                            </a:cubicBezTo>
                            <a:cubicBezTo>
                              <a:pt x="2819585" y="2706692"/>
                              <a:pt x="2902118" y="2690449"/>
                              <a:pt x="2634510" y="2711953"/>
                            </a:cubicBezTo>
                            <a:cubicBezTo>
                              <a:pt x="2366902" y="2733457"/>
                              <a:pt x="2399585" y="2710460"/>
                              <a:pt x="2206314" y="2711953"/>
                            </a:cubicBezTo>
                            <a:cubicBezTo>
                              <a:pt x="2013043" y="2713446"/>
                              <a:pt x="1873401" y="2721887"/>
                              <a:pt x="1697831" y="2711953"/>
                            </a:cubicBezTo>
                            <a:cubicBezTo>
                              <a:pt x="1522261" y="2702019"/>
                              <a:pt x="1401968" y="2692655"/>
                              <a:pt x="1189349" y="2711953"/>
                            </a:cubicBezTo>
                            <a:cubicBezTo>
                              <a:pt x="976730" y="2731251"/>
                              <a:pt x="730515" y="2684687"/>
                              <a:pt x="547055" y="2711953"/>
                            </a:cubicBezTo>
                            <a:cubicBezTo>
                              <a:pt x="277964" y="2750037"/>
                              <a:pt x="23009" y="2439898"/>
                              <a:pt x="0" y="2164898"/>
                            </a:cubicBezTo>
                            <a:cubicBezTo>
                              <a:pt x="12688" y="1938702"/>
                              <a:pt x="19535" y="1841020"/>
                              <a:pt x="0" y="1641795"/>
                            </a:cubicBezTo>
                            <a:cubicBezTo>
                              <a:pt x="-19535" y="1442570"/>
                              <a:pt x="14818" y="1355155"/>
                              <a:pt x="0" y="1151050"/>
                            </a:cubicBezTo>
                            <a:cubicBezTo>
                              <a:pt x="-14818" y="946946"/>
                              <a:pt x="930" y="762324"/>
                              <a:pt x="0" y="54705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1.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rõ</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3.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ngắt</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nghỉ</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chỗ</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28B2A28E-12B5-61D5-B403-824AEF3ECBD2}"/>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39FDABE2-C0F6-9B32-7EF4-FC2EB81A10C7}"/>
                </a:ext>
              </a:extLst>
            </p:cNvPr>
            <p:cNvPicPr>
              <a:picLocks noChangeAspect="1"/>
            </p:cNvPicPr>
            <p:nvPr/>
          </p:nvPicPr>
          <p:blipFill>
            <a:blip r:embed="rId2"/>
            <a:stretch>
              <a:fillRect/>
            </a:stretch>
          </p:blipFill>
          <p:spPr>
            <a:xfrm>
              <a:off x="7786068" y="4837294"/>
              <a:ext cx="469963" cy="469963"/>
            </a:xfrm>
            <a:prstGeom prst="rect">
              <a:avLst/>
            </a:prstGeom>
          </p:spPr>
        </p:pic>
        <p:pic>
          <p:nvPicPr>
            <p:cNvPr id="9" name="Picture 8">
              <a:extLst>
                <a:ext uri="{FF2B5EF4-FFF2-40B4-BE49-F238E27FC236}">
                  <a16:creationId xmlns:a16="http://schemas.microsoft.com/office/drawing/2014/main" id="{4E186CF7-B0D6-F598-3B29-C2DF81A94C00}"/>
                </a:ext>
              </a:extLst>
            </p:cNvPr>
            <p:cNvPicPr>
              <a:picLocks noChangeAspect="1"/>
            </p:cNvPicPr>
            <p:nvPr/>
          </p:nvPicPr>
          <p:blipFill>
            <a:blip r:embed="rId3"/>
            <a:stretch>
              <a:fillRect/>
            </a:stretch>
          </p:blipFill>
          <p:spPr>
            <a:xfrm>
              <a:off x="7229394" y="4837294"/>
              <a:ext cx="469963" cy="469963"/>
            </a:xfrm>
            <a:prstGeom prst="rect">
              <a:avLst/>
            </a:prstGeom>
          </p:spPr>
        </p:pic>
        <p:pic>
          <p:nvPicPr>
            <p:cNvPr id="10" name="Picture 9">
              <a:extLst>
                <a:ext uri="{FF2B5EF4-FFF2-40B4-BE49-F238E27FC236}">
                  <a16:creationId xmlns:a16="http://schemas.microsoft.com/office/drawing/2014/main" id="{590083B1-9DDD-25C2-0F79-7F51E0C32E34}"/>
                </a:ext>
              </a:extLst>
            </p:cNvPr>
            <p:cNvPicPr>
              <a:picLocks noChangeAspect="1"/>
            </p:cNvPicPr>
            <p:nvPr/>
          </p:nvPicPr>
          <p:blipFill>
            <a:blip r:embed="rId4"/>
            <a:stretch>
              <a:fillRect/>
            </a:stretch>
          </p:blipFill>
          <p:spPr>
            <a:xfrm>
              <a:off x="8319108" y="4837294"/>
              <a:ext cx="469963" cy="469963"/>
            </a:xfrm>
            <a:prstGeom prst="rect">
              <a:avLst/>
            </a:prstGeom>
          </p:spPr>
        </p:pic>
        <p:pic>
          <p:nvPicPr>
            <p:cNvPr id="11" name="Picture 10">
              <a:extLst>
                <a:ext uri="{FF2B5EF4-FFF2-40B4-BE49-F238E27FC236}">
                  <a16:creationId xmlns:a16="http://schemas.microsoft.com/office/drawing/2014/main" id="{FDA1D443-42F9-5F8A-49B9-3825A80CEE1D}"/>
                </a:ext>
              </a:extLst>
            </p:cNvPr>
            <p:cNvPicPr>
              <a:picLocks noChangeAspect="1"/>
            </p:cNvPicPr>
            <p:nvPr/>
          </p:nvPicPr>
          <p:blipFill>
            <a:blip r:embed="rId2"/>
            <a:stretch>
              <a:fillRect/>
            </a:stretch>
          </p:blipFill>
          <p:spPr>
            <a:xfrm>
              <a:off x="7792636" y="5402382"/>
              <a:ext cx="469963" cy="469963"/>
            </a:xfrm>
            <a:prstGeom prst="rect">
              <a:avLst/>
            </a:prstGeom>
          </p:spPr>
        </p:pic>
        <p:pic>
          <p:nvPicPr>
            <p:cNvPr id="12" name="Picture 11">
              <a:extLst>
                <a:ext uri="{FF2B5EF4-FFF2-40B4-BE49-F238E27FC236}">
                  <a16:creationId xmlns:a16="http://schemas.microsoft.com/office/drawing/2014/main" id="{61ABDB00-CA50-C182-6479-68959D15A4C1}"/>
                </a:ext>
              </a:extLst>
            </p:cNvPr>
            <p:cNvPicPr>
              <a:picLocks noChangeAspect="1"/>
            </p:cNvPicPr>
            <p:nvPr/>
          </p:nvPicPr>
          <p:blipFill>
            <a:blip r:embed="rId3"/>
            <a:stretch>
              <a:fillRect/>
            </a:stretch>
          </p:blipFill>
          <p:spPr>
            <a:xfrm>
              <a:off x="7235962" y="5402382"/>
              <a:ext cx="469963" cy="469963"/>
            </a:xfrm>
            <a:prstGeom prst="rect">
              <a:avLst/>
            </a:prstGeom>
          </p:spPr>
        </p:pic>
        <p:pic>
          <p:nvPicPr>
            <p:cNvPr id="13" name="Picture 12">
              <a:extLst>
                <a:ext uri="{FF2B5EF4-FFF2-40B4-BE49-F238E27FC236}">
                  <a16:creationId xmlns:a16="http://schemas.microsoft.com/office/drawing/2014/main" id="{C44C7DD9-5ECC-FA8F-08E8-B28C3858F83B}"/>
                </a:ext>
              </a:extLst>
            </p:cNvPr>
            <p:cNvPicPr>
              <a:picLocks noChangeAspect="1"/>
            </p:cNvPicPr>
            <p:nvPr/>
          </p:nvPicPr>
          <p:blipFill>
            <a:blip r:embed="rId4"/>
            <a:stretch>
              <a:fillRect/>
            </a:stretch>
          </p:blipFill>
          <p:spPr>
            <a:xfrm>
              <a:off x="8349310" y="5402382"/>
              <a:ext cx="469963" cy="469963"/>
            </a:xfrm>
            <a:prstGeom prst="rect">
              <a:avLst/>
            </a:prstGeom>
          </p:spPr>
        </p:pic>
        <p:pic>
          <p:nvPicPr>
            <p:cNvPr id="14" name="Picture 13">
              <a:extLst>
                <a:ext uri="{FF2B5EF4-FFF2-40B4-BE49-F238E27FC236}">
                  <a16:creationId xmlns:a16="http://schemas.microsoft.com/office/drawing/2014/main" id="{5D7DB369-3F65-1866-3C42-9247137DD34B}"/>
                </a:ext>
              </a:extLst>
            </p:cNvPr>
            <p:cNvPicPr>
              <a:picLocks noChangeAspect="1"/>
            </p:cNvPicPr>
            <p:nvPr/>
          </p:nvPicPr>
          <p:blipFill>
            <a:blip r:embed="rId2"/>
            <a:stretch>
              <a:fillRect/>
            </a:stretch>
          </p:blipFill>
          <p:spPr>
            <a:xfrm>
              <a:off x="10460330" y="6075973"/>
              <a:ext cx="469963" cy="469963"/>
            </a:xfrm>
            <a:prstGeom prst="rect">
              <a:avLst/>
            </a:prstGeom>
          </p:spPr>
        </p:pic>
        <p:pic>
          <p:nvPicPr>
            <p:cNvPr id="15" name="Picture 14">
              <a:extLst>
                <a:ext uri="{FF2B5EF4-FFF2-40B4-BE49-F238E27FC236}">
                  <a16:creationId xmlns:a16="http://schemas.microsoft.com/office/drawing/2014/main" id="{7538B7C2-803E-1416-8039-74BBA8B5D8D3}"/>
                </a:ext>
              </a:extLst>
            </p:cNvPr>
            <p:cNvPicPr>
              <a:picLocks noChangeAspect="1"/>
            </p:cNvPicPr>
            <p:nvPr/>
          </p:nvPicPr>
          <p:blipFill>
            <a:blip r:embed="rId3"/>
            <a:stretch>
              <a:fillRect/>
            </a:stretch>
          </p:blipFill>
          <p:spPr>
            <a:xfrm>
              <a:off x="9903656" y="6075973"/>
              <a:ext cx="469963" cy="469963"/>
            </a:xfrm>
            <a:prstGeom prst="rect">
              <a:avLst/>
            </a:prstGeom>
          </p:spPr>
        </p:pic>
        <p:pic>
          <p:nvPicPr>
            <p:cNvPr id="16" name="Picture 15">
              <a:extLst>
                <a:ext uri="{FF2B5EF4-FFF2-40B4-BE49-F238E27FC236}">
                  <a16:creationId xmlns:a16="http://schemas.microsoft.com/office/drawing/2014/main" id="{FDC2B491-044E-952E-A84D-F6191EB4E6DC}"/>
                </a:ext>
              </a:extLst>
            </p:cNvPr>
            <p:cNvPicPr>
              <a:picLocks noChangeAspect="1"/>
            </p:cNvPicPr>
            <p:nvPr/>
          </p:nvPicPr>
          <p:blipFill>
            <a:blip r:embed="rId4"/>
            <a:stretch>
              <a:fillRect/>
            </a:stretch>
          </p:blipFill>
          <p:spPr>
            <a:xfrm>
              <a:off x="11017005" y="6075973"/>
              <a:ext cx="469963" cy="469963"/>
            </a:xfrm>
            <a:prstGeom prst="rect">
              <a:avLst/>
            </a:prstGeom>
          </p:spPr>
        </p:pic>
      </p:grpSp>
    </p:spTree>
    <p:extLst>
      <p:ext uri="{BB962C8B-B14F-4D97-AF65-F5344CB8AC3E}">
        <p14:creationId xmlns:p14="http://schemas.microsoft.com/office/powerpoint/2010/main" val="365324274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subTnLst>
                                        <p:audio>
                                          <p:cMediaNode>
                                            <p:cTn display="0" masterRel="sameClick">
                                              <p:stCondLst>
                                                <p:cond evt="begin" delay="0">
                                                  <p:tn val="8"/>
                                                </p:cond>
                                              </p:stCondLst>
                                              <p:endCondLst>
                                                <p:cond evt="onStopAudio" delay="0">
                                                  <p:tgtEl>
                                                    <p:sldTgt/>
                                                  </p:tgtEl>
                                                </p:cond>
                                              </p:endCondLst>
                                            </p:cTn>
                                            <p:tgtEl>
                                              <p:sndTgt r:embed="rId8" name="chimes.wav"/>
                                            </p:tgtEl>
                                          </p:cMediaNode>
                                        </p:audio>
                                      </p:sub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25590-6736-1179-DCE9-CD2DF3784341}"/>
              </a:ext>
            </a:extLst>
          </p:cNvPr>
          <p:cNvPicPr>
            <a:picLocks noChangeAspect="1"/>
          </p:cNvPicPr>
          <p:nvPr/>
        </p:nvPicPr>
        <p:blipFill>
          <a:blip r:embed="rId2"/>
          <a:stretch>
            <a:fillRect/>
          </a:stretch>
        </p:blipFill>
        <p:spPr>
          <a:xfrm>
            <a:off x="1056085" y="2376615"/>
            <a:ext cx="9870279" cy="1457070"/>
          </a:xfrm>
          <a:prstGeom prst="rect">
            <a:avLst/>
          </a:prstGeom>
        </p:spPr>
      </p:pic>
    </p:spTree>
    <p:extLst>
      <p:ext uri="{BB962C8B-B14F-4D97-AF65-F5344CB8AC3E}">
        <p14:creationId xmlns:p14="http://schemas.microsoft.com/office/powerpoint/2010/main" val="114111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59061-5E53-D80D-70A5-219301E9119F}"/>
              </a:ext>
            </a:extLst>
          </p:cNvPr>
          <p:cNvPicPr>
            <a:picLocks noChangeAspect="1"/>
          </p:cNvPicPr>
          <p:nvPr/>
        </p:nvPicPr>
        <p:blipFill>
          <a:blip r:embed="rId2"/>
          <a:stretch>
            <a:fillRect/>
          </a:stretch>
        </p:blipFill>
        <p:spPr>
          <a:xfrm>
            <a:off x="2620976" y="1650868"/>
            <a:ext cx="7011008" cy="3048264"/>
          </a:xfrm>
          <a:prstGeom prst="rect">
            <a:avLst/>
          </a:prstGeom>
        </p:spPr>
      </p:pic>
    </p:spTree>
    <p:extLst>
      <p:ext uri="{BB962C8B-B14F-4D97-AF65-F5344CB8AC3E}">
        <p14:creationId xmlns:p14="http://schemas.microsoft.com/office/powerpoint/2010/main" val="4020006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32509" y="419225"/>
            <a:ext cx="11630771" cy="6158220"/>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9270184-EEF7-41D8-93FE-081AC8401013}"/>
              </a:ext>
            </a:extLst>
          </p:cNvPr>
          <p:cNvSpPr txBox="1"/>
          <p:nvPr/>
        </p:nvSpPr>
        <p:spPr>
          <a:xfrm>
            <a:off x="618079" y="1606714"/>
            <a:ext cx="11181415" cy="4031873"/>
          </a:xfrm>
          <a:prstGeom prst="rect">
            <a:avLst/>
          </a:prstGeom>
          <a:noFill/>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Tên gọi của khu bảo tồn động vật hoang dã có gì đặc biệt?</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Chi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tiết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thể</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rõ</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sự</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phú</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loài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động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sống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bảo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tồn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Tìm</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Những chi tiết nào cho biết các loài động vật ở khu bảo tồn được sinh sống tự do và không sợ bị săn bắn?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có</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suy</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nghĩ</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gì</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loài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động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sống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bảo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tồn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Ngô-</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rông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gô-rô</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nội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dung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chính</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83E931B7-5D35-3167-61F8-DFECBFE08C35}"/>
              </a:ext>
            </a:extLst>
          </p:cNvPr>
          <p:cNvPicPr>
            <a:picLocks noChangeAspect="1"/>
          </p:cNvPicPr>
          <p:nvPr/>
        </p:nvPicPr>
        <p:blipFill>
          <a:blip r:embed="rId5"/>
          <a:stretch>
            <a:fillRect/>
          </a:stretch>
        </p:blipFill>
        <p:spPr>
          <a:xfrm>
            <a:off x="1095599" y="663065"/>
            <a:ext cx="9882473" cy="920576"/>
          </a:xfrm>
          <a:prstGeom prst="rect">
            <a:avLst/>
          </a:prstGeom>
        </p:spPr>
      </p:pic>
    </p:spTree>
    <p:extLst>
      <p:ext uri="{BB962C8B-B14F-4D97-AF65-F5344CB8AC3E}">
        <p14:creationId xmlns:p14="http://schemas.microsoft.com/office/powerpoint/2010/main" val="4245181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6FB07-ABFD-D488-80CC-B8E2DA18D8E3}"/>
              </a:ext>
            </a:extLst>
          </p:cNvPr>
          <p:cNvPicPr>
            <a:picLocks noChangeAspect="1"/>
          </p:cNvPicPr>
          <p:nvPr/>
        </p:nvPicPr>
        <p:blipFill>
          <a:blip r:embed="rId2"/>
          <a:stretch>
            <a:fillRect/>
          </a:stretch>
        </p:blipFill>
        <p:spPr>
          <a:xfrm>
            <a:off x="6424684" y="1038204"/>
            <a:ext cx="5767316" cy="3420152"/>
          </a:xfrm>
          <a:prstGeom prst="rect">
            <a:avLst/>
          </a:prstGeom>
        </p:spPr>
      </p:pic>
    </p:spTree>
    <p:extLst>
      <p:ext uri="{BB962C8B-B14F-4D97-AF65-F5344CB8AC3E}">
        <p14:creationId xmlns:p14="http://schemas.microsoft.com/office/powerpoint/2010/main" val="67276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08880" y="3068320"/>
            <a:ext cx="9389892" cy="331417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mbria" panose="02040503050406030204" pitchFamily="18" charset="0"/>
                <a:ea typeface="Cambria" panose="02040503050406030204" pitchFamily="18" charset="0"/>
              </a:rPr>
              <a:t>Tên của khu bảo tồn được đặt theo tên của miệng núi lửa Ngô-rông-gô-rô, một núi lửa lớn nằm trong vườn quốc gia. Ngô-rông-gô-rô theo tiếng địa phương có nghĩa là “Quà tặng cuộc sống”</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2594155" y="823745"/>
            <a:ext cx="9093325" cy="1809810"/>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4000" b="1" i="1" dirty="0">
                <a:solidFill>
                  <a:srgbClr val="7030A0"/>
                </a:solidFill>
                <a:latin typeface="Cambria" panose="02040503050406030204" pitchFamily="18" charset="0"/>
                <a:ea typeface="Cambria" panose="02040503050406030204" pitchFamily="18" charset="0"/>
              </a:rPr>
              <a:t>Tên gọi của khu bảo tồn động vật hoang dã có gì đặc biệt?</a:t>
            </a: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79679" y="823745"/>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1</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1809201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1021487" y="1305824"/>
            <a:ext cx="10149025" cy="4524315"/>
          </a:xfrm>
          <a:prstGeom prst="roundRect">
            <a:avLst>
              <a:gd name="adj" fmla="val 700"/>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r>
              <a:rPr lang="vi-VN" sz="3600" b="1" i="1" dirty="0">
                <a:solidFill>
                  <a:srgbClr val="7030A0"/>
                </a:solidFill>
                <a:latin typeface="Cambria" panose="02040503050406030204" pitchFamily="18" charset="0"/>
                <a:ea typeface="Cambria" panose="02040503050406030204" pitchFamily="18" charset="0"/>
              </a:rPr>
              <a:t>Chi tiết nào thể hiện rõ nhất sự phong phú của các loài động vật sống trong khu bảo tồn? Tìm câu trả lời đúng.</a:t>
            </a:r>
          </a:p>
          <a:p>
            <a:pPr lvl="0" algn="just"/>
            <a:r>
              <a:rPr lang="vi-VN" sz="3600" dirty="0">
                <a:solidFill>
                  <a:srgbClr val="7030A0"/>
                </a:solidFill>
                <a:latin typeface="Cambria" panose="02040503050406030204" pitchFamily="18" charset="0"/>
                <a:ea typeface="Cambria" panose="02040503050406030204" pitchFamily="18" charset="0"/>
              </a:rPr>
              <a:t>A. Có hàng nghìn con hồng hạc.</a:t>
            </a:r>
          </a:p>
          <a:p>
            <a:pPr lvl="0" algn="just"/>
            <a:r>
              <a:rPr lang="vi-VN" sz="3600" dirty="0">
                <a:solidFill>
                  <a:srgbClr val="7030A0"/>
                </a:solidFill>
                <a:latin typeface="Cambria" panose="02040503050406030204" pitchFamily="18" charset="0"/>
                <a:ea typeface="Cambria" panose="02040503050406030204" pitchFamily="18" charset="0"/>
              </a:rPr>
              <a:t>B. Có diện tích 8 202 ki-lô-mét vuông.</a:t>
            </a:r>
          </a:p>
          <a:p>
            <a:pPr lvl="0" algn="just"/>
            <a:r>
              <a:rPr lang="vi-VN" sz="3600" dirty="0">
                <a:solidFill>
                  <a:srgbClr val="7030A0"/>
                </a:solidFill>
                <a:latin typeface="Cambria" panose="02040503050406030204" pitchFamily="18" charset="0"/>
                <a:ea typeface="Cambria" panose="02040503050406030204" pitchFamily="18" charset="0"/>
              </a:rPr>
              <a:t>C. Có khoảng 25 000 loài động vật.</a:t>
            </a:r>
          </a:p>
          <a:p>
            <a:pPr lvl="0" algn="just"/>
            <a:r>
              <a:rPr lang="vi-VN" sz="3600" dirty="0">
                <a:solidFill>
                  <a:srgbClr val="7030A0"/>
                </a:solidFill>
                <a:latin typeface="Cambria" panose="02040503050406030204" pitchFamily="18" charset="0"/>
                <a:ea typeface="Cambria" panose="02040503050406030204" pitchFamily="18" charset="0"/>
              </a:rPr>
              <a:t>D. Có nhiều loài thú: tê giác, trâu rừng, hà mã, sư tử,...</a:t>
            </a:r>
            <a:endParaRPr kumimoji="0" lang="vi-VN" sz="360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0" y="-126478"/>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2</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2" name="Oval 1">
            <a:extLst>
              <a:ext uri="{FF2B5EF4-FFF2-40B4-BE49-F238E27FC236}">
                <a16:creationId xmlns:a16="http://schemas.microsoft.com/office/drawing/2014/main" id="{D697A07B-A973-65F2-D1C7-D8CFE3A9420C}"/>
              </a:ext>
            </a:extLst>
          </p:cNvPr>
          <p:cNvSpPr/>
          <p:nvPr/>
        </p:nvSpPr>
        <p:spPr>
          <a:xfrm>
            <a:off x="924560" y="4104640"/>
            <a:ext cx="599440" cy="5384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75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1056640" y="1008855"/>
            <a:ext cx="10688320"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3200" b="1" i="1" dirty="0">
                <a:solidFill>
                  <a:srgbClr val="7030A0"/>
                </a:solidFill>
                <a:latin typeface="Cambria" panose="02040503050406030204" pitchFamily="18" charset="0"/>
                <a:ea typeface="Cambria" panose="02040503050406030204" pitchFamily="18" charset="0"/>
              </a:rPr>
              <a:t>Những chi tiết nào cho biết các loài động vật ở khu bảo tồn được sinh sống tự do và không sợ bị săn bắn?</a:t>
            </a:r>
            <a:endParaRPr kumimoji="0" lang="vi-VN" sz="32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122643" y="-27241"/>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 3</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5" name="Group 4">
            <a:extLst>
              <a:ext uri="{FF2B5EF4-FFF2-40B4-BE49-F238E27FC236}">
                <a16:creationId xmlns:a16="http://schemas.microsoft.com/office/drawing/2014/main" id="{7FD73B27-119C-44BD-AA76-CCAE67B5903B}"/>
              </a:ext>
            </a:extLst>
          </p:cNvPr>
          <p:cNvGrpSpPr/>
          <p:nvPr/>
        </p:nvGrpSpPr>
        <p:grpSpPr>
          <a:xfrm>
            <a:off x="625186" y="2722880"/>
            <a:ext cx="10941627" cy="3898769"/>
            <a:chOff x="637309" y="2999940"/>
            <a:chExt cx="10941627" cy="3576151"/>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0941627" cy="357615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65447" y="3089966"/>
              <a:ext cx="10501746" cy="32465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Các loài động vật ở khu bảo tồn được sinh sống tự do và không sợ bị săn bắn như:</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Lũ sư tử: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nằm nghỉ dưới tán cây, dửng dưng nhìn những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chiếc xe du lịch lướt qua.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Nhiều chú voi: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lững thững đi qua đường, ngay trước mũi xe ô tô của du khách.</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Hàng nghìn con hồng hạc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sống quanh các hồ nước.</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36859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655900" y="1650160"/>
            <a:ext cx="9093325"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3600" b="1" i="1" dirty="0">
                <a:solidFill>
                  <a:srgbClr val="7030A0"/>
                </a:solidFill>
                <a:latin typeface="Cambria" panose="02040503050406030204" pitchFamily="18" charset="0"/>
                <a:ea typeface="Cambria" panose="02040503050406030204" pitchFamily="18" charset="0"/>
              </a:rPr>
              <a:t>Em có suy nghĩ gì về những loài động vật sống trong khu bảo tồn Ngô-rông-gô-rô?</a:t>
            </a:r>
            <a:endParaRPr kumimoji="0" lang="vi-VN" sz="36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93518" y="79635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 4</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文本框 11">
            <a:extLst>
              <a:ext uri="{FF2B5EF4-FFF2-40B4-BE49-F238E27FC236}">
                <a16:creationId xmlns:a16="http://schemas.microsoft.com/office/drawing/2014/main" id="{60FE11C7-B819-4475-AC47-97FBB34F2706}"/>
              </a:ext>
            </a:extLst>
          </p:cNvPr>
          <p:cNvSpPr txBox="1"/>
          <p:nvPr/>
        </p:nvSpPr>
        <p:spPr>
          <a:xfrm>
            <a:off x="2076097" y="310272"/>
            <a:ext cx="988094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cs typeface="胡晓波男神体" panose="02010600030101010101" pitchFamily="2" charset="-122"/>
              </a:rPr>
              <a:t>C</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ùng</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tìm</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hiểu</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endParaRPr kumimoji="0" lang="zh-CN" altLang="en-US"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nvGrpSpPr>
          <p:cNvPr id="5" name="Group 4">
            <a:extLst>
              <a:ext uri="{FF2B5EF4-FFF2-40B4-BE49-F238E27FC236}">
                <a16:creationId xmlns:a16="http://schemas.microsoft.com/office/drawing/2014/main" id="{7FD73B27-119C-44BD-AA76-CCAE67B5903B}"/>
              </a:ext>
            </a:extLst>
          </p:cNvPr>
          <p:cNvGrpSpPr/>
          <p:nvPr/>
        </p:nvGrpSpPr>
        <p:grpSpPr>
          <a:xfrm>
            <a:off x="752244" y="3814911"/>
            <a:ext cx="11012632" cy="2301409"/>
            <a:chOff x="637309" y="2999940"/>
            <a:chExt cx="11012632" cy="2790829"/>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1012632" cy="279082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57250" y="3176840"/>
              <a:ext cx="1050174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Các loài động vật trong khu bảo tồn có cuộc sống tốt.</a:t>
              </a:r>
              <a:r>
                <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Chúng không lo bị con người săn bắn, không sợ bị mất môi trường sống.</a:t>
              </a:r>
            </a:p>
          </p:txBody>
        </p:sp>
      </p:grpSp>
    </p:spTree>
    <p:extLst>
      <p:ext uri="{BB962C8B-B14F-4D97-AF65-F5344CB8AC3E}">
        <p14:creationId xmlns:p14="http://schemas.microsoft.com/office/powerpoint/2010/main" val="13746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655900" y="1650160"/>
            <a:ext cx="9093325" cy="1136392"/>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4800" b="1" i="1" dirty="0">
                <a:solidFill>
                  <a:srgbClr val="7030A0"/>
                </a:solidFill>
                <a:latin typeface="Cambria" panose="02040503050406030204" pitchFamily="18" charset="0"/>
                <a:ea typeface="Cambria" panose="02040503050406030204" pitchFamily="18" charset="0"/>
              </a:rPr>
              <a:t>Nêu nội dung chính của bài.</a:t>
            </a:r>
            <a:endParaRPr kumimoji="0" lang="vi-V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93518" y="79635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5</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文本框 11">
            <a:extLst>
              <a:ext uri="{FF2B5EF4-FFF2-40B4-BE49-F238E27FC236}">
                <a16:creationId xmlns:a16="http://schemas.microsoft.com/office/drawing/2014/main" id="{60FE11C7-B819-4475-AC47-97FBB34F2706}"/>
              </a:ext>
            </a:extLst>
          </p:cNvPr>
          <p:cNvSpPr txBox="1"/>
          <p:nvPr/>
        </p:nvSpPr>
        <p:spPr>
          <a:xfrm>
            <a:off x="2076097" y="310272"/>
            <a:ext cx="988094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cs typeface="胡晓波男神体" panose="02010600030101010101" pitchFamily="2" charset="-122"/>
              </a:rPr>
              <a:t>C</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ùng</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tìm</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hiểu</a:t>
            </a:r>
            <a:r>
              <a:rPr kumimoji="0" lang="en-US" altLang="zh-CN"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endParaRPr kumimoji="0" lang="zh-CN" altLang="en-US" sz="54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nvGrpSpPr>
          <p:cNvPr id="5" name="Group 4">
            <a:extLst>
              <a:ext uri="{FF2B5EF4-FFF2-40B4-BE49-F238E27FC236}">
                <a16:creationId xmlns:a16="http://schemas.microsoft.com/office/drawing/2014/main" id="{7FD73B27-119C-44BD-AA76-CCAE67B5903B}"/>
              </a:ext>
            </a:extLst>
          </p:cNvPr>
          <p:cNvGrpSpPr/>
          <p:nvPr/>
        </p:nvGrpSpPr>
        <p:grpSpPr>
          <a:xfrm>
            <a:off x="752244" y="3108960"/>
            <a:ext cx="11012632" cy="3377625"/>
            <a:chOff x="637309" y="2999940"/>
            <a:chExt cx="11012632" cy="2790829"/>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1012632" cy="279082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57250" y="3084497"/>
              <a:ext cx="10501746" cy="26193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 đọc giới thiệu về khu bảo tồn động vật hoang dã Ngô-rông-ngô-rô thuộc châu Phi, nơi đây có rất nhiều loài động vật quý hiếm, chúng được sinh sống tự do và hoàn toàn không sợ bị săn bắn.</a:t>
              </a:r>
            </a:p>
          </p:txBody>
        </p:sp>
      </p:grpSp>
    </p:spTree>
    <p:extLst>
      <p:ext uri="{BB962C8B-B14F-4D97-AF65-F5344CB8AC3E}">
        <p14:creationId xmlns:p14="http://schemas.microsoft.com/office/powerpoint/2010/main" val="3698487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770958" y="1192277"/>
            <a:ext cx="10367187" cy="4178376"/>
            <a:chOff x="652194" y="2598340"/>
            <a:chExt cx="5532706"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652194" y="3020059"/>
              <a:ext cx="858517" cy="40846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03</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1841560" y="2741352"/>
              <a:ext cx="4001007"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 ĐỌC   </a:t>
              </a:r>
              <a:r>
                <a:rPr kumimoji="0" lang="en-US" altLang="zh-CN" sz="9600" b="0" i="0" u="none" strike="noStrike" kern="1200" cap="none" spc="0" normalizeH="0" baseline="0" noProof="0" dirty="0" err="1">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lại</a:t>
              </a:r>
              <a:r>
                <a:rPr kumimoji="0" lang="en-US" altLang="zh-CN"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endParaRPr kumimoji="0" lang="zh-CN" altLang="en-US"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59491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D63499-9932-46C8-A25F-DE94B523DDFD}"/>
              </a:ext>
            </a:extLst>
          </p:cNvPr>
          <p:cNvGrpSpPr/>
          <p:nvPr/>
        </p:nvGrpSpPr>
        <p:grpSpPr>
          <a:xfrm>
            <a:off x="467591" y="2566553"/>
            <a:ext cx="8998528" cy="3963725"/>
            <a:chOff x="457200" y="2628899"/>
            <a:chExt cx="8998528" cy="3963725"/>
          </a:xfrm>
        </p:grpSpPr>
        <p:sp>
          <p:nvSpPr>
            <p:cNvPr id="13" name="Rounded Rectangle 12"/>
            <p:cNvSpPr/>
            <p:nvPr/>
          </p:nvSpPr>
          <p:spPr>
            <a:xfrm>
              <a:off x="457200" y="2628899"/>
              <a:ext cx="8998528" cy="3963725"/>
            </a:xfrm>
            <a:prstGeom prst="roundRect">
              <a:avLst>
                <a:gd name="adj" fmla="val 348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675019" y="2717935"/>
              <a:ext cx="8763390" cy="3600986"/>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diễn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cảm</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ngắt</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nghỉ</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theo</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dấu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câu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nhấn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giọng</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các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từ</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ngữ</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chi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tiết</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miêu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tả</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vẻ</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đẹp</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khu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bảo</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tồn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Lên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giọng</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câu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hỏi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từ</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cuối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a:t>
              </a:r>
            </a:p>
          </p:txBody>
        </p:sp>
      </p:grpSp>
      <p:sp>
        <p:nvSpPr>
          <p:cNvPr id="18" name="TextBox 17"/>
          <p:cNvSpPr txBox="1"/>
          <p:nvPr/>
        </p:nvSpPr>
        <p:spPr>
          <a:xfrm>
            <a:off x="3057970" y="400457"/>
            <a:ext cx="8299293" cy="1015663"/>
          </a:xfrm>
          <a:prstGeom prst="rect">
            <a:avLst/>
          </a:prstGeom>
          <a:solidFill>
            <a:schemeClr val="bg1"/>
          </a:solidFill>
          <a:ln w="38100">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Giọng</a:t>
            </a:r>
            <a:r>
              <a:rPr kumimoji="0" lang="en-US" sz="6000" b="1" i="0" u="none" strike="noStrike" kern="1200" cap="none" spc="0" normalizeH="0" noProof="0" dirty="0">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noProof="0" dirty="0" err="1">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đọc</a:t>
            </a:r>
            <a:endParaRPr kumimoji="0" lang="en-US" sz="19900" b="1" i="0" u="none" strike="noStrike" kern="1200" cap="none" spc="0" normalizeH="0" baseline="0" noProof="0" dirty="0">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99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14" descr="A picture containing diagram&#10;&#10;Description automatically generated">
            <a:extLst>
              <a:ext uri="{FF2B5EF4-FFF2-40B4-BE49-F238E27FC236}">
                <a16:creationId xmlns:a16="http://schemas.microsoft.com/office/drawing/2014/main" id="{B534717B-ED9A-3F66-A8D3-83944BC9F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39" y="0"/>
            <a:ext cx="10553631" cy="5647489"/>
          </a:xfrm>
          <a:prstGeom prst="rect">
            <a:avLst/>
          </a:prstGeom>
        </p:spPr>
      </p:pic>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794513" y="111760"/>
            <a:ext cx="823873" cy="1071959"/>
          </a:xfrm>
          <a:prstGeom prst="rect">
            <a:avLst/>
          </a:prstGeom>
        </p:spPr>
      </p:pic>
      <p:sp>
        <p:nvSpPr>
          <p:cNvPr id="10" name="Hộp Văn bản 9">
            <a:extLst>
              <a:ext uri="{FF2B5EF4-FFF2-40B4-BE49-F238E27FC236}">
                <a16:creationId xmlns:a16="http://schemas.microsoft.com/office/drawing/2014/main" id="{4D1B4A25-5F8D-90FA-92FD-823117182B85}"/>
              </a:ext>
            </a:extLst>
          </p:cNvPr>
          <p:cNvSpPr txBox="1"/>
          <p:nvPr/>
        </p:nvSpPr>
        <p:spPr>
          <a:xfrm>
            <a:off x="2062481" y="1367065"/>
            <a:ext cx="8382000" cy="1446550"/>
          </a:xfrm>
          <a:prstGeom prst="rect">
            <a:avLst/>
          </a:prstGeom>
          <a:noFill/>
        </p:spPr>
        <p:txBody>
          <a:bodyPr wrap="square" rtlCol="0">
            <a:spAutoFit/>
          </a:bodyPr>
          <a:lstStyle/>
          <a:p>
            <a:pPr lvl="0" algn="ctr" defTabSz="963930"/>
            <a:r>
              <a:rPr lang="vi-VN" altLang="zh-CN" sz="4400" dirty="0">
                <a:solidFill>
                  <a:prstClr val="black"/>
                </a:solidFill>
                <a:cs typeface="+mn-ea"/>
                <a:sym typeface="+mn-lt"/>
              </a:rPr>
              <a:t>Kể những việc con người đã làm để bảo về động vật hoang dã.</a:t>
            </a:r>
            <a:endParaRPr lang="zh-CN" altLang="en-US" sz="4400" dirty="0">
              <a:solidFill>
                <a:prstClr val="black"/>
              </a:solidFill>
              <a:cs typeface="+mn-ea"/>
              <a:sym typeface="+mn-lt"/>
            </a:endParaRPr>
          </a:p>
        </p:txBody>
      </p:sp>
    </p:spTree>
    <p:extLst>
      <p:ext uri="{BB962C8B-B14F-4D97-AF65-F5344CB8AC3E}">
        <p14:creationId xmlns:p14="http://schemas.microsoft.com/office/powerpoint/2010/main" val="186196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ộn: Ngang 19">
            <a:extLst>
              <a:ext uri="{FF2B5EF4-FFF2-40B4-BE49-F238E27FC236}">
                <a16:creationId xmlns:a16="http://schemas.microsoft.com/office/drawing/2014/main" id="{FC6E458C-7A28-2BB8-28F3-12C26C7C808C}"/>
              </a:ext>
            </a:extLst>
          </p:cNvPr>
          <p:cNvSpPr/>
          <p:nvPr/>
        </p:nvSpPr>
        <p:spPr>
          <a:xfrm>
            <a:off x="3207024" y="1414747"/>
            <a:ext cx="5486399" cy="1897924"/>
          </a:xfrm>
          <a:prstGeom prst="horizontalScroll">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Hộp Văn bản 27">
            <a:extLst>
              <a:ext uri="{FF2B5EF4-FFF2-40B4-BE49-F238E27FC236}">
                <a16:creationId xmlns:a16="http://schemas.microsoft.com/office/drawing/2014/main" id="{C8180959-66EA-ADB5-B702-CAAEAEF71C05}"/>
              </a:ext>
            </a:extLst>
          </p:cNvPr>
          <p:cNvSpPr txBox="1"/>
          <p:nvPr/>
        </p:nvSpPr>
        <p:spPr>
          <a:xfrm>
            <a:off x="3922643" y="1880361"/>
            <a:ext cx="43467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Nhóm</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2" name="Picture 1">
            <a:extLst>
              <a:ext uri="{FF2B5EF4-FFF2-40B4-BE49-F238E27FC236}">
                <a16:creationId xmlns:a16="http://schemas.microsoft.com/office/drawing/2014/main" id="{A65A7ABB-85CC-6010-7651-3D9E4DA48864}"/>
              </a:ext>
            </a:extLst>
          </p:cNvPr>
          <p:cNvPicPr>
            <a:picLocks noChangeAspect="1"/>
          </p:cNvPicPr>
          <p:nvPr/>
        </p:nvPicPr>
        <p:blipFill>
          <a:blip r:embed="rId2"/>
          <a:stretch>
            <a:fillRect/>
          </a:stretch>
        </p:blipFill>
        <p:spPr>
          <a:xfrm>
            <a:off x="1340710" y="207206"/>
            <a:ext cx="9449619" cy="1322947"/>
          </a:xfrm>
          <a:prstGeom prst="rect">
            <a:avLst/>
          </a:prstGeom>
        </p:spPr>
      </p:pic>
    </p:spTree>
    <p:extLst>
      <p:ext uri="{BB962C8B-B14F-4D97-AF65-F5344CB8AC3E}">
        <p14:creationId xmlns:p14="http://schemas.microsoft.com/office/powerpoint/2010/main" val="946185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DD64E-81B6-0045-DB84-4C53BB119E90}"/>
              </a:ext>
            </a:extLst>
          </p:cNvPr>
          <p:cNvPicPr>
            <a:picLocks noChangeAspect="1"/>
          </p:cNvPicPr>
          <p:nvPr/>
        </p:nvPicPr>
        <p:blipFill>
          <a:blip r:embed="rId2"/>
          <a:stretch>
            <a:fillRect/>
          </a:stretch>
        </p:blipFill>
        <p:spPr>
          <a:xfrm>
            <a:off x="843851" y="1874388"/>
            <a:ext cx="10260457" cy="3048264"/>
          </a:xfrm>
          <a:prstGeom prst="rect">
            <a:avLst/>
          </a:prstGeom>
        </p:spPr>
      </p:pic>
    </p:spTree>
    <p:extLst>
      <p:ext uri="{BB962C8B-B14F-4D97-AF65-F5344CB8AC3E}">
        <p14:creationId xmlns:p14="http://schemas.microsoft.com/office/powerpoint/2010/main" val="961105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FCABAC-D0CC-F682-A773-A162CA69BD2B}"/>
              </a:ext>
            </a:extLst>
          </p:cNvPr>
          <p:cNvSpPr/>
          <p:nvPr/>
        </p:nvSpPr>
        <p:spPr>
          <a:xfrm>
            <a:off x="485775" y="295275"/>
            <a:ext cx="11229975" cy="6000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peech Bubble: Rectangle with Corners Rounded 5">
            <a:extLst>
              <a:ext uri="{FF2B5EF4-FFF2-40B4-BE49-F238E27FC236}">
                <a16:creationId xmlns:a16="http://schemas.microsoft.com/office/drawing/2014/main" id="{8C6536A6-0611-A311-9DD4-668086F0629A}"/>
              </a:ext>
            </a:extLst>
          </p:cNvPr>
          <p:cNvSpPr/>
          <p:nvPr/>
        </p:nvSpPr>
        <p:spPr>
          <a:xfrm flipH="1">
            <a:off x="4603413" y="459863"/>
            <a:ext cx="6775786" cy="11250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sd="3244475365">
                  <a:custGeom>
                    <a:avLst/>
                    <a:gdLst>
                      <a:gd name="connsiteX0" fmla="*/ 0 w 6775786"/>
                      <a:gd name="connsiteY0" fmla="*/ 187520 h 1125097"/>
                      <a:gd name="connsiteX1" fmla="*/ 280223 w 6775786"/>
                      <a:gd name="connsiteY1" fmla="*/ 0 h 1125097"/>
                      <a:gd name="connsiteX2" fmla="*/ 694670 w 6775786"/>
                      <a:gd name="connsiteY2" fmla="*/ 0 h 1125097"/>
                      <a:gd name="connsiteX3" fmla="*/ 1256011 w 6775786"/>
                      <a:gd name="connsiteY3" fmla="*/ 0 h 1125097"/>
                      <a:gd name="connsiteX4" fmla="*/ 1780628 w 6775786"/>
                      <a:gd name="connsiteY4" fmla="*/ 0 h 1125097"/>
                      <a:gd name="connsiteX5" fmla="*/ 2378691 w 6775786"/>
                      <a:gd name="connsiteY5" fmla="*/ 0 h 1125097"/>
                      <a:gd name="connsiteX6" fmla="*/ 2976754 w 6775786"/>
                      <a:gd name="connsiteY6" fmla="*/ 0 h 1125097"/>
                      <a:gd name="connsiteX7" fmla="*/ 3501371 w 6775786"/>
                      <a:gd name="connsiteY7" fmla="*/ 0 h 1125097"/>
                      <a:gd name="connsiteX8" fmla="*/ 3952541 w 6775786"/>
                      <a:gd name="connsiteY8" fmla="*/ 0 h 1125097"/>
                      <a:gd name="connsiteX9" fmla="*/ 3952541 w 6775786"/>
                      <a:gd name="connsiteY9" fmla="*/ 0 h 1125097"/>
                      <a:gd name="connsiteX10" fmla="*/ 4466371 w 6775786"/>
                      <a:gd name="connsiteY10" fmla="*/ 0 h 1125097"/>
                      <a:gd name="connsiteX11" fmla="*/ 4997142 w 6775786"/>
                      <a:gd name="connsiteY11" fmla="*/ 0 h 1125097"/>
                      <a:gd name="connsiteX12" fmla="*/ 5646488 w 6775786"/>
                      <a:gd name="connsiteY12" fmla="*/ 0 h 1125097"/>
                      <a:gd name="connsiteX13" fmla="*/ 6062534 w 6775786"/>
                      <a:gd name="connsiteY13" fmla="*/ 0 h 1125097"/>
                      <a:gd name="connsiteX14" fmla="*/ 6495562 w 6775786"/>
                      <a:gd name="connsiteY14" fmla="*/ 0 h 1125097"/>
                      <a:gd name="connsiteX15" fmla="*/ 6775786 w 6775786"/>
                      <a:gd name="connsiteY15" fmla="*/ 187520 h 1125097"/>
                      <a:gd name="connsiteX16" fmla="*/ 6775786 w 6775786"/>
                      <a:gd name="connsiteY16" fmla="*/ 431288 h 1125097"/>
                      <a:gd name="connsiteX17" fmla="*/ 6775786 w 6775786"/>
                      <a:gd name="connsiteY17" fmla="*/ 656306 h 1125097"/>
                      <a:gd name="connsiteX18" fmla="*/ 6775786 w 6775786"/>
                      <a:gd name="connsiteY18" fmla="*/ 656306 h 1125097"/>
                      <a:gd name="connsiteX19" fmla="*/ 6775786 w 6775786"/>
                      <a:gd name="connsiteY19" fmla="*/ 937580 h 1125097"/>
                      <a:gd name="connsiteX20" fmla="*/ 6775786 w 6775786"/>
                      <a:gd name="connsiteY20" fmla="*/ 937576 h 1125097"/>
                      <a:gd name="connsiteX21" fmla="*/ 6495562 w 6775786"/>
                      <a:gd name="connsiteY21" fmla="*/ 1125097 h 1125097"/>
                      <a:gd name="connsiteX22" fmla="*/ 6096496 w 6775786"/>
                      <a:gd name="connsiteY22" fmla="*/ 1125097 h 1125097"/>
                      <a:gd name="connsiteX23" fmla="*/ 5646488 w 6775786"/>
                      <a:gd name="connsiteY23" fmla="*/ 1125097 h 1125097"/>
                      <a:gd name="connsiteX24" fmla="*/ 5293931 w 6775786"/>
                      <a:gd name="connsiteY24" fmla="*/ 1238782 h 1125097"/>
                      <a:gd name="connsiteX25" fmla="*/ 4930470 w 6775786"/>
                      <a:gd name="connsiteY25" fmla="*/ 1355983 h 1125097"/>
                      <a:gd name="connsiteX26" fmla="*/ 4556106 w 6775786"/>
                      <a:gd name="connsiteY26" fmla="*/ 1476701 h 1125097"/>
                      <a:gd name="connsiteX27" fmla="*/ 4242252 w 6775786"/>
                      <a:gd name="connsiteY27" fmla="*/ 1293866 h 1125097"/>
                      <a:gd name="connsiteX28" fmla="*/ 3952541 w 6775786"/>
                      <a:gd name="connsiteY28" fmla="*/ 1125097 h 1125097"/>
                      <a:gd name="connsiteX29" fmla="*/ 3427925 w 6775786"/>
                      <a:gd name="connsiteY29" fmla="*/ 1125097 h 1125097"/>
                      <a:gd name="connsiteX30" fmla="*/ 2866584 w 6775786"/>
                      <a:gd name="connsiteY30" fmla="*/ 1125097 h 1125097"/>
                      <a:gd name="connsiteX31" fmla="*/ 2452137 w 6775786"/>
                      <a:gd name="connsiteY31" fmla="*/ 1125097 h 1125097"/>
                      <a:gd name="connsiteX32" fmla="*/ 2000967 w 6775786"/>
                      <a:gd name="connsiteY32" fmla="*/ 1125097 h 1125097"/>
                      <a:gd name="connsiteX33" fmla="*/ 1439627 w 6775786"/>
                      <a:gd name="connsiteY33" fmla="*/ 1125097 h 1125097"/>
                      <a:gd name="connsiteX34" fmla="*/ 878287 w 6775786"/>
                      <a:gd name="connsiteY34" fmla="*/ 1125097 h 1125097"/>
                      <a:gd name="connsiteX35" fmla="*/ 280223 w 6775786"/>
                      <a:gd name="connsiteY35" fmla="*/ 1125097 h 1125097"/>
                      <a:gd name="connsiteX36" fmla="*/ 0 w 6775786"/>
                      <a:gd name="connsiteY36" fmla="*/ 937576 h 1125097"/>
                      <a:gd name="connsiteX37" fmla="*/ 0 w 6775786"/>
                      <a:gd name="connsiteY37" fmla="*/ 937580 h 1125097"/>
                      <a:gd name="connsiteX38" fmla="*/ 0 w 6775786"/>
                      <a:gd name="connsiteY38" fmla="*/ 656306 h 1125097"/>
                      <a:gd name="connsiteX39" fmla="*/ 0 w 6775786"/>
                      <a:gd name="connsiteY39" fmla="*/ 656306 h 1125097"/>
                      <a:gd name="connsiteX40" fmla="*/ 0 w 6775786"/>
                      <a:gd name="connsiteY40" fmla="*/ 426601 h 1125097"/>
                      <a:gd name="connsiteX41" fmla="*/ 0 w 6775786"/>
                      <a:gd name="connsiteY41" fmla="*/ 187520 h 1125097"/>
                      <a:gd name="connsiteX0" fmla="*/ 0 w 6775786"/>
                      <a:gd name="connsiteY0" fmla="*/ 187520 h 1125097"/>
                      <a:gd name="connsiteX1" fmla="*/ 280223 w 6775786"/>
                      <a:gd name="connsiteY1" fmla="*/ 0 h 1125097"/>
                      <a:gd name="connsiteX2" fmla="*/ 878287 w 6775786"/>
                      <a:gd name="connsiteY2" fmla="*/ 0 h 1125097"/>
                      <a:gd name="connsiteX3" fmla="*/ 1292734 w 6775786"/>
                      <a:gd name="connsiteY3" fmla="*/ 0 h 1125097"/>
                      <a:gd name="connsiteX4" fmla="*/ 1890797 w 6775786"/>
                      <a:gd name="connsiteY4" fmla="*/ 0 h 1125097"/>
                      <a:gd name="connsiteX5" fmla="*/ 2488861 w 6775786"/>
                      <a:gd name="connsiteY5" fmla="*/ 0 h 1125097"/>
                      <a:gd name="connsiteX6" fmla="*/ 3013477 w 6775786"/>
                      <a:gd name="connsiteY6" fmla="*/ 0 h 1125097"/>
                      <a:gd name="connsiteX7" fmla="*/ 3952541 w 6775786"/>
                      <a:gd name="connsiteY7" fmla="*/ 0 h 1125097"/>
                      <a:gd name="connsiteX8" fmla="*/ 3952541 w 6775786"/>
                      <a:gd name="connsiteY8" fmla="*/ 0 h 1125097"/>
                      <a:gd name="connsiteX9" fmla="*/ 4466371 w 6775786"/>
                      <a:gd name="connsiteY9" fmla="*/ 0 h 1125097"/>
                      <a:gd name="connsiteX10" fmla="*/ 5031020 w 6775786"/>
                      <a:gd name="connsiteY10" fmla="*/ 0 h 1125097"/>
                      <a:gd name="connsiteX11" fmla="*/ 5646488 w 6775786"/>
                      <a:gd name="connsiteY11" fmla="*/ 0 h 1125097"/>
                      <a:gd name="connsiteX12" fmla="*/ 6045553 w 6775786"/>
                      <a:gd name="connsiteY12" fmla="*/ 0 h 1125097"/>
                      <a:gd name="connsiteX13" fmla="*/ 6495562 w 6775786"/>
                      <a:gd name="connsiteY13" fmla="*/ 0 h 1125097"/>
                      <a:gd name="connsiteX14" fmla="*/ 6775786 w 6775786"/>
                      <a:gd name="connsiteY14" fmla="*/ 187520 h 1125097"/>
                      <a:gd name="connsiteX15" fmla="*/ 6775786 w 6775786"/>
                      <a:gd name="connsiteY15" fmla="*/ 412537 h 1125097"/>
                      <a:gd name="connsiteX16" fmla="*/ 6775786 w 6775786"/>
                      <a:gd name="connsiteY16" fmla="*/ 656306 h 1125097"/>
                      <a:gd name="connsiteX17" fmla="*/ 6775786 w 6775786"/>
                      <a:gd name="connsiteY17" fmla="*/ 656306 h 1125097"/>
                      <a:gd name="connsiteX18" fmla="*/ 6775786 w 6775786"/>
                      <a:gd name="connsiteY18" fmla="*/ 937580 h 1125097"/>
                      <a:gd name="connsiteX19" fmla="*/ 6775786 w 6775786"/>
                      <a:gd name="connsiteY19" fmla="*/ 937576 h 1125097"/>
                      <a:gd name="connsiteX20" fmla="*/ 6495562 w 6775786"/>
                      <a:gd name="connsiteY20" fmla="*/ 1125097 h 1125097"/>
                      <a:gd name="connsiteX21" fmla="*/ 6088006 w 6775786"/>
                      <a:gd name="connsiteY21" fmla="*/ 1125097 h 1125097"/>
                      <a:gd name="connsiteX22" fmla="*/ 5646488 w 6775786"/>
                      <a:gd name="connsiteY22" fmla="*/ 1125097 h 1125097"/>
                      <a:gd name="connsiteX23" fmla="*/ 5272123 w 6775786"/>
                      <a:gd name="connsiteY23" fmla="*/ 1245814 h 1125097"/>
                      <a:gd name="connsiteX24" fmla="*/ 4908662 w 6775786"/>
                      <a:gd name="connsiteY24" fmla="*/ 1363015 h 1125097"/>
                      <a:gd name="connsiteX25" fmla="*/ 4556106 w 6775786"/>
                      <a:gd name="connsiteY25" fmla="*/ 1476701 h 1125097"/>
                      <a:gd name="connsiteX26" fmla="*/ 4260359 w 6775786"/>
                      <a:gd name="connsiteY26" fmla="*/ 1304415 h 1125097"/>
                      <a:gd name="connsiteX27" fmla="*/ 3952541 w 6775786"/>
                      <a:gd name="connsiteY27" fmla="*/ 1125097 h 1125097"/>
                      <a:gd name="connsiteX28" fmla="*/ 3538095 w 6775786"/>
                      <a:gd name="connsiteY28" fmla="*/ 1125097 h 1125097"/>
                      <a:gd name="connsiteX29" fmla="*/ 2976754 w 6775786"/>
                      <a:gd name="connsiteY29" fmla="*/ 1125097 h 1125097"/>
                      <a:gd name="connsiteX30" fmla="*/ 2452137 w 6775786"/>
                      <a:gd name="connsiteY30" fmla="*/ 1125097 h 1125097"/>
                      <a:gd name="connsiteX31" fmla="*/ 2000967 w 6775786"/>
                      <a:gd name="connsiteY31" fmla="*/ 1125097 h 1125097"/>
                      <a:gd name="connsiteX32" fmla="*/ 1586519 w 6775786"/>
                      <a:gd name="connsiteY32" fmla="*/ 1125097 h 1125097"/>
                      <a:gd name="connsiteX33" fmla="*/ 1135349 w 6775786"/>
                      <a:gd name="connsiteY33" fmla="*/ 1125097 h 1125097"/>
                      <a:gd name="connsiteX34" fmla="*/ 280223 w 6775786"/>
                      <a:gd name="connsiteY34" fmla="*/ 1125097 h 1125097"/>
                      <a:gd name="connsiteX35" fmla="*/ 0 w 6775786"/>
                      <a:gd name="connsiteY35" fmla="*/ 937576 h 1125097"/>
                      <a:gd name="connsiteX36" fmla="*/ 0 w 6775786"/>
                      <a:gd name="connsiteY36" fmla="*/ 937580 h 1125097"/>
                      <a:gd name="connsiteX37" fmla="*/ 0 w 6775786"/>
                      <a:gd name="connsiteY37" fmla="*/ 656306 h 1125097"/>
                      <a:gd name="connsiteX38" fmla="*/ 0 w 6775786"/>
                      <a:gd name="connsiteY38" fmla="*/ 656306 h 1125097"/>
                      <a:gd name="connsiteX39" fmla="*/ 0 w 6775786"/>
                      <a:gd name="connsiteY39" fmla="*/ 431288 h 1125097"/>
                      <a:gd name="connsiteX40" fmla="*/ 0 w 6775786"/>
                      <a:gd name="connsiteY40" fmla="*/ 187520 h 112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75786" h="1125097" fill="none" extrusionOk="0">
                        <a:moveTo>
                          <a:pt x="0" y="187520"/>
                        </a:moveTo>
                        <a:cubicBezTo>
                          <a:pt x="13068" y="96726"/>
                          <a:pt x="125118" y="22957"/>
                          <a:pt x="280223" y="0"/>
                        </a:cubicBezTo>
                        <a:cubicBezTo>
                          <a:pt x="431920" y="-19163"/>
                          <a:pt x="529358" y="-8234"/>
                          <a:pt x="694670" y="0"/>
                        </a:cubicBezTo>
                        <a:cubicBezTo>
                          <a:pt x="841882" y="3318"/>
                          <a:pt x="1014106" y="-2107"/>
                          <a:pt x="1256011" y="0"/>
                        </a:cubicBezTo>
                        <a:cubicBezTo>
                          <a:pt x="1520222" y="676"/>
                          <a:pt x="1663783" y="-4020"/>
                          <a:pt x="1780628" y="0"/>
                        </a:cubicBezTo>
                        <a:cubicBezTo>
                          <a:pt x="1893227" y="-20878"/>
                          <a:pt x="2080165" y="20222"/>
                          <a:pt x="2378691" y="0"/>
                        </a:cubicBezTo>
                        <a:cubicBezTo>
                          <a:pt x="2676756" y="-5900"/>
                          <a:pt x="2726242" y="13762"/>
                          <a:pt x="2976754" y="0"/>
                        </a:cubicBezTo>
                        <a:cubicBezTo>
                          <a:pt x="3237451" y="-11224"/>
                          <a:pt x="3323339" y="6416"/>
                          <a:pt x="3501371" y="0"/>
                        </a:cubicBezTo>
                        <a:cubicBezTo>
                          <a:pt x="3658844" y="5678"/>
                          <a:pt x="3845336" y="-1681"/>
                          <a:pt x="3952541" y="0"/>
                        </a:cubicBezTo>
                        <a:lnTo>
                          <a:pt x="3952541" y="0"/>
                        </a:lnTo>
                        <a:cubicBezTo>
                          <a:pt x="4175464" y="9210"/>
                          <a:pt x="4248871" y="-15891"/>
                          <a:pt x="4466371" y="0"/>
                        </a:cubicBezTo>
                        <a:cubicBezTo>
                          <a:pt x="4684806" y="6312"/>
                          <a:pt x="4776215" y="10058"/>
                          <a:pt x="4997142" y="0"/>
                        </a:cubicBezTo>
                        <a:cubicBezTo>
                          <a:pt x="5207173" y="-15538"/>
                          <a:pt x="5500954" y="4000"/>
                          <a:pt x="5646488" y="0"/>
                        </a:cubicBezTo>
                        <a:cubicBezTo>
                          <a:pt x="5743981" y="-27302"/>
                          <a:pt x="5853328" y="-10948"/>
                          <a:pt x="6062534" y="0"/>
                        </a:cubicBezTo>
                        <a:cubicBezTo>
                          <a:pt x="6241803" y="-14918"/>
                          <a:pt x="6365008" y="-2854"/>
                          <a:pt x="6495562" y="0"/>
                        </a:cubicBezTo>
                        <a:cubicBezTo>
                          <a:pt x="6631117" y="17214"/>
                          <a:pt x="6803449" y="64264"/>
                          <a:pt x="6775786" y="187520"/>
                        </a:cubicBezTo>
                        <a:cubicBezTo>
                          <a:pt x="6772603" y="242628"/>
                          <a:pt x="6780620" y="378433"/>
                          <a:pt x="6775786" y="431288"/>
                        </a:cubicBezTo>
                        <a:cubicBezTo>
                          <a:pt x="6765341" y="486996"/>
                          <a:pt x="6789233" y="550068"/>
                          <a:pt x="6775786" y="656306"/>
                        </a:cubicBezTo>
                        <a:lnTo>
                          <a:pt x="6775786" y="656306"/>
                        </a:lnTo>
                        <a:cubicBezTo>
                          <a:pt x="6767163" y="741106"/>
                          <a:pt x="6780553" y="839310"/>
                          <a:pt x="6775786" y="937580"/>
                        </a:cubicBezTo>
                        <a:lnTo>
                          <a:pt x="6775786" y="937576"/>
                        </a:lnTo>
                        <a:cubicBezTo>
                          <a:pt x="6785982" y="1089467"/>
                          <a:pt x="6621493" y="1126880"/>
                          <a:pt x="6495562" y="1125097"/>
                        </a:cubicBezTo>
                        <a:cubicBezTo>
                          <a:pt x="6379582" y="1138328"/>
                          <a:pt x="6252750" y="1122084"/>
                          <a:pt x="6096496" y="1125097"/>
                        </a:cubicBezTo>
                        <a:cubicBezTo>
                          <a:pt x="5928365" y="1132621"/>
                          <a:pt x="5839853" y="1136767"/>
                          <a:pt x="5646488" y="1125097"/>
                        </a:cubicBezTo>
                        <a:cubicBezTo>
                          <a:pt x="5530098" y="1142986"/>
                          <a:pt x="5440869" y="1187574"/>
                          <a:pt x="5293931" y="1238782"/>
                        </a:cubicBezTo>
                        <a:cubicBezTo>
                          <a:pt x="5145677" y="1292970"/>
                          <a:pt x="5091603" y="1299306"/>
                          <a:pt x="4930470" y="1355983"/>
                        </a:cubicBezTo>
                        <a:cubicBezTo>
                          <a:pt x="4770209" y="1427404"/>
                          <a:pt x="4656973" y="1435923"/>
                          <a:pt x="4556106" y="1476701"/>
                        </a:cubicBezTo>
                        <a:cubicBezTo>
                          <a:pt x="4431441" y="1384175"/>
                          <a:pt x="4390874" y="1355595"/>
                          <a:pt x="4242252" y="1293866"/>
                        </a:cubicBezTo>
                        <a:cubicBezTo>
                          <a:pt x="4092330" y="1225122"/>
                          <a:pt x="4082560" y="1215729"/>
                          <a:pt x="3952541" y="1125097"/>
                        </a:cubicBezTo>
                        <a:cubicBezTo>
                          <a:pt x="3822386" y="1161212"/>
                          <a:pt x="3578946" y="1120929"/>
                          <a:pt x="3427925" y="1125097"/>
                        </a:cubicBezTo>
                        <a:cubicBezTo>
                          <a:pt x="3258566" y="1113983"/>
                          <a:pt x="3006691" y="1120998"/>
                          <a:pt x="2866584" y="1125097"/>
                        </a:cubicBezTo>
                        <a:cubicBezTo>
                          <a:pt x="2732737" y="1134752"/>
                          <a:pt x="2592465" y="1099464"/>
                          <a:pt x="2452137" y="1125097"/>
                        </a:cubicBezTo>
                        <a:cubicBezTo>
                          <a:pt x="2285473" y="1115873"/>
                          <a:pt x="2139714" y="1120276"/>
                          <a:pt x="2000967" y="1125097"/>
                        </a:cubicBezTo>
                        <a:cubicBezTo>
                          <a:pt x="1835798" y="1119933"/>
                          <a:pt x="1695871" y="1131106"/>
                          <a:pt x="1439627" y="1125097"/>
                        </a:cubicBezTo>
                        <a:cubicBezTo>
                          <a:pt x="1189078" y="1140877"/>
                          <a:pt x="1084907" y="1096837"/>
                          <a:pt x="878287" y="1125097"/>
                        </a:cubicBezTo>
                        <a:cubicBezTo>
                          <a:pt x="677546" y="1112269"/>
                          <a:pt x="419947" y="1105574"/>
                          <a:pt x="280223" y="1125097"/>
                        </a:cubicBezTo>
                        <a:cubicBezTo>
                          <a:pt x="94689" y="1113598"/>
                          <a:pt x="-7942" y="1050943"/>
                          <a:pt x="0" y="937576"/>
                        </a:cubicBezTo>
                        <a:lnTo>
                          <a:pt x="0" y="937580"/>
                        </a:lnTo>
                        <a:cubicBezTo>
                          <a:pt x="15297" y="816829"/>
                          <a:pt x="14985" y="794276"/>
                          <a:pt x="0" y="656306"/>
                        </a:cubicBezTo>
                        <a:lnTo>
                          <a:pt x="0" y="656306"/>
                        </a:lnTo>
                        <a:cubicBezTo>
                          <a:pt x="-9146" y="589707"/>
                          <a:pt x="-9077" y="491306"/>
                          <a:pt x="0" y="426601"/>
                        </a:cubicBezTo>
                        <a:cubicBezTo>
                          <a:pt x="9380" y="347513"/>
                          <a:pt x="16785" y="242700"/>
                          <a:pt x="0" y="187520"/>
                        </a:cubicBezTo>
                        <a:close/>
                      </a:path>
                      <a:path w="6775786" h="1125097" stroke="0" extrusionOk="0">
                        <a:moveTo>
                          <a:pt x="0" y="187520"/>
                        </a:moveTo>
                        <a:cubicBezTo>
                          <a:pt x="6497" y="91775"/>
                          <a:pt x="140883" y="18215"/>
                          <a:pt x="280223" y="0"/>
                        </a:cubicBezTo>
                        <a:cubicBezTo>
                          <a:pt x="505085" y="15697"/>
                          <a:pt x="579238" y="8678"/>
                          <a:pt x="878287" y="0"/>
                        </a:cubicBezTo>
                        <a:cubicBezTo>
                          <a:pt x="1170850" y="-2753"/>
                          <a:pt x="1159142" y="-4857"/>
                          <a:pt x="1292734" y="0"/>
                        </a:cubicBezTo>
                        <a:cubicBezTo>
                          <a:pt x="1464105" y="-8691"/>
                          <a:pt x="1626335" y="-30508"/>
                          <a:pt x="1890797" y="0"/>
                        </a:cubicBezTo>
                        <a:cubicBezTo>
                          <a:pt x="2161247" y="-2743"/>
                          <a:pt x="2209435" y="3205"/>
                          <a:pt x="2488861" y="0"/>
                        </a:cubicBezTo>
                        <a:cubicBezTo>
                          <a:pt x="2766880" y="550"/>
                          <a:pt x="2800219" y="6403"/>
                          <a:pt x="3013477" y="0"/>
                        </a:cubicBezTo>
                        <a:cubicBezTo>
                          <a:pt x="3178723" y="2850"/>
                          <a:pt x="3761696" y="-10398"/>
                          <a:pt x="3952541" y="0"/>
                        </a:cubicBezTo>
                        <a:lnTo>
                          <a:pt x="3952541" y="0"/>
                        </a:lnTo>
                        <a:cubicBezTo>
                          <a:pt x="4093106" y="23055"/>
                          <a:pt x="4265583" y="-10185"/>
                          <a:pt x="4466371" y="0"/>
                        </a:cubicBezTo>
                        <a:cubicBezTo>
                          <a:pt x="4693403" y="17502"/>
                          <a:pt x="4828610" y="-11366"/>
                          <a:pt x="5031020" y="0"/>
                        </a:cubicBezTo>
                        <a:cubicBezTo>
                          <a:pt x="5229519" y="-7494"/>
                          <a:pt x="5489999" y="-30876"/>
                          <a:pt x="5646488" y="0"/>
                        </a:cubicBezTo>
                        <a:cubicBezTo>
                          <a:pt x="5725670" y="-17554"/>
                          <a:pt x="5915491" y="-11614"/>
                          <a:pt x="6045553" y="0"/>
                        </a:cubicBezTo>
                        <a:cubicBezTo>
                          <a:pt x="6201083" y="8060"/>
                          <a:pt x="6367695" y="-13259"/>
                          <a:pt x="6495562" y="0"/>
                        </a:cubicBezTo>
                        <a:cubicBezTo>
                          <a:pt x="6634919" y="6396"/>
                          <a:pt x="6780436" y="81321"/>
                          <a:pt x="6775786" y="187520"/>
                        </a:cubicBezTo>
                        <a:cubicBezTo>
                          <a:pt x="6762776" y="248683"/>
                          <a:pt x="6754283" y="358086"/>
                          <a:pt x="6775786" y="412537"/>
                        </a:cubicBezTo>
                        <a:cubicBezTo>
                          <a:pt x="6785778" y="464567"/>
                          <a:pt x="6775017" y="574931"/>
                          <a:pt x="6775786" y="656306"/>
                        </a:cubicBezTo>
                        <a:lnTo>
                          <a:pt x="6775786" y="656306"/>
                        </a:lnTo>
                        <a:cubicBezTo>
                          <a:pt x="6771043" y="749309"/>
                          <a:pt x="6804764" y="828866"/>
                          <a:pt x="6775786" y="937580"/>
                        </a:cubicBezTo>
                        <a:lnTo>
                          <a:pt x="6775786" y="937576"/>
                        </a:lnTo>
                        <a:cubicBezTo>
                          <a:pt x="6746880" y="1065755"/>
                          <a:pt x="6660434" y="1117764"/>
                          <a:pt x="6495562" y="1125097"/>
                        </a:cubicBezTo>
                        <a:cubicBezTo>
                          <a:pt x="6343450" y="1116297"/>
                          <a:pt x="6190719" y="1141547"/>
                          <a:pt x="6088006" y="1125097"/>
                        </a:cubicBezTo>
                        <a:cubicBezTo>
                          <a:pt x="6004466" y="1112287"/>
                          <a:pt x="5800837" y="1096946"/>
                          <a:pt x="5646488" y="1125097"/>
                        </a:cubicBezTo>
                        <a:cubicBezTo>
                          <a:pt x="5538502" y="1147211"/>
                          <a:pt x="5369877" y="1221276"/>
                          <a:pt x="5272123" y="1245814"/>
                        </a:cubicBezTo>
                        <a:cubicBezTo>
                          <a:pt x="5214416" y="1287018"/>
                          <a:pt x="5042777" y="1310770"/>
                          <a:pt x="4908662" y="1363015"/>
                        </a:cubicBezTo>
                        <a:cubicBezTo>
                          <a:pt x="4752770" y="1416603"/>
                          <a:pt x="4684667" y="1422327"/>
                          <a:pt x="4556106" y="1476701"/>
                        </a:cubicBezTo>
                        <a:cubicBezTo>
                          <a:pt x="4442383" y="1399297"/>
                          <a:pt x="4341345" y="1338889"/>
                          <a:pt x="4260359" y="1304415"/>
                        </a:cubicBezTo>
                        <a:cubicBezTo>
                          <a:pt x="4180047" y="1290401"/>
                          <a:pt x="4033044" y="1175517"/>
                          <a:pt x="3952541" y="1125097"/>
                        </a:cubicBezTo>
                        <a:cubicBezTo>
                          <a:pt x="3762917" y="1134011"/>
                          <a:pt x="3666534" y="1112296"/>
                          <a:pt x="3538095" y="1125097"/>
                        </a:cubicBezTo>
                        <a:cubicBezTo>
                          <a:pt x="3395991" y="1147692"/>
                          <a:pt x="3117876" y="1135537"/>
                          <a:pt x="2976754" y="1125097"/>
                        </a:cubicBezTo>
                        <a:cubicBezTo>
                          <a:pt x="2810742" y="1133970"/>
                          <a:pt x="2652185" y="1115204"/>
                          <a:pt x="2452137" y="1125097"/>
                        </a:cubicBezTo>
                        <a:cubicBezTo>
                          <a:pt x="2245872" y="1124711"/>
                          <a:pt x="2092003" y="1149586"/>
                          <a:pt x="2000967" y="1125097"/>
                        </a:cubicBezTo>
                        <a:cubicBezTo>
                          <a:pt x="1892879" y="1130005"/>
                          <a:pt x="1692449" y="1101845"/>
                          <a:pt x="1586519" y="1125097"/>
                        </a:cubicBezTo>
                        <a:cubicBezTo>
                          <a:pt x="1493885" y="1133792"/>
                          <a:pt x="1289615" y="1104106"/>
                          <a:pt x="1135349" y="1125097"/>
                        </a:cubicBezTo>
                        <a:cubicBezTo>
                          <a:pt x="962724" y="1150760"/>
                          <a:pt x="475884" y="1147683"/>
                          <a:pt x="280223" y="1125097"/>
                        </a:cubicBezTo>
                        <a:cubicBezTo>
                          <a:pt x="136961" y="1133910"/>
                          <a:pt x="-3061" y="1070891"/>
                          <a:pt x="0" y="937576"/>
                        </a:cubicBezTo>
                        <a:lnTo>
                          <a:pt x="0" y="937580"/>
                        </a:lnTo>
                        <a:cubicBezTo>
                          <a:pt x="-9616" y="812156"/>
                          <a:pt x="-2761" y="707308"/>
                          <a:pt x="0" y="656306"/>
                        </a:cubicBezTo>
                        <a:lnTo>
                          <a:pt x="0" y="656306"/>
                        </a:lnTo>
                        <a:cubicBezTo>
                          <a:pt x="13687" y="548714"/>
                          <a:pt x="4331" y="513181"/>
                          <a:pt x="0" y="431288"/>
                        </a:cubicBezTo>
                        <a:cubicBezTo>
                          <a:pt x="-56" y="335524"/>
                          <a:pt x="-8771" y="288150"/>
                          <a:pt x="0" y="187520"/>
                        </a:cubicBezTo>
                        <a:close/>
                      </a:path>
                      <a:path w="6775786" h="1125097" fill="none" stroke="0" extrusionOk="0">
                        <a:moveTo>
                          <a:pt x="0" y="187520"/>
                        </a:moveTo>
                        <a:cubicBezTo>
                          <a:pt x="23007" y="68577"/>
                          <a:pt x="97421" y="11079"/>
                          <a:pt x="280223" y="0"/>
                        </a:cubicBezTo>
                        <a:cubicBezTo>
                          <a:pt x="423077" y="-8061"/>
                          <a:pt x="520782" y="-4675"/>
                          <a:pt x="694670" y="0"/>
                        </a:cubicBezTo>
                        <a:cubicBezTo>
                          <a:pt x="884886" y="-314"/>
                          <a:pt x="1020985" y="-21341"/>
                          <a:pt x="1256011" y="0"/>
                        </a:cubicBezTo>
                        <a:cubicBezTo>
                          <a:pt x="1520467" y="26220"/>
                          <a:pt x="1646566" y="5849"/>
                          <a:pt x="1780628" y="0"/>
                        </a:cubicBezTo>
                        <a:cubicBezTo>
                          <a:pt x="1920102" y="-9615"/>
                          <a:pt x="2078975" y="-215"/>
                          <a:pt x="2378691" y="0"/>
                        </a:cubicBezTo>
                        <a:cubicBezTo>
                          <a:pt x="2675693" y="-18075"/>
                          <a:pt x="2716164" y="11791"/>
                          <a:pt x="2976754" y="0"/>
                        </a:cubicBezTo>
                        <a:cubicBezTo>
                          <a:pt x="3219767" y="-25561"/>
                          <a:pt x="3324347" y="16087"/>
                          <a:pt x="3501371" y="0"/>
                        </a:cubicBezTo>
                        <a:cubicBezTo>
                          <a:pt x="3682518" y="-22915"/>
                          <a:pt x="3807920" y="-13789"/>
                          <a:pt x="3952541" y="0"/>
                        </a:cubicBezTo>
                        <a:lnTo>
                          <a:pt x="3952541" y="0"/>
                        </a:lnTo>
                        <a:cubicBezTo>
                          <a:pt x="4187884" y="5913"/>
                          <a:pt x="4244782" y="-32593"/>
                          <a:pt x="4466371" y="0"/>
                        </a:cubicBezTo>
                        <a:cubicBezTo>
                          <a:pt x="4686052" y="1748"/>
                          <a:pt x="4770903" y="8257"/>
                          <a:pt x="4997142" y="0"/>
                        </a:cubicBezTo>
                        <a:cubicBezTo>
                          <a:pt x="5215200" y="-9076"/>
                          <a:pt x="5528119" y="-8281"/>
                          <a:pt x="5646488" y="0"/>
                        </a:cubicBezTo>
                        <a:cubicBezTo>
                          <a:pt x="5758199" y="-17604"/>
                          <a:pt x="5850227" y="3098"/>
                          <a:pt x="6062534" y="0"/>
                        </a:cubicBezTo>
                        <a:cubicBezTo>
                          <a:pt x="6253715" y="-10703"/>
                          <a:pt x="6370422" y="5549"/>
                          <a:pt x="6495562" y="0"/>
                        </a:cubicBezTo>
                        <a:cubicBezTo>
                          <a:pt x="6636679" y="2910"/>
                          <a:pt x="6803793" y="92799"/>
                          <a:pt x="6775786" y="187520"/>
                        </a:cubicBezTo>
                        <a:cubicBezTo>
                          <a:pt x="6785520" y="244776"/>
                          <a:pt x="6788312" y="369634"/>
                          <a:pt x="6775786" y="431288"/>
                        </a:cubicBezTo>
                        <a:cubicBezTo>
                          <a:pt x="6759348" y="500814"/>
                          <a:pt x="6789470" y="541777"/>
                          <a:pt x="6775786" y="656306"/>
                        </a:cubicBezTo>
                        <a:lnTo>
                          <a:pt x="6775786" y="656306"/>
                        </a:lnTo>
                        <a:cubicBezTo>
                          <a:pt x="6777171" y="729170"/>
                          <a:pt x="6800274" y="837835"/>
                          <a:pt x="6775786" y="937580"/>
                        </a:cubicBezTo>
                        <a:lnTo>
                          <a:pt x="6775786" y="937576"/>
                        </a:lnTo>
                        <a:cubicBezTo>
                          <a:pt x="6782478" y="1049593"/>
                          <a:pt x="6638677" y="1160228"/>
                          <a:pt x="6495562" y="1125097"/>
                        </a:cubicBezTo>
                        <a:cubicBezTo>
                          <a:pt x="6347037" y="1141997"/>
                          <a:pt x="6268780" y="1133601"/>
                          <a:pt x="6096496" y="1125097"/>
                        </a:cubicBezTo>
                        <a:cubicBezTo>
                          <a:pt x="5936096" y="1129267"/>
                          <a:pt x="5829333" y="1130198"/>
                          <a:pt x="5646488" y="1125097"/>
                        </a:cubicBezTo>
                        <a:cubicBezTo>
                          <a:pt x="5535524" y="1148451"/>
                          <a:pt x="5460771" y="1188210"/>
                          <a:pt x="5293931" y="1238782"/>
                        </a:cubicBezTo>
                        <a:cubicBezTo>
                          <a:pt x="5147703" y="1299889"/>
                          <a:pt x="5088066" y="1292149"/>
                          <a:pt x="4930470" y="1355983"/>
                        </a:cubicBezTo>
                        <a:cubicBezTo>
                          <a:pt x="4776861" y="1420503"/>
                          <a:pt x="4656108" y="1434847"/>
                          <a:pt x="4556106" y="1476701"/>
                        </a:cubicBezTo>
                        <a:cubicBezTo>
                          <a:pt x="4436304" y="1384451"/>
                          <a:pt x="4395126" y="1366179"/>
                          <a:pt x="4242252" y="1293866"/>
                        </a:cubicBezTo>
                        <a:cubicBezTo>
                          <a:pt x="4095700" y="1225172"/>
                          <a:pt x="4079038" y="1213227"/>
                          <a:pt x="3952541" y="1125097"/>
                        </a:cubicBezTo>
                        <a:cubicBezTo>
                          <a:pt x="3855258" y="1147322"/>
                          <a:pt x="3560964" y="1104989"/>
                          <a:pt x="3427925" y="1125097"/>
                        </a:cubicBezTo>
                        <a:cubicBezTo>
                          <a:pt x="3280259" y="1142440"/>
                          <a:pt x="3018099" y="1105026"/>
                          <a:pt x="2866584" y="1125097"/>
                        </a:cubicBezTo>
                        <a:cubicBezTo>
                          <a:pt x="2725788" y="1138877"/>
                          <a:pt x="2605528" y="1133923"/>
                          <a:pt x="2452137" y="1125097"/>
                        </a:cubicBezTo>
                        <a:cubicBezTo>
                          <a:pt x="2317883" y="1115591"/>
                          <a:pt x="2147591" y="1159533"/>
                          <a:pt x="2000967" y="1125097"/>
                        </a:cubicBezTo>
                        <a:cubicBezTo>
                          <a:pt x="1844175" y="1143512"/>
                          <a:pt x="1685434" y="1129971"/>
                          <a:pt x="1439627" y="1125097"/>
                        </a:cubicBezTo>
                        <a:cubicBezTo>
                          <a:pt x="1193789" y="1119584"/>
                          <a:pt x="1064131" y="1138416"/>
                          <a:pt x="878287" y="1125097"/>
                        </a:cubicBezTo>
                        <a:cubicBezTo>
                          <a:pt x="668096" y="1136878"/>
                          <a:pt x="412209" y="1113564"/>
                          <a:pt x="280223" y="1125097"/>
                        </a:cubicBezTo>
                        <a:cubicBezTo>
                          <a:pt x="118812" y="1115092"/>
                          <a:pt x="10834" y="1047855"/>
                          <a:pt x="0" y="937576"/>
                        </a:cubicBezTo>
                        <a:lnTo>
                          <a:pt x="0" y="937580"/>
                        </a:lnTo>
                        <a:cubicBezTo>
                          <a:pt x="14029" y="810711"/>
                          <a:pt x="16110" y="791458"/>
                          <a:pt x="0" y="656306"/>
                        </a:cubicBezTo>
                        <a:lnTo>
                          <a:pt x="0" y="656306"/>
                        </a:lnTo>
                        <a:cubicBezTo>
                          <a:pt x="-5824" y="569120"/>
                          <a:pt x="-7613" y="491028"/>
                          <a:pt x="0" y="426601"/>
                        </a:cubicBezTo>
                        <a:cubicBezTo>
                          <a:pt x="-4765" y="357869"/>
                          <a:pt x="7168" y="265078"/>
                          <a:pt x="0" y="187520"/>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200" kern="0" dirty="0">
                <a:solidFill>
                  <a:srgbClr val="002060"/>
                </a:solidFill>
                <a:latin typeface="Calibri" panose="020F0502020204030204" pitchFamily="34" charset="0"/>
                <a:cs typeface="Calibri" panose="020F0502020204030204" pitchFamily="34" charset="0"/>
              </a:rPr>
              <a:t>Tuyên truyền giáo dục ý thức cho mọi người cùng bảo vệ động vật hoang dã.</a:t>
            </a:r>
            <a:endParaRPr kumimoji="0" lang="vi-VN"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Speech Bubble: Rectangle with Corners Rounded 5">
            <a:extLst>
              <a:ext uri="{FF2B5EF4-FFF2-40B4-BE49-F238E27FC236}">
                <a16:creationId xmlns:a16="http://schemas.microsoft.com/office/drawing/2014/main" id="{C486C9DE-760D-E655-526B-9FA0E27A0FDF}"/>
              </a:ext>
            </a:extLst>
          </p:cNvPr>
          <p:cNvSpPr/>
          <p:nvPr/>
        </p:nvSpPr>
        <p:spPr>
          <a:xfrm flipH="1">
            <a:off x="2977810" y="2174241"/>
            <a:ext cx="7547947" cy="1442720"/>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sd="3244475365">
                  <a:custGeom>
                    <a:avLst/>
                    <a:gdLst>
                      <a:gd name="connsiteX0" fmla="*/ 0 w 7547947"/>
                      <a:gd name="connsiteY0" fmla="*/ 240458 h 1442720"/>
                      <a:gd name="connsiteX1" fmla="*/ 312157 w 7547947"/>
                      <a:gd name="connsiteY1" fmla="*/ 0 h 1442720"/>
                      <a:gd name="connsiteX2" fmla="*/ 773834 w 7547947"/>
                      <a:gd name="connsiteY2" fmla="*/ 0 h 1442720"/>
                      <a:gd name="connsiteX3" fmla="*/ 1399145 w 7547947"/>
                      <a:gd name="connsiteY3" fmla="*/ 0 h 1442720"/>
                      <a:gd name="connsiteX4" fmla="*/ 1983546 w 7547947"/>
                      <a:gd name="connsiteY4" fmla="*/ 0 h 1442720"/>
                      <a:gd name="connsiteX5" fmla="*/ 2649764 w 7547947"/>
                      <a:gd name="connsiteY5" fmla="*/ 0 h 1442720"/>
                      <a:gd name="connsiteX6" fmla="*/ 3315981 w 7547947"/>
                      <a:gd name="connsiteY6" fmla="*/ 0 h 1442720"/>
                      <a:gd name="connsiteX7" fmla="*/ 3900383 w 7547947"/>
                      <a:gd name="connsiteY7" fmla="*/ 0 h 1442720"/>
                      <a:gd name="connsiteX8" fmla="*/ 4402969 w 7547947"/>
                      <a:gd name="connsiteY8" fmla="*/ 0 h 1442720"/>
                      <a:gd name="connsiteX9" fmla="*/ 4402969 w 7547947"/>
                      <a:gd name="connsiteY9" fmla="*/ 0 h 1442720"/>
                      <a:gd name="connsiteX10" fmla="*/ 4975354 w 7547947"/>
                      <a:gd name="connsiteY10" fmla="*/ 0 h 1442720"/>
                      <a:gd name="connsiteX11" fmla="*/ 5566610 w 7547947"/>
                      <a:gd name="connsiteY11" fmla="*/ 0 h 1442720"/>
                      <a:gd name="connsiteX12" fmla="*/ 6289955 w 7547947"/>
                      <a:gd name="connsiteY12" fmla="*/ 0 h 1442720"/>
                      <a:gd name="connsiteX13" fmla="*/ 6753414 w 7547947"/>
                      <a:gd name="connsiteY13" fmla="*/ 0 h 1442720"/>
                      <a:gd name="connsiteX14" fmla="*/ 7235789 w 7547947"/>
                      <a:gd name="connsiteY14" fmla="*/ 0 h 1442720"/>
                      <a:gd name="connsiteX15" fmla="*/ 7547947 w 7547947"/>
                      <a:gd name="connsiteY15" fmla="*/ 240458 h 1442720"/>
                      <a:gd name="connsiteX16" fmla="*/ 7547947 w 7547947"/>
                      <a:gd name="connsiteY16" fmla="*/ 553044 h 1442720"/>
                      <a:gd name="connsiteX17" fmla="*/ 7547947 w 7547947"/>
                      <a:gd name="connsiteY17" fmla="*/ 841586 h 1442720"/>
                      <a:gd name="connsiteX18" fmla="*/ 7547947 w 7547947"/>
                      <a:gd name="connsiteY18" fmla="*/ 841586 h 1442720"/>
                      <a:gd name="connsiteX19" fmla="*/ 7547947 w 7547947"/>
                      <a:gd name="connsiteY19" fmla="*/ 1202266 h 1442720"/>
                      <a:gd name="connsiteX20" fmla="*/ 7547947 w 7547947"/>
                      <a:gd name="connsiteY20" fmla="*/ 1202261 h 1442720"/>
                      <a:gd name="connsiteX21" fmla="*/ 7235789 w 7547947"/>
                      <a:gd name="connsiteY21" fmla="*/ 1442720 h 1442720"/>
                      <a:gd name="connsiteX22" fmla="*/ 6791246 w 7547947"/>
                      <a:gd name="connsiteY22" fmla="*/ 1442720 h 1442720"/>
                      <a:gd name="connsiteX23" fmla="*/ 6289955 w 7547947"/>
                      <a:gd name="connsiteY23" fmla="*/ 1442720 h 1442720"/>
                      <a:gd name="connsiteX24" fmla="*/ 5897221 w 7547947"/>
                      <a:gd name="connsiteY24" fmla="*/ 1588499 h 1442720"/>
                      <a:gd name="connsiteX25" fmla="*/ 5492341 w 7547947"/>
                      <a:gd name="connsiteY25" fmla="*/ 1738787 h 1442720"/>
                      <a:gd name="connsiteX26" fmla="*/ 5075314 w 7547947"/>
                      <a:gd name="connsiteY26" fmla="*/ 1893584 h 1442720"/>
                      <a:gd name="connsiteX27" fmla="*/ 4725695 w 7547947"/>
                      <a:gd name="connsiteY27" fmla="*/ 1659134 h 1442720"/>
                      <a:gd name="connsiteX28" fmla="*/ 4402969 w 7547947"/>
                      <a:gd name="connsiteY28" fmla="*/ 1442720 h 1442720"/>
                      <a:gd name="connsiteX29" fmla="*/ 3818567 w 7547947"/>
                      <a:gd name="connsiteY29" fmla="*/ 1442720 h 1442720"/>
                      <a:gd name="connsiteX30" fmla="*/ 3193257 w 7547947"/>
                      <a:gd name="connsiteY30" fmla="*/ 1442720 h 1442720"/>
                      <a:gd name="connsiteX31" fmla="*/ 2731580 w 7547947"/>
                      <a:gd name="connsiteY31" fmla="*/ 1442720 h 1442720"/>
                      <a:gd name="connsiteX32" fmla="*/ 2228995 w 7547947"/>
                      <a:gd name="connsiteY32" fmla="*/ 1442720 h 1442720"/>
                      <a:gd name="connsiteX33" fmla="*/ 1603685 w 7547947"/>
                      <a:gd name="connsiteY33" fmla="*/ 1442720 h 1442720"/>
                      <a:gd name="connsiteX34" fmla="*/ 978375 w 7547947"/>
                      <a:gd name="connsiteY34" fmla="*/ 1442720 h 1442720"/>
                      <a:gd name="connsiteX35" fmla="*/ 312157 w 7547947"/>
                      <a:gd name="connsiteY35" fmla="*/ 1442720 h 1442720"/>
                      <a:gd name="connsiteX36" fmla="*/ 0 w 7547947"/>
                      <a:gd name="connsiteY36" fmla="*/ 1202261 h 1442720"/>
                      <a:gd name="connsiteX37" fmla="*/ 0 w 7547947"/>
                      <a:gd name="connsiteY37" fmla="*/ 1202266 h 1442720"/>
                      <a:gd name="connsiteX38" fmla="*/ 0 w 7547947"/>
                      <a:gd name="connsiteY38" fmla="*/ 841586 h 1442720"/>
                      <a:gd name="connsiteX39" fmla="*/ 0 w 7547947"/>
                      <a:gd name="connsiteY39" fmla="*/ 841586 h 1442720"/>
                      <a:gd name="connsiteX40" fmla="*/ 0 w 7547947"/>
                      <a:gd name="connsiteY40" fmla="*/ 547033 h 1442720"/>
                      <a:gd name="connsiteX41" fmla="*/ 0 w 7547947"/>
                      <a:gd name="connsiteY41" fmla="*/ 240458 h 1442720"/>
                      <a:gd name="connsiteX0" fmla="*/ 0 w 7547947"/>
                      <a:gd name="connsiteY0" fmla="*/ 240458 h 1442720"/>
                      <a:gd name="connsiteX1" fmla="*/ 312157 w 7547947"/>
                      <a:gd name="connsiteY1" fmla="*/ 0 h 1442720"/>
                      <a:gd name="connsiteX2" fmla="*/ 978375 w 7547947"/>
                      <a:gd name="connsiteY2" fmla="*/ 0 h 1442720"/>
                      <a:gd name="connsiteX3" fmla="*/ 1440052 w 7547947"/>
                      <a:gd name="connsiteY3" fmla="*/ 0 h 1442720"/>
                      <a:gd name="connsiteX4" fmla="*/ 2106270 w 7547947"/>
                      <a:gd name="connsiteY4" fmla="*/ 0 h 1442720"/>
                      <a:gd name="connsiteX5" fmla="*/ 2772488 w 7547947"/>
                      <a:gd name="connsiteY5" fmla="*/ 0 h 1442720"/>
                      <a:gd name="connsiteX6" fmla="*/ 3356890 w 7547947"/>
                      <a:gd name="connsiteY6" fmla="*/ 0 h 1442720"/>
                      <a:gd name="connsiteX7" fmla="*/ 4402969 w 7547947"/>
                      <a:gd name="connsiteY7" fmla="*/ 0 h 1442720"/>
                      <a:gd name="connsiteX8" fmla="*/ 4402969 w 7547947"/>
                      <a:gd name="connsiteY8" fmla="*/ 0 h 1442720"/>
                      <a:gd name="connsiteX9" fmla="*/ 4975354 w 7547947"/>
                      <a:gd name="connsiteY9" fmla="*/ 0 h 1442720"/>
                      <a:gd name="connsiteX10" fmla="*/ 5604350 w 7547947"/>
                      <a:gd name="connsiteY10" fmla="*/ 0 h 1442720"/>
                      <a:gd name="connsiteX11" fmla="*/ 6289955 w 7547947"/>
                      <a:gd name="connsiteY11" fmla="*/ 0 h 1442720"/>
                      <a:gd name="connsiteX12" fmla="*/ 6734497 w 7547947"/>
                      <a:gd name="connsiteY12" fmla="*/ 0 h 1442720"/>
                      <a:gd name="connsiteX13" fmla="*/ 7235789 w 7547947"/>
                      <a:gd name="connsiteY13" fmla="*/ 0 h 1442720"/>
                      <a:gd name="connsiteX14" fmla="*/ 7547947 w 7547947"/>
                      <a:gd name="connsiteY14" fmla="*/ 240458 h 1442720"/>
                      <a:gd name="connsiteX15" fmla="*/ 7547947 w 7547947"/>
                      <a:gd name="connsiteY15" fmla="*/ 529000 h 1442720"/>
                      <a:gd name="connsiteX16" fmla="*/ 7547947 w 7547947"/>
                      <a:gd name="connsiteY16" fmla="*/ 841586 h 1442720"/>
                      <a:gd name="connsiteX17" fmla="*/ 7547947 w 7547947"/>
                      <a:gd name="connsiteY17" fmla="*/ 841586 h 1442720"/>
                      <a:gd name="connsiteX18" fmla="*/ 7547947 w 7547947"/>
                      <a:gd name="connsiteY18" fmla="*/ 1202266 h 1442720"/>
                      <a:gd name="connsiteX19" fmla="*/ 7547947 w 7547947"/>
                      <a:gd name="connsiteY19" fmla="*/ 1202261 h 1442720"/>
                      <a:gd name="connsiteX20" fmla="*/ 7235789 w 7547947"/>
                      <a:gd name="connsiteY20" fmla="*/ 1442720 h 1442720"/>
                      <a:gd name="connsiteX21" fmla="*/ 6781788 w 7547947"/>
                      <a:gd name="connsiteY21" fmla="*/ 1442720 h 1442720"/>
                      <a:gd name="connsiteX22" fmla="*/ 6289955 w 7547947"/>
                      <a:gd name="connsiteY22" fmla="*/ 1442720 h 1442720"/>
                      <a:gd name="connsiteX23" fmla="*/ 5872928 w 7547947"/>
                      <a:gd name="connsiteY23" fmla="*/ 1597516 h 1442720"/>
                      <a:gd name="connsiteX24" fmla="*/ 5468048 w 7547947"/>
                      <a:gd name="connsiteY24" fmla="*/ 1747804 h 1442720"/>
                      <a:gd name="connsiteX25" fmla="*/ 5075314 w 7547947"/>
                      <a:gd name="connsiteY25" fmla="*/ 1893584 h 1442720"/>
                      <a:gd name="connsiteX26" fmla="*/ 4745865 w 7547947"/>
                      <a:gd name="connsiteY26" fmla="*/ 1672661 h 1442720"/>
                      <a:gd name="connsiteX27" fmla="*/ 4402969 w 7547947"/>
                      <a:gd name="connsiteY27" fmla="*/ 1442720 h 1442720"/>
                      <a:gd name="connsiteX28" fmla="*/ 3941292 w 7547947"/>
                      <a:gd name="connsiteY28" fmla="*/ 1442720 h 1442720"/>
                      <a:gd name="connsiteX29" fmla="*/ 3315981 w 7547947"/>
                      <a:gd name="connsiteY29" fmla="*/ 1442720 h 1442720"/>
                      <a:gd name="connsiteX30" fmla="*/ 2731580 w 7547947"/>
                      <a:gd name="connsiteY30" fmla="*/ 1442720 h 1442720"/>
                      <a:gd name="connsiteX31" fmla="*/ 2228995 w 7547947"/>
                      <a:gd name="connsiteY31" fmla="*/ 1442720 h 1442720"/>
                      <a:gd name="connsiteX32" fmla="*/ 1767317 w 7547947"/>
                      <a:gd name="connsiteY32" fmla="*/ 1442720 h 1442720"/>
                      <a:gd name="connsiteX33" fmla="*/ 1264732 w 7547947"/>
                      <a:gd name="connsiteY33" fmla="*/ 1442720 h 1442720"/>
                      <a:gd name="connsiteX34" fmla="*/ 312157 w 7547947"/>
                      <a:gd name="connsiteY34" fmla="*/ 1442720 h 1442720"/>
                      <a:gd name="connsiteX35" fmla="*/ 0 w 7547947"/>
                      <a:gd name="connsiteY35" fmla="*/ 1202261 h 1442720"/>
                      <a:gd name="connsiteX36" fmla="*/ 0 w 7547947"/>
                      <a:gd name="connsiteY36" fmla="*/ 1202266 h 1442720"/>
                      <a:gd name="connsiteX37" fmla="*/ 0 w 7547947"/>
                      <a:gd name="connsiteY37" fmla="*/ 841586 h 1442720"/>
                      <a:gd name="connsiteX38" fmla="*/ 0 w 7547947"/>
                      <a:gd name="connsiteY38" fmla="*/ 841586 h 1442720"/>
                      <a:gd name="connsiteX39" fmla="*/ 0 w 7547947"/>
                      <a:gd name="connsiteY39" fmla="*/ 553044 h 1442720"/>
                      <a:gd name="connsiteX40" fmla="*/ 0 w 7547947"/>
                      <a:gd name="connsiteY40" fmla="*/ 240458 h 14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47947" h="1442720" fill="none" extrusionOk="0">
                        <a:moveTo>
                          <a:pt x="0" y="240458"/>
                        </a:moveTo>
                        <a:cubicBezTo>
                          <a:pt x="-2564" y="150449"/>
                          <a:pt x="125202" y="9728"/>
                          <a:pt x="312157" y="0"/>
                        </a:cubicBezTo>
                        <a:cubicBezTo>
                          <a:pt x="489421" y="-6954"/>
                          <a:pt x="588534" y="-6879"/>
                          <a:pt x="773834" y="0"/>
                        </a:cubicBezTo>
                        <a:cubicBezTo>
                          <a:pt x="942417" y="1464"/>
                          <a:pt x="1144892" y="5156"/>
                          <a:pt x="1399145" y="0"/>
                        </a:cubicBezTo>
                        <a:cubicBezTo>
                          <a:pt x="1691469" y="3601"/>
                          <a:pt x="1857511" y="5137"/>
                          <a:pt x="1983546" y="0"/>
                        </a:cubicBezTo>
                        <a:cubicBezTo>
                          <a:pt x="2108541" y="-15730"/>
                          <a:pt x="2318812" y="19119"/>
                          <a:pt x="2649764" y="0"/>
                        </a:cubicBezTo>
                        <a:cubicBezTo>
                          <a:pt x="2981895" y="-7809"/>
                          <a:pt x="3036236" y="15104"/>
                          <a:pt x="3315981" y="0"/>
                        </a:cubicBezTo>
                        <a:cubicBezTo>
                          <a:pt x="3609081" y="-15175"/>
                          <a:pt x="3700500" y="649"/>
                          <a:pt x="3900383" y="0"/>
                        </a:cubicBezTo>
                        <a:cubicBezTo>
                          <a:pt x="4079398" y="1273"/>
                          <a:pt x="4258577" y="-5807"/>
                          <a:pt x="4402969" y="0"/>
                        </a:cubicBezTo>
                        <a:lnTo>
                          <a:pt x="4402969" y="0"/>
                        </a:lnTo>
                        <a:cubicBezTo>
                          <a:pt x="4650490" y="4074"/>
                          <a:pt x="4750478" y="-25366"/>
                          <a:pt x="4975354" y="0"/>
                        </a:cubicBezTo>
                        <a:cubicBezTo>
                          <a:pt x="5218092" y="6172"/>
                          <a:pt x="5326331" y="13837"/>
                          <a:pt x="5566610" y="0"/>
                        </a:cubicBezTo>
                        <a:cubicBezTo>
                          <a:pt x="5798122" y="-19944"/>
                          <a:pt x="6137493" y="-397"/>
                          <a:pt x="6289955" y="0"/>
                        </a:cubicBezTo>
                        <a:cubicBezTo>
                          <a:pt x="6396008" y="-39598"/>
                          <a:pt x="6517262" y="-14472"/>
                          <a:pt x="6753414" y="0"/>
                        </a:cubicBezTo>
                        <a:cubicBezTo>
                          <a:pt x="6963404" y="-8395"/>
                          <a:pt x="7097524" y="6707"/>
                          <a:pt x="7235789" y="0"/>
                        </a:cubicBezTo>
                        <a:cubicBezTo>
                          <a:pt x="7373414" y="39045"/>
                          <a:pt x="7577920" y="94132"/>
                          <a:pt x="7547947" y="240458"/>
                        </a:cubicBezTo>
                        <a:cubicBezTo>
                          <a:pt x="7540465" y="309813"/>
                          <a:pt x="7554098" y="482379"/>
                          <a:pt x="7547947" y="553044"/>
                        </a:cubicBezTo>
                        <a:cubicBezTo>
                          <a:pt x="7536291" y="629538"/>
                          <a:pt x="7566588" y="708968"/>
                          <a:pt x="7547947" y="841586"/>
                        </a:cubicBezTo>
                        <a:lnTo>
                          <a:pt x="7547947" y="841586"/>
                        </a:lnTo>
                        <a:cubicBezTo>
                          <a:pt x="7534388" y="956174"/>
                          <a:pt x="7553111" y="1093181"/>
                          <a:pt x="7547947" y="1202266"/>
                        </a:cubicBezTo>
                        <a:lnTo>
                          <a:pt x="7547947" y="1202261"/>
                        </a:lnTo>
                        <a:cubicBezTo>
                          <a:pt x="7561542" y="1377082"/>
                          <a:pt x="7386680" y="1458304"/>
                          <a:pt x="7235789" y="1442720"/>
                        </a:cubicBezTo>
                        <a:cubicBezTo>
                          <a:pt x="7104788" y="1458358"/>
                          <a:pt x="6954335" y="1434869"/>
                          <a:pt x="6791246" y="1442720"/>
                        </a:cubicBezTo>
                        <a:cubicBezTo>
                          <a:pt x="6604808" y="1460763"/>
                          <a:pt x="6515697" y="1466740"/>
                          <a:pt x="6289955" y="1442720"/>
                        </a:cubicBezTo>
                        <a:cubicBezTo>
                          <a:pt x="6143309" y="1458572"/>
                          <a:pt x="6052525" y="1534775"/>
                          <a:pt x="5897221" y="1588499"/>
                        </a:cubicBezTo>
                        <a:cubicBezTo>
                          <a:pt x="5736059" y="1653431"/>
                          <a:pt x="5678484" y="1668615"/>
                          <a:pt x="5492341" y="1738787"/>
                        </a:cubicBezTo>
                        <a:cubicBezTo>
                          <a:pt x="5309804" y="1839646"/>
                          <a:pt x="5173925" y="1835997"/>
                          <a:pt x="5075314" y="1893584"/>
                        </a:cubicBezTo>
                        <a:cubicBezTo>
                          <a:pt x="4938682" y="1771812"/>
                          <a:pt x="4891427" y="1741272"/>
                          <a:pt x="4725695" y="1659134"/>
                        </a:cubicBezTo>
                        <a:cubicBezTo>
                          <a:pt x="4558315" y="1572427"/>
                          <a:pt x="4546438" y="1557980"/>
                          <a:pt x="4402969" y="1442720"/>
                        </a:cubicBezTo>
                        <a:cubicBezTo>
                          <a:pt x="4265856" y="1466834"/>
                          <a:pt x="3969817" y="1437407"/>
                          <a:pt x="3818567" y="1442720"/>
                        </a:cubicBezTo>
                        <a:cubicBezTo>
                          <a:pt x="3630607" y="1432419"/>
                          <a:pt x="3353509" y="1453235"/>
                          <a:pt x="3193257" y="1442720"/>
                        </a:cubicBezTo>
                        <a:cubicBezTo>
                          <a:pt x="3047850" y="1445530"/>
                          <a:pt x="2887460" y="1427061"/>
                          <a:pt x="2731580" y="1442720"/>
                        </a:cubicBezTo>
                        <a:cubicBezTo>
                          <a:pt x="2558371" y="1436415"/>
                          <a:pt x="2397172" y="1456213"/>
                          <a:pt x="2228995" y="1442720"/>
                        </a:cubicBezTo>
                        <a:cubicBezTo>
                          <a:pt x="2053131" y="1427411"/>
                          <a:pt x="1887332" y="1452040"/>
                          <a:pt x="1603685" y="1442720"/>
                        </a:cubicBezTo>
                        <a:cubicBezTo>
                          <a:pt x="1327401" y="1449696"/>
                          <a:pt x="1209665" y="1406546"/>
                          <a:pt x="978375" y="1442720"/>
                        </a:cubicBezTo>
                        <a:cubicBezTo>
                          <a:pt x="755318" y="1442816"/>
                          <a:pt x="463298" y="1413793"/>
                          <a:pt x="312157" y="1442720"/>
                        </a:cubicBezTo>
                        <a:cubicBezTo>
                          <a:pt x="106625" y="1427591"/>
                          <a:pt x="-10803" y="1347694"/>
                          <a:pt x="0" y="1202261"/>
                        </a:cubicBezTo>
                        <a:lnTo>
                          <a:pt x="0" y="1202266"/>
                        </a:lnTo>
                        <a:cubicBezTo>
                          <a:pt x="17792" y="1048320"/>
                          <a:pt x="19571" y="1018051"/>
                          <a:pt x="0" y="841586"/>
                        </a:cubicBezTo>
                        <a:lnTo>
                          <a:pt x="0" y="841586"/>
                        </a:lnTo>
                        <a:cubicBezTo>
                          <a:pt x="-9469" y="756236"/>
                          <a:pt x="-19407" y="623200"/>
                          <a:pt x="0" y="547033"/>
                        </a:cubicBezTo>
                        <a:cubicBezTo>
                          <a:pt x="12282" y="441580"/>
                          <a:pt x="18874" y="312449"/>
                          <a:pt x="0" y="240458"/>
                        </a:cubicBezTo>
                        <a:close/>
                      </a:path>
                      <a:path w="7547947" h="1442720" stroke="0" extrusionOk="0">
                        <a:moveTo>
                          <a:pt x="0" y="240458"/>
                        </a:moveTo>
                        <a:cubicBezTo>
                          <a:pt x="14508" y="132043"/>
                          <a:pt x="160352" y="23259"/>
                          <a:pt x="312157" y="0"/>
                        </a:cubicBezTo>
                        <a:cubicBezTo>
                          <a:pt x="568414" y="27763"/>
                          <a:pt x="643360" y="13080"/>
                          <a:pt x="978375" y="0"/>
                        </a:cubicBezTo>
                        <a:cubicBezTo>
                          <a:pt x="1305025" y="-3456"/>
                          <a:pt x="1291655" y="-5742"/>
                          <a:pt x="1440052" y="0"/>
                        </a:cubicBezTo>
                        <a:cubicBezTo>
                          <a:pt x="1601761" y="-324"/>
                          <a:pt x="1810088" y="-31666"/>
                          <a:pt x="2106270" y="0"/>
                        </a:cubicBezTo>
                        <a:cubicBezTo>
                          <a:pt x="2407658" y="-1926"/>
                          <a:pt x="2460896" y="5542"/>
                          <a:pt x="2772488" y="0"/>
                        </a:cubicBezTo>
                        <a:cubicBezTo>
                          <a:pt x="3078272" y="-6321"/>
                          <a:pt x="3124278" y="7426"/>
                          <a:pt x="3356890" y="0"/>
                        </a:cubicBezTo>
                        <a:cubicBezTo>
                          <a:pt x="3574859" y="-4976"/>
                          <a:pt x="4231055" y="-4198"/>
                          <a:pt x="4402969" y="0"/>
                        </a:cubicBezTo>
                        <a:lnTo>
                          <a:pt x="4402969" y="0"/>
                        </a:lnTo>
                        <a:cubicBezTo>
                          <a:pt x="4557713" y="27589"/>
                          <a:pt x="4769553" y="-6346"/>
                          <a:pt x="4975354" y="0"/>
                        </a:cubicBezTo>
                        <a:cubicBezTo>
                          <a:pt x="5222531" y="20264"/>
                          <a:pt x="5380045" y="-18526"/>
                          <a:pt x="5604350" y="0"/>
                        </a:cubicBezTo>
                        <a:cubicBezTo>
                          <a:pt x="5807553" y="-21735"/>
                          <a:pt x="6127815" y="-20805"/>
                          <a:pt x="6289955" y="0"/>
                        </a:cubicBezTo>
                        <a:cubicBezTo>
                          <a:pt x="6373875" y="-26113"/>
                          <a:pt x="6591328" y="-15710"/>
                          <a:pt x="6734497" y="0"/>
                        </a:cubicBezTo>
                        <a:cubicBezTo>
                          <a:pt x="6910297" y="10373"/>
                          <a:pt x="7072309" y="-25702"/>
                          <a:pt x="7235789" y="0"/>
                        </a:cubicBezTo>
                        <a:cubicBezTo>
                          <a:pt x="7395291" y="12682"/>
                          <a:pt x="7553925" y="107317"/>
                          <a:pt x="7547947" y="240458"/>
                        </a:cubicBezTo>
                        <a:cubicBezTo>
                          <a:pt x="7538250" y="315312"/>
                          <a:pt x="7530745" y="450676"/>
                          <a:pt x="7547947" y="529000"/>
                        </a:cubicBezTo>
                        <a:cubicBezTo>
                          <a:pt x="7559187" y="599748"/>
                          <a:pt x="7547323" y="741980"/>
                          <a:pt x="7547947" y="841586"/>
                        </a:cubicBezTo>
                        <a:lnTo>
                          <a:pt x="7547947" y="841586"/>
                        </a:lnTo>
                        <a:cubicBezTo>
                          <a:pt x="7536333" y="958675"/>
                          <a:pt x="7582677" y="1062038"/>
                          <a:pt x="7547947" y="1202266"/>
                        </a:cubicBezTo>
                        <a:lnTo>
                          <a:pt x="7547947" y="1202261"/>
                        </a:lnTo>
                        <a:cubicBezTo>
                          <a:pt x="7538181" y="1343929"/>
                          <a:pt x="7430631" y="1455211"/>
                          <a:pt x="7235789" y="1442720"/>
                        </a:cubicBezTo>
                        <a:cubicBezTo>
                          <a:pt x="7064421" y="1437328"/>
                          <a:pt x="6893274" y="1464496"/>
                          <a:pt x="6781788" y="1442720"/>
                        </a:cubicBezTo>
                        <a:cubicBezTo>
                          <a:pt x="6694715" y="1426223"/>
                          <a:pt x="6461519" y="1411769"/>
                          <a:pt x="6289955" y="1442720"/>
                        </a:cubicBezTo>
                        <a:cubicBezTo>
                          <a:pt x="6169717" y="1469633"/>
                          <a:pt x="5964304" y="1558264"/>
                          <a:pt x="5872928" y="1597516"/>
                        </a:cubicBezTo>
                        <a:cubicBezTo>
                          <a:pt x="5799521" y="1644620"/>
                          <a:pt x="5600076" y="1685599"/>
                          <a:pt x="5468048" y="1747804"/>
                        </a:cubicBezTo>
                        <a:cubicBezTo>
                          <a:pt x="5293527" y="1816701"/>
                          <a:pt x="5228825" y="1823404"/>
                          <a:pt x="5075314" y="1893584"/>
                        </a:cubicBezTo>
                        <a:cubicBezTo>
                          <a:pt x="4955470" y="1801853"/>
                          <a:pt x="4825816" y="1734806"/>
                          <a:pt x="4745865" y="1672661"/>
                        </a:cubicBezTo>
                        <a:cubicBezTo>
                          <a:pt x="4655580" y="1642500"/>
                          <a:pt x="4494809" y="1510910"/>
                          <a:pt x="4402969" y="1442720"/>
                        </a:cubicBezTo>
                        <a:cubicBezTo>
                          <a:pt x="4183119" y="1455605"/>
                          <a:pt x="4080927" y="1423315"/>
                          <a:pt x="3941292" y="1442720"/>
                        </a:cubicBezTo>
                        <a:cubicBezTo>
                          <a:pt x="3768278" y="1484287"/>
                          <a:pt x="3460453" y="1467213"/>
                          <a:pt x="3315981" y="1442720"/>
                        </a:cubicBezTo>
                        <a:cubicBezTo>
                          <a:pt x="3112808" y="1462146"/>
                          <a:pt x="2959907" y="1431062"/>
                          <a:pt x="2731580" y="1442720"/>
                        </a:cubicBezTo>
                        <a:cubicBezTo>
                          <a:pt x="2500021" y="1444854"/>
                          <a:pt x="2337292" y="1466341"/>
                          <a:pt x="2228995" y="1442720"/>
                        </a:cubicBezTo>
                        <a:cubicBezTo>
                          <a:pt x="2106786" y="1451627"/>
                          <a:pt x="1885134" y="1418415"/>
                          <a:pt x="1767317" y="1442720"/>
                        </a:cubicBezTo>
                        <a:cubicBezTo>
                          <a:pt x="1679504" y="1459378"/>
                          <a:pt x="1416397" y="1394500"/>
                          <a:pt x="1264732" y="1442720"/>
                        </a:cubicBezTo>
                        <a:cubicBezTo>
                          <a:pt x="1076322" y="1469947"/>
                          <a:pt x="534532" y="1464576"/>
                          <a:pt x="312157" y="1442720"/>
                        </a:cubicBezTo>
                        <a:cubicBezTo>
                          <a:pt x="156512" y="1453872"/>
                          <a:pt x="-3396" y="1371928"/>
                          <a:pt x="0" y="1202261"/>
                        </a:cubicBezTo>
                        <a:lnTo>
                          <a:pt x="0" y="1202266"/>
                        </a:lnTo>
                        <a:cubicBezTo>
                          <a:pt x="-6642" y="1054291"/>
                          <a:pt x="-5469" y="906269"/>
                          <a:pt x="0" y="841586"/>
                        </a:cubicBezTo>
                        <a:lnTo>
                          <a:pt x="0" y="841586"/>
                        </a:lnTo>
                        <a:cubicBezTo>
                          <a:pt x="10845" y="705592"/>
                          <a:pt x="5549" y="657522"/>
                          <a:pt x="0" y="553044"/>
                        </a:cubicBezTo>
                        <a:cubicBezTo>
                          <a:pt x="-1337" y="435721"/>
                          <a:pt x="-10629" y="368968"/>
                          <a:pt x="0" y="240458"/>
                        </a:cubicBezTo>
                        <a:close/>
                      </a:path>
                      <a:path w="7547947" h="1442720" fill="none" stroke="0" extrusionOk="0">
                        <a:moveTo>
                          <a:pt x="0" y="240458"/>
                        </a:moveTo>
                        <a:cubicBezTo>
                          <a:pt x="22120" y="103429"/>
                          <a:pt x="99938" y="21488"/>
                          <a:pt x="312157" y="0"/>
                        </a:cubicBezTo>
                        <a:cubicBezTo>
                          <a:pt x="470798" y="-9626"/>
                          <a:pt x="581954" y="-11978"/>
                          <a:pt x="773834" y="0"/>
                        </a:cubicBezTo>
                        <a:cubicBezTo>
                          <a:pt x="980618" y="-3027"/>
                          <a:pt x="1136244" y="-24443"/>
                          <a:pt x="1399145" y="0"/>
                        </a:cubicBezTo>
                        <a:cubicBezTo>
                          <a:pt x="1689568" y="24273"/>
                          <a:pt x="1849983" y="7911"/>
                          <a:pt x="1983546" y="0"/>
                        </a:cubicBezTo>
                        <a:cubicBezTo>
                          <a:pt x="2132810" y="-11044"/>
                          <a:pt x="2300289" y="-21279"/>
                          <a:pt x="2649764" y="0"/>
                        </a:cubicBezTo>
                        <a:cubicBezTo>
                          <a:pt x="2979979" y="-19014"/>
                          <a:pt x="3031902" y="10548"/>
                          <a:pt x="3315981" y="0"/>
                        </a:cubicBezTo>
                        <a:cubicBezTo>
                          <a:pt x="3586148" y="-30658"/>
                          <a:pt x="3703524" y="39277"/>
                          <a:pt x="3900383" y="0"/>
                        </a:cubicBezTo>
                        <a:cubicBezTo>
                          <a:pt x="4106565" y="-39947"/>
                          <a:pt x="4235622" y="-23524"/>
                          <a:pt x="4402969" y="0"/>
                        </a:cubicBezTo>
                        <a:lnTo>
                          <a:pt x="4402969" y="0"/>
                        </a:lnTo>
                        <a:cubicBezTo>
                          <a:pt x="4659851" y="12070"/>
                          <a:pt x="4729270" y="-30741"/>
                          <a:pt x="4975354" y="0"/>
                        </a:cubicBezTo>
                        <a:cubicBezTo>
                          <a:pt x="5220085" y="5287"/>
                          <a:pt x="5312206" y="9298"/>
                          <a:pt x="5566610" y="0"/>
                        </a:cubicBezTo>
                        <a:cubicBezTo>
                          <a:pt x="5800572" y="-11171"/>
                          <a:pt x="6161199" y="-10981"/>
                          <a:pt x="6289955" y="0"/>
                        </a:cubicBezTo>
                        <a:cubicBezTo>
                          <a:pt x="6421760" y="-28478"/>
                          <a:pt x="6507308" y="4090"/>
                          <a:pt x="6753414" y="0"/>
                        </a:cubicBezTo>
                        <a:cubicBezTo>
                          <a:pt x="6962074" y="-26113"/>
                          <a:pt x="7089080" y="-7313"/>
                          <a:pt x="7235789" y="0"/>
                        </a:cubicBezTo>
                        <a:cubicBezTo>
                          <a:pt x="7397525" y="-10871"/>
                          <a:pt x="7578555" y="113781"/>
                          <a:pt x="7547947" y="240458"/>
                        </a:cubicBezTo>
                        <a:cubicBezTo>
                          <a:pt x="7561962" y="302224"/>
                          <a:pt x="7574819" y="478333"/>
                          <a:pt x="7547947" y="553044"/>
                        </a:cubicBezTo>
                        <a:cubicBezTo>
                          <a:pt x="7531205" y="639104"/>
                          <a:pt x="7564024" y="693496"/>
                          <a:pt x="7547947" y="841586"/>
                        </a:cubicBezTo>
                        <a:lnTo>
                          <a:pt x="7547947" y="841586"/>
                        </a:lnTo>
                        <a:cubicBezTo>
                          <a:pt x="7555846" y="933143"/>
                          <a:pt x="7582904" y="1075983"/>
                          <a:pt x="7547947" y="1202266"/>
                        </a:cubicBezTo>
                        <a:lnTo>
                          <a:pt x="7547947" y="1202261"/>
                        </a:lnTo>
                        <a:cubicBezTo>
                          <a:pt x="7551866" y="1343855"/>
                          <a:pt x="7392236" y="1472057"/>
                          <a:pt x="7235789" y="1442720"/>
                        </a:cubicBezTo>
                        <a:cubicBezTo>
                          <a:pt x="7073360" y="1462471"/>
                          <a:pt x="6991644" y="1467512"/>
                          <a:pt x="6791246" y="1442720"/>
                        </a:cubicBezTo>
                        <a:cubicBezTo>
                          <a:pt x="6620330" y="1453150"/>
                          <a:pt x="6483697" y="1446339"/>
                          <a:pt x="6289955" y="1442720"/>
                        </a:cubicBezTo>
                        <a:cubicBezTo>
                          <a:pt x="6157962" y="1485674"/>
                          <a:pt x="6085201" y="1523444"/>
                          <a:pt x="5897221" y="1588499"/>
                        </a:cubicBezTo>
                        <a:cubicBezTo>
                          <a:pt x="5730094" y="1665613"/>
                          <a:pt x="5669731" y="1652585"/>
                          <a:pt x="5492341" y="1738787"/>
                        </a:cubicBezTo>
                        <a:cubicBezTo>
                          <a:pt x="5320927" y="1819848"/>
                          <a:pt x="5182788" y="1838675"/>
                          <a:pt x="5075314" y="1893584"/>
                        </a:cubicBezTo>
                        <a:cubicBezTo>
                          <a:pt x="4937547" y="1779101"/>
                          <a:pt x="4898907" y="1753321"/>
                          <a:pt x="4725695" y="1659134"/>
                        </a:cubicBezTo>
                        <a:cubicBezTo>
                          <a:pt x="4559749" y="1569371"/>
                          <a:pt x="4544649" y="1553563"/>
                          <a:pt x="4402969" y="1442720"/>
                        </a:cubicBezTo>
                        <a:cubicBezTo>
                          <a:pt x="4287745" y="1461506"/>
                          <a:pt x="3967140" y="1419824"/>
                          <a:pt x="3818567" y="1442720"/>
                        </a:cubicBezTo>
                        <a:cubicBezTo>
                          <a:pt x="3657731" y="1466200"/>
                          <a:pt x="3366283" y="1416794"/>
                          <a:pt x="3193257" y="1442720"/>
                        </a:cubicBezTo>
                        <a:cubicBezTo>
                          <a:pt x="3020804" y="1442772"/>
                          <a:pt x="2902061" y="1452382"/>
                          <a:pt x="2731580" y="1442720"/>
                        </a:cubicBezTo>
                        <a:cubicBezTo>
                          <a:pt x="2580480" y="1434783"/>
                          <a:pt x="2394331" y="1478505"/>
                          <a:pt x="2228995" y="1442720"/>
                        </a:cubicBezTo>
                        <a:cubicBezTo>
                          <a:pt x="2055709" y="1439685"/>
                          <a:pt x="1883791" y="1439985"/>
                          <a:pt x="1603685" y="1442720"/>
                        </a:cubicBezTo>
                        <a:cubicBezTo>
                          <a:pt x="1325541" y="1440829"/>
                          <a:pt x="1182957" y="1459938"/>
                          <a:pt x="978375" y="1442720"/>
                        </a:cubicBezTo>
                        <a:cubicBezTo>
                          <a:pt x="736606" y="1459701"/>
                          <a:pt x="440496" y="1431760"/>
                          <a:pt x="312157" y="1442720"/>
                        </a:cubicBezTo>
                        <a:cubicBezTo>
                          <a:pt x="141174" y="1437726"/>
                          <a:pt x="25915" y="1328077"/>
                          <a:pt x="0" y="1202261"/>
                        </a:cubicBezTo>
                        <a:lnTo>
                          <a:pt x="0" y="1202266"/>
                        </a:lnTo>
                        <a:cubicBezTo>
                          <a:pt x="15421" y="1041357"/>
                          <a:pt x="15234" y="1018111"/>
                          <a:pt x="0" y="841586"/>
                        </a:cubicBezTo>
                        <a:lnTo>
                          <a:pt x="0" y="841586"/>
                        </a:lnTo>
                        <a:cubicBezTo>
                          <a:pt x="-1757" y="727216"/>
                          <a:pt x="-11116" y="626032"/>
                          <a:pt x="0" y="547033"/>
                        </a:cubicBezTo>
                        <a:cubicBezTo>
                          <a:pt x="-6823" y="458934"/>
                          <a:pt x="6440" y="342584"/>
                          <a:pt x="0" y="240458"/>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200" kern="0" dirty="0">
                <a:solidFill>
                  <a:srgbClr val="002060"/>
                </a:solidFill>
                <a:latin typeface="Calibri" panose="020F0502020204030204" pitchFamily="34" charset="0"/>
                <a:cs typeface="Calibri" panose="020F0502020204030204" pitchFamily="34" charset="0"/>
              </a:rPr>
              <a:t>Gây dựng môi trường sống cho động vật hoang dã như: trồng rừng, ngăn chặn chặt phá rừng…</a:t>
            </a:r>
            <a:endParaRPr kumimoji="0" lang="vi-VN"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Speech Bubble: Rectangle with Corners Rounded 5">
            <a:extLst>
              <a:ext uri="{FF2B5EF4-FFF2-40B4-BE49-F238E27FC236}">
                <a16:creationId xmlns:a16="http://schemas.microsoft.com/office/drawing/2014/main" id="{70686E8F-07FB-B4BF-75CF-890084E56F02}"/>
              </a:ext>
            </a:extLst>
          </p:cNvPr>
          <p:cNvSpPr/>
          <p:nvPr/>
        </p:nvSpPr>
        <p:spPr>
          <a:xfrm flipH="1">
            <a:off x="1545249" y="4320663"/>
            <a:ext cx="9183709" cy="8202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sd="3244475365">
                  <a:custGeom>
                    <a:avLst/>
                    <a:gdLst>
                      <a:gd name="connsiteX0" fmla="*/ 0 w 9183709"/>
                      <a:gd name="connsiteY0" fmla="*/ 136719 h 820297"/>
                      <a:gd name="connsiteX1" fmla="*/ 379807 w 9183709"/>
                      <a:gd name="connsiteY1" fmla="*/ 0 h 820297"/>
                      <a:gd name="connsiteX2" fmla="*/ 941537 w 9183709"/>
                      <a:gd name="connsiteY2" fmla="*/ 0 h 820297"/>
                      <a:gd name="connsiteX3" fmla="*/ 1702362 w 9183709"/>
                      <a:gd name="connsiteY3" fmla="*/ 0 h 820297"/>
                      <a:gd name="connsiteX4" fmla="*/ 2413413 w 9183709"/>
                      <a:gd name="connsiteY4" fmla="*/ 0 h 820297"/>
                      <a:gd name="connsiteX5" fmla="*/ 3224011 w 9183709"/>
                      <a:gd name="connsiteY5" fmla="*/ 0 h 820297"/>
                      <a:gd name="connsiteX6" fmla="*/ 4034608 w 9183709"/>
                      <a:gd name="connsiteY6" fmla="*/ 0 h 820297"/>
                      <a:gd name="connsiteX7" fmla="*/ 4745660 w 9183709"/>
                      <a:gd name="connsiteY7" fmla="*/ 0 h 820297"/>
                      <a:gd name="connsiteX8" fmla="*/ 5357163 w 9183709"/>
                      <a:gd name="connsiteY8" fmla="*/ 0 h 820297"/>
                      <a:gd name="connsiteX9" fmla="*/ 5357163 w 9183709"/>
                      <a:gd name="connsiteY9" fmla="*/ 0 h 820297"/>
                      <a:gd name="connsiteX10" fmla="*/ 6053594 w 9183709"/>
                      <a:gd name="connsiteY10" fmla="*/ 0 h 820297"/>
                      <a:gd name="connsiteX11" fmla="*/ 6772985 w 9183709"/>
                      <a:gd name="connsiteY11" fmla="*/ 0 h 820297"/>
                      <a:gd name="connsiteX12" fmla="*/ 7653090 w 9183709"/>
                      <a:gd name="connsiteY12" fmla="*/ 0 h 820297"/>
                      <a:gd name="connsiteX13" fmla="*/ 8216988 w 9183709"/>
                      <a:gd name="connsiteY13" fmla="*/ 0 h 820297"/>
                      <a:gd name="connsiteX14" fmla="*/ 8803901 w 9183709"/>
                      <a:gd name="connsiteY14" fmla="*/ 0 h 820297"/>
                      <a:gd name="connsiteX15" fmla="*/ 9183709 w 9183709"/>
                      <a:gd name="connsiteY15" fmla="*/ 136719 h 820297"/>
                      <a:gd name="connsiteX16" fmla="*/ 9183709 w 9183709"/>
                      <a:gd name="connsiteY16" fmla="*/ 314448 h 820297"/>
                      <a:gd name="connsiteX17" fmla="*/ 9183709 w 9183709"/>
                      <a:gd name="connsiteY17" fmla="*/ 478506 h 820297"/>
                      <a:gd name="connsiteX18" fmla="*/ 9183709 w 9183709"/>
                      <a:gd name="connsiteY18" fmla="*/ 478506 h 820297"/>
                      <a:gd name="connsiteX19" fmla="*/ 9183709 w 9183709"/>
                      <a:gd name="connsiteY19" fmla="*/ 683580 h 820297"/>
                      <a:gd name="connsiteX20" fmla="*/ 9183709 w 9183709"/>
                      <a:gd name="connsiteY20" fmla="*/ 683577 h 820297"/>
                      <a:gd name="connsiteX21" fmla="*/ 8803901 w 9183709"/>
                      <a:gd name="connsiteY21" fmla="*/ 820297 h 820297"/>
                      <a:gd name="connsiteX22" fmla="*/ 8263019 w 9183709"/>
                      <a:gd name="connsiteY22" fmla="*/ 820297 h 820297"/>
                      <a:gd name="connsiteX23" fmla="*/ 7653090 w 9183709"/>
                      <a:gd name="connsiteY23" fmla="*/ 820297 h 820297"/>
                      <a:gd name="connsiteX24" fmla="*/ 7175244 w 9183709"/>
                      <a:gd name="connsiteY24" fmla="*/ 903183 h 820297"/>
                      <a:gd name="connsiteX25" fmla="*/ 6682620 w 9183709"/>
                      <a:gd name="connsiteY25" fmla="*/ 988634 h 820297"/>
                      <a:gd name="connsiteX26" fmla="*/ 6175217 w 9183709"/>
                      <a:gd name="connsiteY26" fmla="*/ 1076647 h 820297"/>
                      <a:gd name="connsiteX27" fmla="*/ 5749829 w 9183709"/>
                      <a:gd name="connsiteY27" fmla="*/ 943345 h 820297"/>
                      <a:gd name="connsiteX28" fmla="*/ 5357163 w 9183709"/>
                      <a:gd name="connsiteY28" fmla="*/ 820297 h 820297"/>
                      <a:gd name="connsiteX29" fmla="*/ 4646113 w 9183709"/>
                      <a:gd name="connsiteY29" fmla="*/ 820297 h 820297"/>
                      <a:gd name="connsiteX30" fmla="*/ 3885287 w 9183709"/>
                      <a:gd name="connsiteY30" fmla="*/ 820297 h 820297"/>
                      <a:gd name="connsiteX31" fmla="*/ 3323558 w 9183709"/>
                      <a:gd name="connsiteY31" fmla="*/ 820297 h 820297"/>
                      <a:gd name="connsiteX32" fmla="*/ 2712054 w 9183709"/>
                      <a:gd name="connsiteY32" fmla="*/ 820297 h 820297"/>
                      <a:gd name="connsiteX33" fmla="*/ 1951230 w 9183709"/>
                      <a:gd name="connsiteY33" fmla="*/ 820297 h 820297"/>
                      <a:gd name="connsiteX34" fmla="*/ 1190405 w 9183709"/>
                      <a:gd name="connsiteY34" fmla="*/ 820297 h 820297"/>
                      <a:gd name="connsiteX35" fmla="*/ 379807 w 9183709"/>
                      <a:gd name="connsiteY35" fmla="*/ 820297 h 820297"/>
                      <a:gd name="connsiteX36" fmla="*/ 0 w 9183709"/>
                      <a:gd name="connsiteY36" fmla="*/ 683577 h 820297"/>
                      <a:gd name="connsiteX37" fmla="*/ 0 w 9183709"/>
                      <a:gd name="connsiteY37" fmla="*/ 683580 h 820297"/>
                      <a:gd name="connsiteX38" fmla="*/ 0 w 9183709"/>
                      <a:gd name="connsiteY38" fmla="*/ 478506 h 820297"/>
                      <a:gd name="connsiteX39" fmla="*/ 0 w 9183709"/>
                      <a:gd name="connsiteY39" fmla="*/ 478506 h 820297"/>
                      <a:gd name="connsiteX40" fmla="*/ 0 w 9183709"/>
                      <a:gd name="connsiteY40" fmla="*/ 311030 h 820297"/>
                      <a:gd name="connsiteX41" fmla="*/ 0 w 9183709"/>
                      <a:gd name="connsiteY41" fmla="*/ 136719 h 820297"/>
                      <a:gd name="connsiteX0" fmla="*/ 0 w 9183709"/>
                      <a:gd name="connsiteY0" fmla="*/ 136719 h 820297"/>
                      <a:gd name="connsiteX1" fmla="*/ 379807 w 9183709"/>
                      <a:gd name="connsiteY1" fmla="*/ 0 h 820297"/>
                      <a:gd name="connsiteX2" fmla="*/ 1190405 w 9183709"/>
                      <a:gd name="connsiteY2" fmla="*/ 0 h 820297"/>
                      <a:gd name="connsiteX3" fmla="*/ 1752135 w 9183709"/>
                      <a:gd name="connsiteY3" fmla="*/ 0 h 820297"/>
                      <a:gd name="connsiteX4" fmla="*/ 2562733 w 9183709"/>
                      <a:gd name="connsiteY4" fmla="*/ 0 h 820297"/>
                      <a:gd name="connsiteX5" fmla="*/ 3373332 w 9183709"/>
                      <a:gd name="connsiteY5" fmla="*/ 0 h 820297"/>
                      <a:gd name="connsiteX6" fmla="*/ 3743078 w 9183709"/>
                      <a:gd name="connsiteY6" fmla="*/ 0 h 820297"/>
                      <a:gd name="connsiteX7" fmla="*/ 4084382 w 9183709"/>
                      <a:gd name="connsiteY7" fmla="*/ 0 h 820297"/>
                      <a:gd name="connsiteX8" fmla="*/ 5357163 w 9183709"/>
                      <a:gd name="connsiteY8" fmla="*/ 0 h 820297"/>
                      <a:gd name="connsiteX9" fmla="*/ 5357163 w 9183709"/>
                      <a:gd name="connsiteY9" fmla="*/ 0 h 820297"/>
                      <a:gd name="connsiteX10" fmla="*/ 6053594 w 9183709"/>
                      <a:gd name="connsiteY10" fmla="*/ 0 h 820297"/>
                      <a:gd name="connsiteX11" fmla="*/ 6818903 w 9183709"/>
                      <a:gd name="connsiteY11" fmla="*/ 0 h 820297"/>
                      <a:gd name="connsiteX12" fmla="*/ 7227655 w 9183709"/>
                      <a:gd name="connsiteY12" fmla="*/ 0 h 820297"/>
                      <a:gd name="connsiteX13" fmla="*/ 7653090 w 9183709"/>
                      <a:gd name="connsiteY13" fmla="*/ 0 h 820297"/>
                      <a:gd name="connsiteX14" fmla="*/ 8193972 w 9183709"/>
                      <a:gd name="connsiteY14" fmla="*/ 0 h 820297"/>
                      <a:gd name="connsiteX15" fmla="*/ 8803901 w 9183709"/>
                      <a:gd name="connsiteY15" fmla="*/ 0 h 820297"/>
                      <a:gd name="connsiteX16" fmla="*/ 9183709 w 9183709"/>
                      <a:gd name="connsiteY16" fmla="*/ 136719 h 820297"/>
                      <a:gd name="connsiteX17" fmla="*/ 9183709 w 9183709"/>
                      <a:gd name="connsiteY17" fmla="*/ 300777 h 820297"/>
                      <a:gd name="connsiteX18" fmla="*/ 9183709 w 9183709"/>
                      <a:gd name="connsiteY18" fmla="*/ 478506 h 820297"/>
                      <a:gd name="connsiteX19" fmla="*/ 9183709 w 9183709"/>
                      <a:gd name="connsiteY19" fmla="*/ 478506 h 820297"/>
                      <a:gd name="connsiteX20" fmla="*/ 9183709 w 9183709"/>
                      <a:gd name="connsiteY20" fmla="*/ 683580 h 820297"/>
                      <a:gd name="connsiteX21" fmla="*/ 9183709 w 9183709"/>
                      <a:gd name="connsiteY21" fmla="*/ 683577 h 820297"/>
                      <a:gd name="connsiteX22" fmla="*/ 8803901 w 9183709"/>
                      <a:gd name="connsiteY22" fmla="*/ 820297 h 820297"/>
                      <a:gd name="connsiteX23" fmla="*/ 8251511 w 9183709"/>
                      <a:gd name="connsiteY23" fmla="*/ 820297 h 820297"/>
                      <a:gd name="connsiteX24" fmla="*/ 7653090 w 9183709"/>
                      <a:gd name="connsiteY24" fmla="*/ 820297 h 820297"/>
                      <a:gd name="connsiteX25" fmla="*/ 7145687 w 9183709"/>
                      <a:gd name="connsiteY25" fmla="*/ 908310 h 820297"/>
                      <a:gd name="connsiteX26" fmla="*/ 6653063 w 9183709"/>
                      <a:gd name="connsiteY26" fmla="*/ 993761 h 820297"/>
                      <a:gd name="connsiteX27" fmla="*/ 6175217 w 9183709"/>
                      <a:gd name="connsiteY27" fmla="*/ 1076647 h 820297"/>
                      <a:gd name="connsiteX28" fmla="*/ 5774371 w 9183709"/>
                      <a:gd name="connsiteY28" fmla="*/ 951036 h 820297"/>
                      <a:gd name="connsiteX29" fmla="*/ 5357163 w 9183709"/>
                      <a:gd name="connsiteY29" fmla="*/ 820297 h 820297"/>
                      <a:gd name="connsiteX30" fmla="*/ 4795434 w 9183709"/>
                      <a:gd name="connsiteY30" fmla="*/ 820297 h 820297"/>
                      <a:gd name="connsiteX31" fmla="*/ 4034608 w 9183709"/>
                      <a:gd name="connsiteY31" fmla="*/ 820297 h 820297"/>
                      <a:gd name="connsiteX32" fmla="*/ 3323558 w 9183709"/>
                      <a:gd name="connsiteY32" fmla="*/ 820297 h 820297"/>
                      <a:gd name="connsiteX33" fmla="*/ 2712054 w 9183709"/>
                      <a:gd name="connsiteY33" fmla="*/ 820297 h 820297"/>
                      <a:gd name="connsiteX34" fmla="*/ 2150323 w 9183709"/>
                      <a:gd name="connsiteY34" fmla="*/ 820297 h 820297"/>
                      <a:gd name="connsiteX35" fmla="*/ 1538820 w 9183709"/>
                      <a:gd name="connsiteY35" fmla="*/ 820297 h 820297"/>
                      <a:gd name="connsiteX36" fmla="*/ 379807 w 9183709"/>
                      <a:gd name="connsiteY36" fmla="*/ 820297 h 820297"/>
                      <a:gd name="connsiteX37" fmla="*/ 0 w 9183709"/>
                      <a:gd name="connsiteY37" fmla="*/ 683577 h 820297"/>
                      <a:gd name="connsiteX38" fmla="*/ 0 w 9183709"/>
                      <a:gd name="connsiteY38" fmla="*/ 683580 h 820297"/>
                      <a:gd name="connsiteX39" fmla="*/ 0 w 9183709"/>
                      <a:gd name="connsiteY39" fmla="*/ 478506 h 820297"/>
                      <a:gd name="connsiteX40" fmla="*/ 0 w 9183709"/>
                      <a:gd name="connsiteY40" fmla="*/ 478506 h 820297"/>
                      <a:gd name="connsiteX41" fmla="*/ 0 w 9183709"/>
                      <a:gd name="connsiteY41" fmla="*/ 314448 h 820297"/>
                      <a:gd name="connsiteX42" fmla="*/ 0 w 9183709"/>
                      <a:gd name="connsiteY42" fmla="*/ 136719 h 82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83709" h="820297" fill="none" extrusionOk="0">
                        <a:moveTo>
                          <a:pt x="0" y="136719"/>
                        </a:moveTo>
                        <a:cubicBezTo>
                          <a:pt x="12495" y="81262"/>
                          <a:pt x="153968" y="12250"/>
                          <a:pt x="379807" y="0"/>
                        </a:cubicBezTo>
                        <a:cubicBezTo>
                          <a:pt x="585079" y="-24685"/>
                          <a:pt x="716431" y="-13147"/>
                          <a:pt x="941537" y="0"/>
                        </a:cubicBezTo>
                        <a:cubicBezTo>
                          <a:pt x="1164113" y="988"/>
                          <a:pt x="1369976" y="-126"/>
                          <a:pt x="1702362" y="0"/>
                        </a:cubicBezTo>
                        <a:cubicBezTo>
                          <a:pt x="2049190" y="3455"/>
                          <a:pt x="2246425" y="-27278"/>
                          <a:pt x="2413413" y="0"/>
                        </a:cubicBezTo>
                        <a:cubicBezTo>
                          <a:pt x="2567132" y="-46042"/>
                          <a:pt x="2816270" y="31854"/>
                          <a:pt x="3224011" y="0"/>
                        </a:cubicBezTo>
                        <a:cubicBezTo>
                          <a:pt x="3626536" y="-3885"/>
                          <a:pt x="3696880" y="17899"/>
                          <a:pt x="4034608" y="0"/>
                        </a:cubicBezTo>
                        <a:cubicBezTo>
                          <a:pt x="4396687" y="-15204"/>
                          <a:pt x="4501984" y="-11250"/>
                          <a:pt x="4745660" y="0"/>
                        </a:cubicBezTo>
                        <a:cubicBezTo>
                          <a:pt x="4977085" y="-818"/>
                          <a:pt x="5212268" y="1121"/>
                          <a:pt x="5357163" y="0"/>
                        </a:cubicBezTo>
                        <a:lnTo>
                          <a:pt x="5357163" y="0"/>
                        </a:lnTo>
                        <a:cubicBezTo>
                          <a:pt x="5658170" y="-7738"/>
                          <a:pt x="5767231" y="-14514"/>
                          <a:pt x="6053594" y="0"/>
                        </a:cubicBezTo>
                        <a:cubicBezTo>
                          <a:pt x="6350937" y="6485"/>
                          <a:pt x="6493684" y="11321"/>
                          <a:pt x="6772985" y="0"/>
                        </a:cubicBezTo>
                        <a:cubicBezTo>
                          <a:pt x="7044815" y="-20610"/>
                          <a:pt x="7462082" y="3966"/>
                          <a:pt x="7653090" y="0"/>
                        </a:cubicBezTo>
                        <a:cubicBezTo>
                          <a:pt x="7792075" y="-10702"/>
                          <a:pt x="7946248" y="-5261"/>
                          <a:pt x="8216988" y="0"/>
                        </a:cubicBezTo>
                        <a:cubicBezTo>
                          <a:pt x="8454998" y="-22681"/>
                          <a:pt x="8633148" y="13168"/>
                          <a:pt x="8803901" y="0"/>
                        </a:cubicBezTo>
                        <a:cubicBezTo>
                          <a:pt x="8986281" y="16393"/>
                          <a:pt x="9220181" y="46724"/>
                          <a:pt x="9183709" y="136719"/>
                        </a:cubicBezTo>
                        <a:cubicBezTo>
                          <a:pt x="9187812" y="177678"/>
                          <a:pt x="9195802" y="272532"/>
                          <a:pt x="9183709" y="314448"/>
                        </a:cubicBezTo>
                        <a:cubicBezTo>
                          <a:pt x="9169521" y="356880"/>
                          <a:pt x="9206872" y="407791"/>
                          <a:pt x="9183709" y="478506"/>
                        </a:cubicBezTo>
                        <a:lnTo>
                          <a:pt x="9183709" y="478506"/>
                        </a:lnTo>
                        <a:cubicBezTo>
                          <a:pt x="9177159" y="536964"/>
                          <a:pt x="9190233" y="609529"/>
                          <a:pt x="9183709" y="683580"/>
                        </a:cubicBezTo>
                        <a:lnTo>
                          <a:pt x="9183709" y="683577"/>
                        </a:lnTo>
                        <a:cubicBezTo>
                          <a:pt x="9202252" y="783421"/>
                          <a:pt x="8986087" y="825656"/>
                          <a:pt x="8803901" y="820297"/>
                        </a:cubicBezTo>
                        <a:cubicBezTo>
                          <a:pt x="8646301" y="831672"/>
                          <a:pt x="8467043" y="810989"/>
                          <a:pt x="8263019" y="820297"/>
                        </a:cubicBezTo>
                        <a:cubicBezTo>
                          <a:pt x="8035965" y="842026"/>
                          <a:pt x="7922110" y="838417"/>
                          <a:pt x="7653090" y="820297"/>
                        </a:cubicBezTo>
                        <a:cubicBezTo>
                          <a:pt x="7484511" y="826554"/>
                          <a:pt x="7369922" y="878298"/>
                          <a:pt x="7175244" y="903183"/>
                        </a:cubicBezTo>
                        <a:cubicBezTo>
                          <a:pt x="6979184" y="932547"/>
                          <a:pt x="6903645" y="949890"/>
                          <a:pt x="6682620" y="988634"/>
                        </a:cubicBezTo>
                        <a:cubicBezTo>
                          <a:pt x="6466889" y="1044307"/>
                          <a:pt x="6315490" y="1046317"/>
                          <a:pt x="6175217" y="1076647"/>
                        </a:cubicBezTo>
                        <a:cubicBezTo>
                          <a:pt x="6006142" y="1005852"/>
                          <a:pt x="5951745" y="987226"/>
                          <a:pt x="5749829" y="943345"/>
                        </a:cubicBezTo>
                        <a:cubicBezTo>
                          <a:pt x="5546889" y="892996"/>
                          <a:pt x="5532151" y="886911"/>
                          <a:pt x="5357163" y="820297"/>
                        </a:cubicBezTo>
                        <a:cubicBezTo>
                          <a:pt x="5178321" y="871660"/>
                          <a:pt x="4834452" y="817305"/>
                          <a:pt x="4646113" y="820297"/>
                        </a:cubicBezTo>
                        <a:cubicBezTo>
                          <a:pt x="4417935" y="805301"/>
                          <a:pt x="4079821" y="846515"/>
                          <a:pt x="3885287" y="820297"/>
                        </a:cubicBezTo>
                        <a:cubicBezTo>
                          <a:pt x="3701673" y="828389"/>
                          <a:pt x="3513407" y="795438"/>
                          <a:pt x="3323558" y="820297"/>
                        </a:cubicBezTo>
                        <a:cubicBezTo>
                          <a:pt x="3105133" y="810464"/>
                          <a:pt x="2904909" y="810547"/>
                          <a:pt x="2712054" y="820297"/>
                        </a:cubicBezTo>
                        <a:cubicBezTo>
                          <a:pt x="2488750" y="821815"/>
                          <a:pt x="2319192" y="813371"/>
                          <a:pt x="1951230" y="820297"/>
                        </a:cubicBezTo>
                        <a:cubicBezTo>
                          <a:pt x="1615074" y="838367"/>
                          <a:pt x="1474256" y="776239"/>
                          <a:pt x="1190405" y="820297"/>
                        </a:cubicBezTo>
                        <a:cubicBezTo>
                          <a:pt x="918114" y="792702"/>
                          <a:pt x="561971" y="795276"/>
                          <a:pt x="379807" y="820297"/>
                        </a:cubicBezTo>
                        <a:cubicBezTo>
                          <a:pt x="152179" y="811015"/>
                          <a:pt x="-11574" y="763314"/>
                          <a:pt x="0" y="683577"/>
                        </a:cubicBezTo>
                        <a:lnTo>
                          <a:pt x="0" y="683580"/>
                        </a:lnTo>
                        <a:cubicBezTo>
                          <a:pt x="19025" y="594310"/>
                          <a:pt x="18707" y="579150"/>
                          <a:pt x="0" y="478506"/>
                        </a:cubicBezTo>
                        <a:lnTo>
                          <a:pt x="0" y="478506"/>
                        </a:lnTo>
                        <a:cubicBezTo>
                          <a:pt x="-17555" y="420870"/>
                          <a:pt x="-11298" y="357385"/>
                          <a:pt x="0" y="311030"/>
                        </a:cubicBezTo>
                        <a:cubicBezTo>
                          <a:pt x="9548" y="256383"/>
                          <a:pt x="20111" y="175671"/>
                          <a:pt x="0" y="136719"/>
                        </a:cubicBezTo>
                        <a:close/>
                      </a:path>
                      <a:path w="9183709" h="820297" stroke="0" extrusionOk="0">
                        <a:moveTo>
                          <a:pt x="0" y="136719"/>
                        </a:moveTo>
                        <a:cubicBezTo>
                          <a:pt x="14916" y="87518"/>
                          <a:pt x="174821" y="11335"/>
                          <a:pt x="379807" y="0"/>
                        </a:cubicBezTo>
                        <a:cubicBezTo>
                          <a:pt x="684903" y="15302"/>
                          <a:pt x="775666" y="24998"/>
                          <a:pt x="1190405" y="0"/>
                        </a:cubicBezTo>
                        <a:cubicBezTo>
                          <a:pt x="1436450" y="21396"/>
                          <a:pt x="1496233" y="-261"/>
                          <a:pt x="1752135" y="0"/>
                        </a:cubicBezTo>
                        <a:cubicBezTo>
                          <a:pt x="1947349" y="-15298"/>
                          <a:pt x="2219767" y="-53116"/>
                          <a:pt x="2562733" y="0"/>
                        </a:cubicBezTo>
                        <a:cubicBezTo>
                          <a:pt x="2938967" y="5341"/>
                          <a:pt x="3001095" y="-5380"/>
                          <a:pt x="3373332" y="0"/>
                        </a:cubicBezTo>
                        <a:cubicBezTo>
                          <a:pt x="3516158" y="-13608"/>
                          <a:pt x="3637024" y="-17926"/>
                          <a:pt x="3743078" y="0"/>
                        </a:cubicBezTo>
                        <a:cubicBezTo>
                          <a:pt x="3849132" y="17926"/>
                          <a:pt x="3914086" y="-10782"/>
                          <a:pt x="4084382" y="0"/>
                        </a:cubicBezTo>
                        <a:cubicBezTo>
                          <a:pt x="4352675" y="-21572"/>
                          <a:pt x="5101983" y="-2047"/>
                          <a:pt x="5357163" y="0"/>
                        </a:cubicBezTo>
                        <a:lnTo>
                          <a:pt x="5357163" y="0"/>
                        </a:lnTo>
                        <a:cubicBezTo>
                          <a:pt x="5580254" y="-4425"/>
                          <a:pt x="5795124" y="-34071"/>
                          <a:pt x="6053594" y="0"/>
                        </a:cubicBezTo>
                        <a:cubicBezTo>
                          <a:pt x="6318711" y="57758"/>
                          <a:pt x="6529009" y="-34899"/>
                          <a:pt x="6818903" y="0"/>
                        </a:cubicBezTo>
                        <a:cubicBezTo>
                          <a:pt x="6904351" y="-17285"/>
                          <a:pt x="7040143" y="-19569"/>
                          <a:pt x="7227655" y="0"/>
                        </a:cubicBezTo>
                        <a:cubicBezTo>
                          <a:pt x="7415167" y="19569"/>
                          <a:pt x="7530159" y="11635"/>
                          <a:pt x="7653090" y="0"/>
                        </a:cubicBezTo>
                        <a:cubicBezTo>
                          <a:pt x="7767555" y="-47945"/>
                          <a:pt x="8008582" y="-37484"/>
                          <a:pt x="8193972" y="0"/>
                        </a:cubicBezTo>
                        <a:cubicBezTo>
                          <a:pt x="8367599" y="10287"/>
                          <a:pt x="8659325" y="9758"/>
                          <a:pt x="8803901" y="0"/>
                        </a:cubicBezTo>
                        <a:cubicBezTo>
                          <a:pt x="9008531" y="4981"/>
                          <a:pt x="9191364" y="82254"/>
                          <a:pt x="9183709" y="136719"/>
                        </a:cubicBezTo>
                        <a:cubicBezTo>
                          <a:pt x="9186143" y="176200"/>
                          <a:pt x="9168338" y="248253"/>
                          <a:pt x="9183709" y="300777"/>
                        </a:cubicBezTo>
                        <a:cubicBezTo>
                          <a:pt x="9188400" y="353358"/>
                          <a:pt x="9184161" y="423628"/>
                          <a:pt x="9183709" y="478506"/>
                        </a:cubicBezTo>
                        <a:lnTo>
                          <a:pt x="9183709" y="478506"/>
                        </a:lnTo>
                        <a:cubicBezTo>
                          <a:pt x="9187709" y="539956"/>
                          <a:pt x="9214810" y="629188"/>
                          <a:pt x="9183709" y="683580"/>
                        </a:cubicBezTo>
                        <a:lnTo>
                          <a:pt x="9183709" y="683577"/>
                        </a:lnTo>
                        <a:cubicBezTo>
                          <a:pt x="9180075" y="738802"/>
                          <a:pt x="9007596" y="830666"/>
                          <a:pt x="8803901" y="820297"/>
                        </a:cubicBezTo>
                        <a:cubicBezTo>
                          <a:pt x="8597590" y="820018"/>
                          <a:pt x="8398298" y="807085"/>
                          <a:pt x="8251511" y="820297"/>
                        </a:cubicBezTo>
                        <a:cubicBezTo>
                          <a:pt x="8148246" y="791358"/>
                          <a:pt x="7832147" y="829847"/>
                          <a:pt x="7653090" y="820297"/>
                        </a:cubicBezTo>
                        <a:cubicBezTo>
                          <a:pt x="7504031" y="835246"/>
                          <a:pt x="7244093" y="909681"/>
                          <a:pt x="7145687" y="908310"/>
                        </a:cubicBezTo>
                        <a:cubicBezTo>
                          <a:pt x="7025815" y="940471"/>
                          <a:pt x="6858611" y="950066"/>
                          <a:pt x="6653063" y="993761"/>
                        </a:cubicBezTo>
                        <a:cubicBezTo>
                          <a:pt x="6442241" y="1035048"/>
                          <a:pt x="6375391" y="1055184"/>
                          <a:pt x="6175217" y="1076647"/>
                        </a:cubicBezTo>
                        <a:cubicBezTo>
                          <a:pt x="6010708" y="1003937"/>
                          <a:pt x="5875570" y="989179"/>
                          <a:pt x="5774371" y="951036"/>
                        </a:cubicBezTo>
                        <a:cubicBezTo>
                          <a:pt x="5646516" y="914697"/>
                          <a:pt x="5468173" y="867175"/>
                          <a:pt x="5357163" y="820297"/>
                        </a:cubicBezTo>
                        <a:cubicBezTo>
                          <a:pt x="5090229" y="820689"/>
                          <a:pt x="4973851" y="807374"/>
                          <a:pt x="4795434" y="820297"/>
                        </a:cubicBezTo>
                        <a:cubicBezTo>
                          <a:pt x="4585330" y="825793"/>
                          <a:pt x="4256053" y="816526"/>
                          <a:pt x="4034608" y="820297"/>
                        </a:cubicBezTo>
                        <a:cubicBezTo>
                          <a:pt x="3847985" y="867301"/>
                          <a:pt x="3635911" y="772842"/>
                          <a:pt x="3323558" y="820297"/>
                        </a:cubicBezTo>
                        <a:cubicBezTo>
                          <a:pt x="3019102" y="814760"/>
                          <a:pt x="2846621" y="812191"/>
                          <a:pt x="2712054" y="820297"/>
                        </a:cubicBezTo>
                        <a:cubicBezTo>
                          <a:pt x="2578620" y="804148"/>
                          <a:pt x="2289730" y="846992"/>
                          <a:pt x="2150323" y="820297"/>
                        </a:cubicBezTo>
                        <a:cubicBezTo>
                          <a:pt x="2014958" y="844485"/>
                          <a:pt x="1748323" y="825230"/>
                          <a:pt x="1538820" y="820297"/>
                        </a:cubicBezTo>
                        <a:cubicBezTo>
                          <a:pt x="1350137" y="767615"/>
                          <a:pt x="751244" y="845261"/>
                          <a:pt x="379807" y="820297"/>
                        </a:cubicBezTo>
                        <a:cubicBezTo>
                          <a:pt x="172913" y="824067"/>
                          <a:pt x="10324" y="779947"/>
                          <a:pt x="0" y="683577"/>
                        </a:cubicBezTo>
                        <a:lnTo>
                          <a:pt x="0" y="683580"/>
                        </a:lnTo>
                        <a:cubicBezTo>
                          <a:pt x="-4716" y="599393"/>
                          <a:pt x="10089" y="521308"/>
                          <a:pt x="0" y="478506"/>
                        </a:cubicBezTo>
                        <a:lnTo>
                          <a:pt x="0" y="478506"/>
                        </a:lnTo>
                        <a:cubicBezTo>
                          <a:pt x="7881" y="405295"/>
                          <a:pt x="9582" y="377049"/>
                          <a:pt x="0" y="314448"/>
                        </a:cubicBezTo>
                        <a:cubicBezTo>
                          <a:pt x="-9700" y="245259"/>
                          <a:pt x="-972" y="203557"/>
                          <a:pt x="0" y="136719"/>
                        </a:cubicBezTo>
                        <a:close/>
                      </a:path>
                      <a:path w="9183709" h="820297" fill="none" stroke="0" extrusionOk="0">
                        <a:moveTo>
                          <a:pt x="0" y="136719"/>
                        </a:moveTo>
                        <a:cubicBezTo>
                          <a:pt x="28596" y="43278"/>
                          <a:pt x="128301" y="17786"/>
                          <a:pt x="379807" y="0"/>
                        </a:cubicBezTo>
                        <a:cubicBezTo>
                          <a:pt x="587145" y="-5151"/>
                          <a:pt x="703786" y="-945"/>
                          <a:pt x="941537" y="0"/>
                        </a:cubicBezTo>
                        <a:cubicBezTo>
                          <a:pt x="1215012" y="8358"/>
                          <a:pt x="1384434" y="-23983"/>
                          <a:pt x="1702362" y="0"/>
                        </a:cubicBezTo>
                        <a:cubicBezTo>
                          <a:pt x="2056572" y="23688"/>
                          <a:pt x="2252375" y="4406"/>
                          <a:pt x="2413413" y="0"/>
                        </a:cubicBezTo>
                        <a:cubicBezTo>
                          <a:pt x="2605281" y="-9412"/>
                          <a:pt x="2813253" y="-11541"/>
                          <a:pt x="3224011" y="0"/>
                        </a:cubicBezTo>
                        <a:cubicBezTo>
                          <a:pt x="3627073" y="-21677"/>
                          <a:pt x="3688431" y="7013"/>
                          <a:pt x="4034608" y="0"/>
                        </a:cubicBezTo>
                        <a:cubicBezTo>
                          <a:pt x="4371902" y="-16262"/>
                          <a:pt x="4505707" y="13556"/>
                          <a:pt x="4745660" y="0"/>
                        </a:cubicBezTo>
                        <a:cubicBezTo>
                          <a:pt x="4993910" y="-31676"/>
                          <a:pt x="5165015" y="-10841"/>
                          <a:pt x="5357163" y="0"/>
                        </a:cubicBezTo>
                        <a:lnTo>
                          <a:pt x="5357163" y="0"/>
                        </a:lnTo>
                        <a:cubicBezTo>
                          <a:pt x="5666205" y="5786"/>
                          <a:pt x="5753596" y="-31052"/>
                          <a:pt x="6053594" y="0"/>
                        </a:cubicBezTo>
                        <a:cubicBezTo>
                          <a:pt x="6351373" y="-5678"/>
                          <a:pt x="6455648" y="-1415"/>
                          <a:pt x="6772985" y="0"/>
                        </a:cubicBezTo>
                        <a:cubicBezTo>
                          <a:pt x="7045134" y="-4999"/>
                          <a:pt x="7489739" y="-8502"/>
                          <a:pt x="7653090" y="0"/>
                        </a:cubicBezTo>
                        <a:cubicBezTo>
                          <a:pt x="7812054" y="-25384"/>
                          <a:pt x="7932436" y="2412"/>
                          <a:pt x="8216988" y="0"/>
                        </a:cubicBezTo>
                        <a:cubicBezTo>
                          <a:pt x="8471519" y="-27407"/>
                          <a:pt x="8626194" y="1512"/>
                          <a:pt x="8803901" y="0"/>
                        </a:cubicBezTo>
                        <a:cubicBezTo>
                          <a:pt x="8992006" y="6699"/>
                          <a:pt x="9221191" y="72003"/>
                          <a:pt x="9183709" y="136719"/>
                        </a:cubicBezTo>
                        <a:cubicBezTo>
                          <a:pt x="9197056" y="174446"/>
                          <a:pt x="9201700" y="270290"/>
                          <a:pt x="9183709" y="314448"/>
                        </a:cubicBezTo>
                        <a:cubicBezTo>
                          <a:pt x="9168500" y="361125"/>
                          <a:pt x="9202607" y="390237"/>
                          <a:pt x="9183709" y="478506"/>
                        </a:cubicBezTo>
                        <a:lnTo>
                          <a:pt x="9183709" y="478506"/>
                        </a:lnTo>
                        <a:cubicBezTo>
                          <a:pt x="9187934" y="529871"/>
                          <a:pt x="9194156" y="606988"/>
                          <a:pt x="9183709" y="683580"/>
                        </a:cubicBezTo>
                        <a:lnTo>
                          <a:pt x="9183709" y="683577"/>
                        </a:lnTo>
                        <a:cubicBezTo>
                          <a:pt x="9190413" y="757918"/>
                          <a:pt x="9002171" y="876466"/>
                          <a:pt x="8803901" y="820297"/>
                        </a:cubicBezTo>
                        <a:cubicBezTo>
                          <a:pt x="8610387" y="834795"/>
                          <a:pt x="8502714" y="840941"/>
                          <a:pt x="8263019" y="820297"/>
                        </a:cubicBezTo>
                        <a:cubicBezTo>
                          <a:pt x="8046124" y="828077"/>
                          <a:pt x="7887408" y="818519"/>
                          <a:pt x="7653090" y="820297"/>
                        </a:cubicBezTo>
                        <a:cubicBezTo>
                          <a:pt x="7496612" y="848533"/>
                          <a:pt x="7388068" y="863709"/>
                          <a:pt x="7175244" y="903183"/>
                        </a:cubicBezTo>
                        <a:cubicBezTo>
                          <a:pt x="6976356" y="948464"/>
                          <a:pt x="6899301" y="930373"/>
                          <a:pt x="6682620" y="988634"/>
                        </a:cubicBezTo>
                        <a:cubicBezTo>
                          <a:pt x="6484130" y="1063015"/>
                          <a:pt x="6310870" y="1043396"/>
                          <a:pt x="6175217" y="1076647"/>
                        </a:cubicBezTo>
                        <a:cubicBezTo>
                          <a:pt x="6003107" y="1012589"/>
                          <a:pt x="5962704" y="1000843"/>
                          <a:pt x="5749829" y="943345"/>
                        </a:cubicBezTo>
                        <a:cubicBezTo>
                          <a:pt x="5548337" y="892759"/>
                          <a:pt x="5529100" y="882665"/>
                          <a:pt x="5357163" y="820297"/>
                        </a:cubicBezTo>
                        <a:cubicBezTo>
                          <a:pt x="5231747" y="853939"/>
                          <a:pt x="4840028" y="803249"/>
                          <a:pt x="4646113" y="820297"/>
                        </a:cubicBezTo>
                        <a:cubicBezTo>
                          <a:pt x="4449063" y="844102"/>
                          <a:pt x="4109489" y="802657"/>
                          <a:pt x="3885287" y="820297"/>
                        </a:cubicBezTo>
                        <a:cubicBezTo>
                          <a:pt x="3694540" y="827491"/>
                          <a:pt x="3537824" y="835857"/>
                          <a:pt x="3323558" y="820297"/>
                        </a:cubicBezTo>
                        <a:cubicBezTo>
                          <a:pt x="3159390" y="776370"/>
                          <a:pt x="2912991" y="852455"/>
                          <a:pt x="2712054" y="820297"/>
                        </a:cubicBezTo>
                        <a:cubicBezTo>
                          <a:pt x="2499576" y="853766"/>
                          <a:pt x="2284940" y="818787"/>
                          <a:pt x="1951230" y="820297"/>
                        </a:cubicBezTo>
                        <a:cubicBezTo>
                          <a:pt x="1619792" y="817510"/>
                          <a:pt x="1458871" y="817805"/>
                          <a:pt x="1190405" y="820297"/>
                        </a:cubicBezTo>
                        <a:cubicBezTo>
                          <a:pt x="903828" y="831495"/>
                          <a:pt x="530231" y="820284"/>
                          <a:pt x="379807" y="820297"/>
                        </a:cubicBezTo>
                        <a:cubicBezTo>
                          <a:pt x="159076" y="813153"/>
                          <a:pt x="16473" y="757226"/>
                          <a:pt x="0" y="683577"/>
                        </a:cubicBezTo>
                        <a:lnTo>
                          <a:pt x="0" y="683580"/>
                        </a:lnTo>
                        <a:cubicBezTo>
                          <a:pt x="18939" y="589808"/>
                          <a:pt x="19037" y="577806"/>
                          <a:pt x="0" y="478506"/>
                        </a:cubicBezTo>
                        <a:lnTo>
                          <a:pt x="0" y="478506"/>
                        </a:lnTo>
                        <a:cubicBezTo>
                          <a:pt x="-10232" y="413184"/>
                          <a:pt x="-8734" y="358690"/>
                          <a:pt x="0" y="311030"/>
                        </a:cubicBezTo>
                        <a:cubicBezTo>
                          <a:pt x="2606" y="261260"/>
                          <a:pt x="12957" y="191281"/>
                          <a:pt x="0" y="136719"/>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400" kern="0" dirty="0">
                <a:solidFill>
                  <a:srgbClr val="002060"/>
                </a:solidFill>
                <a:latin typeface="Calibri" panose="020F0502020204030204" pitchFamily="34" charset="0"/>
                <a:cs typeface="Calibri" panose="020F0502020204030204" pitchFamily="34" charset="0"/>
              </a:rPr>
              <a:t>Có các điều luật nhằm bảo vệ động vật hoang dã..</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Speech Bubble: Rectangle with Corners Rounded 5">
            <a:extLst>
              <a:ext uri="{FF2B5EF4-FFF2-40B4-BE49-F238E27FC236}">
                <a16:creationId xmlns:a16="http://schemas.microsoft.com/office/drawing/2014/main" id="{7A75221E-1CCC-C5BE-4B0A-0F0151328F25}"/>
              </a:ext>
            </a:extLst>
          </p:cNvPr>
          <p:cNvSpPr/>
          <p:nvPr/>
        </p:nvSpPr>
        <p:spPr>
          <a:xfrm flipH="1">
            <a:off x="844208" y="5631303"/>
            <a:ext cx="7923871" cy="8202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sd="3244475365">
                  <a:custGeom>
                    <a:avLst/>
                    <a:gdLst>
                      <a:gd name="connsiteX0" fmla="*/ 0 w 7923871"/>
                      <a:gd name="connsiteY0" fmla="*/ 136719 h 820297"/>
                      <a:gd name="connsiteX1" fmla="*/ 327704 w 7923871"/>
                      <a:gd name="connsiteY1" fmla="*/ 0 h 820297"/>
                      <a:gd name="connsiteX2" fmla="*/ 812375 w 7923871"/>
                      <a:gd name="connsiteY2" fmla="*/ 0 h 820297"/>
                      <a:gd name="connsiteX3" fmla="*/ 1468829 w 7923871"/>
                      <a:gd name="connsiteY3" fmla="*/ 0 h 820297"/>
                      <a:gd name="connsiteX4" fmla="*/ 2082336 w 7923871"/>
                      <a:gd name="connsiteY4" fmla="*/ 0 h 820297"/>
                      <a:gd name="connsiteX5" fmla="*/ 2781735 w 7923871"/>
                      <a:gd name="connsiteY5" fmla="*/ 0 h 820297"/>
                      <a:gd name="connsiteX6" fmla="*/ 3481133 w 7923871"/>
                      <a:gd name="connsiteY6" fmla="*/ 0 h 820297"/>
                      <a:gd name="connsiteX7" fmla="*/ 4094641 w 7923871"/>
                      <a:gd name="connsiteY7" fmla="*/ 0 h 820297"/>
                      <a:gd name="connsiteX8" fmla="*/ 4622258 w 7923871"/>
                      <a:gd name="connsiteY8" fmla="*/ 0 h 820297"/>
                      <a:gd name="connsiteX9" fmla="*/ 4622258 w 7923871"/>
                      <a:gd name="connsiteY9" fmla="*/ 0 h 820297"/>
                      <a:gd name="connsiteX10" fmla="*/ 5223151 w 7923871"/>
                      <a:gd name="connsiteY10" fmla="*/ 0 h 820297"/>
                      <a:gd name="connsiteX11" fmla="*/ 5843854 w 7923871"/>
                      <a:gd name="connsiteY11" fmla="*/ 0 h 820297"/>
                      <a:gd name="connsiteX12" fmla="*/ 6603225 w 7923871"/>
                      <a:gd name="connsiteY12" fmla="*/ 0 h 820297"/>
                      <a:gd name="connsiteX13" fmla="*/ 7089766 w 7923871"/>
                      <a:gd name="connsiteY13" fmla="*/ 0 h 820297"/>
                      <a:gd name="connsiteX14" fmla="*/ 7596166 w 7923871"/>
                      <a:gd name="connsiteY14" fmla="*/ 0 h 820297"/>
                      <a:gd name="connsiteX15" fmla="*/ 7923871 w 7923871"/>
                      <a:gd name="connsiteY15" fmla="*/ 136719 h 820297"/>
                      <a:gd name="connsiteX16" fmla="*/ 7923871 w 7923871"/>
                      <a:gd name="connsiteY16" fmla="*/ 314448 h 820297"/>
                      <a:gd name="connsiteX17" fmla="*/ 7923871 w 7923871"/>
                      <a:gd name="connsiteY17" fmla="*/ 478506 h 820297"/>
                      <a:gd name="connsiteX18" fmla="*/ 7923871 w 7923871"/>
                      <a:gd name="connsiteY18" fmla="*/ 478506 h 820297"/>
                      <a:gd name="connsiteX19" fmla="*/ 7923871 w 7923871"/>
                      <a:gd name="connsiteY19" fmla="*/ 683580 h 820297"/>
                      <a:gd name="connsiteX20" fmla="*/ 7923871 w 7923871"/>
                      <a:gd name="connsiteY20" fmla="*/ 683577 h 820297"/>
                      <a:gd name="connsiteX21" fmla="*/ 7596166 w 7923871"/>
                      <a:gd name="connsiteY21" fmla="*/ 820297 h 820297"/>
                      <a:gd name="connsiteX22" fmla="*/ 7129483 w 7923871"/>
                      <a:gd name="connsiteY22" fmla="*/ 820297 h 820297"/>
                      <a:gd name="connsiteX23" fmla="*/ 6603225 w 7923871"/>
                      <a:gd name="connsiteY23" fmla="*/ 820297 h 820297"/>
                      <a:gd name="connsiteX24" fmla="*/ 6190931 w 7923871"/>
                      <a:gd name="connsiteY24" fmla="*/ 903183 h 820297"/>
                      <a:gd name="connsiteX25" fmla="*/ 5765886 w 7923871"/>
                      <a:gd name="connsiteY25" fmla="*/ 988634 h 820297"/>
                      <a:gd name="connsiteX26" fmla="*/ 5328089 w 7923871"/>
                      <a:gd name="connsiteY26" fmla="*/ 1076647 h 820297"/>
                      <a:gd name="connsiteX27" fmla="*/ 4961057 w 7923871"/>
                      <a:gd name="connsiteY27" fmla="*/ 943345 h 820297"/>
                      <a:gd name="connsiteX28" fmla="*/ 4622258 w 7923871"/>
                      <a:gd name="connsiteY28" fmla="*/ 820297 h 820297"/>
                      <a:gd name="connsiteX29" fmla="*/ 4008751 w 7923871"/>
                      <a:gd name="connsiteY29" fmla="*/ 820297 h 820297"/>
                      <a:gd name="connsiteX30" fmla="*/ 3352296 w 7923871"/>
                      <a:gd name="connsiteY30" fmla="*/ 820297 h 820297"/>
                      <a:gd name="connsiteX31" fmla="*/ 2867626 w 7923871"/>
                      <a:gd name="connsiteY31" fmla="*/ 820297 h 820297"/>
                      <a:gd name="connsiteX32" fmla="*/ 2340009 w 7923871"/>
                      <a:gd name="connsiteY32" fmla="*/ 820297 h 820297"/>
                      <a:gd name="connsiteX33" fmla="*/ 1683556 w 7923871"/>
                      <a:gd name="connsiteY33" fmla="*/ 820297 h 820297"/>
                      <a:gd name="connsiteX34" fmla="*/ 1027103 w 7923871"/>
                      <a:gd name="connsiteY34" fmla="*/ 820297 h 820297"/>
                      <a:gd name="connsiteX35" fmla="*/ 327704 w 7923871"/>
                      <a:gd name="connsiteY35" fmla="*/ 820297 h 820297"/>
                      <a:gd name="connsiteX36" fmla="*/ 0 w 7923871"/>
                      <a:gd name="connsiteY36" fmla="*/ 683577 h 820297"/>
                      <a:gd name="connsiteX37" fmla="*/ 0 w 7923871"/>
                      <a:gd name="connsiteY37" fmla="*/ 683580 h 820297"/>
                      <a:gd name="connsiteX38" fmla="*/ 0 w 7923871"/>
                      <a:gd name="connsiteY38" fmla="*/ 478506 h 820297"/>
                      <a:gd name="connsiteX39" fmla="*/ 0 w 7923871"/>
                      <a:gd name="connsiteY39" fmla="*/ 478506 h 820297"/>
                      <a:gd name="connsiteX40" fmla="*/ 0 w 7923871"/>
                      <a:gd name="connsiteY40" fmla="*/ 311030 h 820297"/>
                      <a:gd name="connsiteX41" fmla="*/ 0 w 7923871"/>
                      <a:gd name="connsiteY41" fmla="*/ 136719 h 820297"/>
                      <a:gd name="connsiteX0" fmla="*/ 0 w 7923871"/>
                      <a:gd name="connsiteY0" fmla="*/ 136719 h 820297"/>
                      <a:gd name="connsiteX1" fmla="*/ 327704 w 7923871"/>
                      <a:gd name="connsiteY1" fmla="*/ 0 h 820297"/>
                      <a:gd name="connsiteX2" fmla="*/ 1027103 w 7923871"/>
                      <a:gd name="connsiteY2" fmla="*/ 0 h 820297"/>
                      <a:gd name="connsiteX3" fmla="*/ 1511774 w 7923871"/>
                      <a:gd name="connsiteY3" fmla="*/ 0 h 820297"/>
                      <a:gd name="connsiteX4" fmla="*/ 2211173 w 7923871"/>
                      <a:gd name="connsiteY4" fmla="*/ 0 h 820297"/>
                      <a:gd name="connsiteX5" fmla="*/ 2910572 w 7923871"/>
                      <a:gd name="connsiteY5" fmla="*/ 0 h 820297"/>
                      <a:gd name="connsiteX6" fmla="*/ 3524079 w 7923871"/>
                      <a:gd name="connsiteY6" fmla="*/ 0 h 820297"/>
                      <a:gd name="connsiteX7" fmla="*/ 4622258 w 7923871"/>
                      <a:gd name="connsiteY7" fmla="*/ 0 h 820297"/>
                      <a:gd name="connsiteX8" fmla="*/ 4622258 w 7923871"/>
                      <a:gd name="connsiteY8" fmla="*/ 0 h 820297"/>
                      <a:gd name="connsiteX9" fmla="*/ 5223151 w 7923871"/>
                      <a:gd name="connsiteY9" fmla="*/ 0 h 820297"/>
                      <a:gd name="connsiteX10" fmla="*/ 5883474 w 7923871"/>
                      <a:gd name="connsiteY10" fmla="*/ 0 h 820297"/>
                      <a:gd name="connsiteX11" fmla="*/ 6257745 w 7923871"/>
                      <a:gd name="connsiteY11" fmla="*/ 0 h 820297"/>
                      <a:gd name="connsiteX12" fmla="*/ 6603225 w 7923871"/>
                      <a:gd name="connsiteY12" fmla="*/ 0 h 820297"/>
                      <a:gd name="connsiteX13" fmla="*/ 7069908 w 7923871"/>
                      <a:gd name="connsiteY13" fmla="*/ 0 h 820297"/>
                      <a:gd name="connsiteX14" fmla="*/ 7596166 w 7923871"/>
                      <a:gd name="connsiteY14" fmla="*/ 0 h 820297"/>
                      <a:gd name="connsiteX15" fmla="*/ 7923871 w 7923871"/>
                      <a:gd name="connsiteY15" fmla="*/ 136719 h 820297"/>
                      <a:gd name="connsiteX16" fmla="*/ 7923871 w 7923871"/>
                      <a:gd name="connsiteY16" fmla="*/ 300777 h 820297"/>
                      <a:gd name="connsiteX17" fmla="*/ 7923871 w 7923871"/>
                      <a:gd name="connsiteY17" fmla="*/ 478506 h 820297"/>
                      <a:gd name="connsiteX18" fmla="*/ 7923871 w 7923871"/>
                      <a:gd name="connsiteY18" fmla="*/ 478506 h 820297"/>
                      <a:gd name="connsiteX19" fmla="*/ 7923871 w 7923871"/>
                      <a:gd name="connsiteY19" fmla="*/ 683580 h 820297"/>
                      <a:gd name="connsiteX20" fmla="*/ 7923871 w 7923871"/>
                      <a:gd name="connsiteY20" fmla="*/ 683577 h 820297"/>
                      <a:gd name="connsiteX21" fmla="*/ 7596166 w 7923871"/>
                      <a:gd name="connsiteY21" fmla="*/ 820297 h 820297"/>
                      <a:gd name="connsiteX22" fmla="*/ 7119554 w 7923871"/>
                      <a:gd name="connsiteY22" fmla="*/ 820297 h 820297"/>
                      <a:gd name="connsiteX23" fmla="*/ 6603225 w 7923871"/>
                      <a:gd name="connsiteY23" fmla="*/ 820297 h 820297"/>
                      <a:gd name="connsiteX24" fmla="*/ 6165428 w 7923871"/>
                      <a:gd name="connsiteY24" fmla="*/ 908310 h 820297"/>
                      <a:gd name="connsiteX25" fmla="*/ 5740383 w 7923871"/>
                      <a:gd name="connsiteY25" fmla="*/ 993761 h 820297"/>
                      <a:gd name="connsiteX26" fmla="*/ 5328089 w 7923871"/>
                      <a:gd name="connsiteY26" fmla="*/ 1076647 h 820297"/>
                      <a:gd name="connsiteX27" fmla="*/ 4982232 w 7923871"/>
                      <a:gd name="connsiteY27" fmla="*/ 951036 h 820297"/>
                      <a:gd name="connsiteX28" fmla="*/ 4622258 w 7923871"/>
                      <a:gd name="connsiteY28" fmla="*/ 820297 h 820297"/>
                      <a:gd name="connsiteX29" fmla="*/ 4137587 w 7923871"/>
                      <a:gd name="connsiteY29" fmla="*/ 820297 h 820297"/>
                      <a:gd name="connsiteX30" fmla="*/ 3481133 w 7923871"/>
                      <a:gd name="connsiteY30" fmla="*/ 820297 h 820297"/>
                      <a:gd name="connsiteX31" fmla="*/ 2867626 w 7923871"/>
                      <a:gd name="connsiteY31" fmla="*/ 820297 h 820297"/>
                      <a:gd name="connsiteX32" fmla="*/ 2340009 w 7923871"/>
                      <a:gd name="connsiteY32" fmla="*/ 820297 h 820297"/>
                      <a:gd name="connsiteX33" fmla="*/ 1855338 w 7923871"/>
                      <a:gd name="connsiteY33" fmla="*/ 820297 h 820297"/>
                      <a:gd name="connsiteX34" fmla="*/ 1327721 w 7923871"/>
                      <a:gd name="connsiteY34" fmla="*/ 820297 h 820297"/>
                      <a:gd name="connsiteX35" fmla="*/ 327704 w 7923871"/>
                      <a:gd name="connsiteY35" fmla="*/ 820297 h 820297"/>
                      <a:gd name="connsiteX36" fmla="*/ 0 w 7923871"/>
                      <a:gd name="connsiteY36" fmla="*/ 683577 h 820297"/>
                      <a:gd name="connsiteX37" fmla="*/ 0 w 7923871"/>
                      <a:gd name="connsiteY37" fmla="*/ 683580 h 820297"/>
                      <a:gd name="connsiteX38" fmla="*/ 0 w 7923871"/>
                      <a:gd name="connsiteY38" fmla="*/ 478506 h 820297"/>
                      <a:gd name="connsiteX39" fmla="*/ 0 w 7923871"/>
                      <a:gd name="connsiteY39" fmla="*/ 478506 h 820297"/>
                      <a:gd name="connsiteX40" fmla="*/ 0 w 7923871"/>
                      <a:gd name="connsiteY40" fmla="*/ 314448 h 820297"/>
                      <a:gd name="connsiteX41" fmla="*/ 0 w 7923871"/>
                      <a:gd name="connsiteY41" fmla="*/ 136719 h 82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23871" h="820297" fill="none" extrusionOk="0">
                        <a:moveTo>
                          <a:pt x="0" y="136719"/>
                        </a:moveTo>
                        <a:cubicBezTo>
                          <a:pt x="4691" y="89028"/>
                          <a:pt x="140612" y="19585"/>
                          <a:pt x="327704" y="0"/>
                        </a:cubicBezTo>
                        <a:cubicBezTo>
                          <a:pt x="506483" y="-18602"/>
                          <a:pt x="613570" y="-5185"/>
                          <a:pt x="812375" y="0"/>
                        </a:cubicBezTo>
                        <a:cubicBezTo>
                          <a:pt x="1001812" y="1097"/>
                          <a:pt x="1202734" y="11199"/>
                          <a:pt x="1468829" y="0"/>
                        </a:cubicBezTo>
                        <a:cubicBezTo>
                          <a:pt x="1789996" y="-11558"/>
                          <a:pt x="1937957" y="-23523"/>
                          <a:pt x="2082336" y="0"/>
                        </a:cubicBezTo>
                        <a:cubicBezTo>
                          <a:pt x="2215841" y="-57481"/>
                          <a:pt x="2423729" y="46507"/>
                          <a:pt x="2781735" y="0"/>
                        </a:cubicBezTo>
                        <a:cubicBezTo>
                          <a:pt x="3136538" y="-752"/>
                          <a:pt x="3190490" y="17801"/>
                          <a:pt x="3481133" y="0"/>
                        </a:cubicBezTo>
                        <a:cubicBezTo>
                          <a:pt x="3791572" y="-12816"/>
                          <a:pt x="3884740" y="-6698"/>
                          <a:pt x="4094641" y="0"/>
                        </a:cubicBezTo>
                        <a:cubicBezTo>
                          <a:pt x="4271608" y="17923"/>
                          <a:pt x="4480153" y="-1645"/>
                          <a:pt x="4622258" y="0"/>
                        </a:cubicBezTo>
                        <a:lnTo>
                          <a:pt x="4622258" y="0"/>
                        </a:lnTo>
                        <a:cubicBezTo>
                          <a:pt x="4882648" y="1738"/>
                          <a:pt x="4976471" y="-14157"/>
                          <a:pt x="5223151" y="0"/>
                        </a:cubicBezTo>
                        <a:cubicBezTo>
                          <a:pt x="5479304" y="4795"/>
                          <a:pt x="5594584" y="9230"/>
                          <a:pt x="5843854" y="0"/>
                        </a:cubicBezTo>
                        <a:cubicBezTo>
                          <a:pt x="6088156" y="-14571"/>
                          <a:pt x="6416995" y="13104"/>
                          <a:pt x="6603225" y="0"/>
                        </a:cubicBezTo>
                        <a:cubicBezTo>
                          <a:pt x="6714974" y="-34493"/>
                          <a:pt x="6854863" y="-5414"/>
                          <a:pt x="7089766" y="0"/>
                        </a:cubicBezTo>
                        <a:cubicBezTo>
                          <a:pt x="7305937" y="-10721"/>
                          <a:pt x="7440204" y="-3878"/>
                          <a:pt x="7596166" y="0"/>
                        </a:cubicBezTo>
                        <a:cubicBezTo>
                          <a:pt x="7750208" y="19882"/>
                          <a:pt x="7955682" y="44876"/>
                          <a:pt x="7923871" y="136719"/>
                        </a:cubicBezTo>
                        <a:cubicBezTo>
                          <a:pt x="7927712" y="178528"/>
                          <a:pt x="7931240" y="277208"/>
                          <a:pt x="7923871" y="314448"/>
                        </a:cubicBezTo>
                        <a:cubicBezTo>
                          <a:pt x="7911649" y="353458"/>
                          <a:pt x="7940593" y="403099"/>
                          <a:pt x="7923871" y="478506"/>
                        </a:cubicBezTo>
                        <a:lnTo>
                          <a:pt x="7923871" y="478506"/>
                        </a:lnTo>
                        <a:cubicBezTo>
                          <a:pt x="7913114" y="546198"/>
                          <a:pt x="7929389" y="622807"/>
                          <a:pt x="7923871" y="683580"/>
                        </a:cubicBezTo>
                        <a:lnTo>
                          <a:pt x="7923871" y="683577"/>
                        </a:lnTo>
                        <a:cubicBezTo>
                          <a:pt x="7935424" y="810747"/>
                          <a:pt x="7736290" y="808457"/>
                          <a:pt x="7596166" y="820297"/>
                        </a:cubicBezTo>
                        <a:cubicBezTo>
                          <a:pt x="7478566" y="839415"/>
                          <a:pt x="7301762" y="810843"/>
                          <a:pt x="7129483" y="820297"/>
                        </a:cubicBezTo>
                        <a:cubicBezTo>
                          <a:pt x="6932723" y="828633"/>
                          <a:pt x="6826363" y="828059"/>
                          <a:pt x="6603225" y="820297"/>
                        </a:cubicBezTo>
                        <a:cubicBezTo>
                          <a:pt x="6464977" y="831020"/>
                          <a:pt x="6363963" y="867672"/>
                          <a:pt x="6190931" y="903183"/>
                        </a:cubicBezTo>
                        <a:cubicBezTo>
                          <a:pt x="6013825" y="945402"/>
                          <a:pt x="5949602" y="946267"/>
                          <a:pt x="5765886" y="988634"/>
                        </a:cubicBezTo>
                        <a:cubicBezTo>
                          <a:pt x="5575188" y="1055492"/>
                          <a:pt x="5452321" y="1048104"/>
                          <a:pt x="5328089" y="1076647"/>
                        </a:cubicBezTo>
                        <a:cubicBezTo>
                          <a:pt x="5181072" y="1008943"/>
                          <a:pt x="5135272" y="988220"/>
                          <a:pt x="4961057" y="943345"/>
                        </a:cubicBezTo>
                        <a:cubicBezTo>
                          <a:pt x="4785506" y="894935"/>
                          <a:pt x="4772171" y="886145"/>
                          <a:pt x="4622258" y="820297"/>
                        </a:cubicBezTo>
                        <a:cubicBezTo>
                          <a:pt x="4473808" y="852510"/>
                          <a:pt x="4160489" y="817319"/>
                          <a:pt x="4008751" y="820297"/>
                        </a:cubicBezTo>
                        <a:cubicBezTo>
                          <a:pt x="3814489" y="812925"/>
                          <a:pt x="3520222" y="841409"/>
                          <a:pt x="3352296" y="820297"/>
                        </a:cubicBezTo>
                        <a:cubicBezTo>
                          <a:pt x="3193673" y="829722"/>
                          <a:pt x="3031773" y="788920"/>
                          <a:pt x="2867626" y="820297"/>
                        </a:cubicBezTo>
                        <a:cubicBezTo>
                          <a:pt x="2691914" y="815906"/>
                          <a:pt x="2517019" y="826135"/>
                          <a:pt x="2340009" y="820297"/>
                        </a:cubicBezTo>
                        <a:cubicBezTo>
                          <a:pt x="2135480" y="830575"/>
                          <a:pt x="2004936" y="813998"/>
                          <a:pt x="1683556" y="820297"/>
                        </a:cubicBezTo>
                        <a:cubicBezTo>
                          <a:pt x="1396347" y="826032"/>
                          <a:pt x="1263630" y="805829"/>
                          <a:pt x="1027103" y="820297"/>
                        </a:cubicBezTo>
                        <a:cubicBezTo>
                          <a:pt x="792424" y="803317"/>
                          <a:pt x="471765" y="783445"/>
                          <a:pt x="327704" y="820297"/>
                        </a:cubicBezTo>
                        <a:cubicBezTo>
                          <a:pt x="121558" y="811773"/>
                          <a:pt x="-3751" y="766204"/>
                          <a:pt x="0" y="683577"/>
                        </a:cubicBezTo>
                        <a:lnTo>
                          <a:pt x="0" y="683580"/>
                        </a:lnTo>
                        <a:cubicBezTo>
                          <a:pt x="17248" y="595761"/>
                          <a:pt x="16434" y="579128"/>
                          <a:pt x="0" y="478506"/>
                        </a:cubicBezTo>
                        <a:lnTo>
                          <a:pt x="0" y="478506"/>
                        </a:lnTo>
                        <a:cubicBezTo>
                          <a:pt x="-12916" y="428608"/>
                          <a:pt x="-12712" y="355447"/>
                          <a:pt x="0" y="311030"/>
                        </a:cubicBezTo>
                        <a:cubicBezTo>
                          <a:pt x="8082" y="257664"/>
                          <a:pt x="19165" y="173727"/>
                          <a:pt x="0" y="136719"/>
                        </a:cubicBezTo>
                        <a:close/>
                      </a:path>
                      <a:path w="7923871" h="820297" stroke="0" extrusionOk="0">
                        <a:moveTo>
                          <a:pt x="0" y="136719"/>
                        </a:moveTo>
                        <a:cubicBezTo>
                          <a:pt x="11589" y="80720"/>
                          <a:pt x="147522" y="7937"/>
                          <a:pt x="327704" y="0"/>
                        </a:cubicBezTo>
                        <a:cubicBezTo>
                          <a:pt x="591656" y="15284"/>
                          <a:pt x="675861" y="11411"/>
                          <a:pt x="1027103" y="0"/>
                        </a:cubicBezTo>
                        <a:cubicBezTo>
                          <a:pt x="1202958" y="17939"/>
                          <a:pt x="1391310" y="3262"/>
                          <a:pt x="1511774" y="0"/>
                        </a:cubicBezTo>
                        <a:cubicBezTo>
                          <a:pt x="1677722" y="-10330"/>
                          <a:pt x="1898673" y="-20789"/>
                          <a:pt x="2211173" y="0"/>
                        </a:cubicBezTo>
                        <a:cubicBezTo>
                          <a:pt x="2539061" y="7605"/>
                          <a:pt x="2593794" y="-8045"/>
                          <a:pt x="2910572" y="0"/>
                        </a:cubicBezTo>
                        <a:cubicBezTo>
                          <a:pt x="3211452" y="-15825"/>
                          <a:pt x="3331518" y="13048"/>
                          <a:pt x="3524079" y="0"/>
                        </a:cubicBezTo>
                        <a:cubicBezTo>
                          <a:pt x="3787185" y="2383"/>
                          <a:pt x="4376610" y="1715"/>
                          <a:pt x="4622258" y="0"/>
                        </a:cubicBezTo>
                        <a:lnTo>
                          <a:pt x="4622258" y="0"/>
                        </a:lnTo>
                        <a:cubicBezTo>
                          <a:pt x="4842690" y="12249"/>
                          <a:pt x="5017010" y="-604"/>
                          <a:pt x="5223151" y="0"/>
                        </a:cubicBezTo>
                        <a:cubicBezTo>
                          <a:pt x="5471602" y="-24264"/>
                          <a:pt x="5607898" y="-23785"/>
                          <a:pt x="5883474" y="0"/>
                        </a:cubicBezTo>
                        <a:cubicBezTo>
                          <a:pt x="5975197" y="-5193"/>
                          <a:pt x="6170202" y="-2676"/>
                          <a:pt x="6257745" y="0"/>
                        </a:cubicBezTo>
                        <a:cubicBezTo>
                          <a:pt x="6345288" y="2676"/>
                          <a:pt x="6482342" y="28"/>
                          <a:pt x="6603225" y="0"/>
                        </a:cubicBezTo>
                        <a:cubicBezTo>
                          <a:pt x="6678317" y="-19099"/>
                          <a:pt x="6905057" y="-11901"/>
                          <a:pt x="7069908" y="0"/>
                        </a:cubicBezTo>
                        <a:cubicBezTo>
                          <a:pt x="7220681" y="-2988"/>
                          <a:pt x="7443445" y="-36"/>
                          <a:pt x="7596166" y="0"/>
                        </a:cubicBezTo>
                        <a:cubicBezTo>
                          <a:pt x="7774810" y="13812"/>
                          <a:pt x="7936267" y="60680"/>
                          <a:pt x="7923871" y="136719"/>
                        </a:cubicBezTo>
                        <a:cubicBezTo>
                          <a:pt x="7914986" y="167462"/>
                          <a:pt x="7908629" y="251856"/>
                          <a:pt x="7923871" y="300777"/>
                        </a:cubicBezTo>
                        <a:cubicBezTo>
                          <a:pt x="7941528" y="340143"/>
                          <a:pt x="7920411" y="432930"/>
                          <a:pt x="7923871" y="478506"/>
                        </a:cubicBezTo>
                        <a:lnTo>
                          <a:pt x="7923871" y="478506"/>
                        </a:lnTo>
                        <a:cubicBezTo>
                          <a:pt x="7940570" y="563541"/>
                          <a:pt x="7947348" y="611928"/>
                          <a:pt x="7923871" y="683580"/>
                        </a:cubicBezTo>
                        <a:lnTo>
                          <a:pt x="7923871" y="683577"/>
                        </a:lnTo>
                        <a:cubicBezTo>
                          <a:pt x="7887873" y="778612"/>
                          <a:pt x="7812696" y="808917"/>
                          <a:pt x="7596166" y="820297"/>
                        </a:cubicBezTo>
                        <a:cubicBezTo>
                          <a:pt x="7406928" y="814238"/>
                          <a:pt x="7251614" y="818036"/>
                          <a:pt x="7119554" y="820297"/>
                        </a:cubicBezTo>
                        <a:cubicBezTo>
                          <a:pt x="7011261" y="821239"/>
                          <a:pt x="6820037" y="835840"/>
                          <a:pt x="6603225" y="820297"/>
                        </a:cubicBezTo>
                        <a:cubicBezTo>
                          <a:pt x="6459715" y="851966"/>
                          <a:pt x="6235683" y="880989"/>
                          <a:pt x="6165428" y="908310"/>
                        </a:cubicBezTo>
                        <a:cubicBezTo>
                          <a:pt x="6042799" y="932553"/>
                          <a:pt x="5928797" y="976985"/>
                          <a:pt x="5740383" y="993761"/>
                        </a:cubicBezTo>
                        <a:cubicBezTo>
                          <a:pt x="5566283" y="1042034"/>
                          <a:pt x="5495382" y="1039717"/>
                          <a:pt x="5328089" y="1076647"/>
                        </a:cubicBezTo>
                        <a:cubicBezTo>
                          <a:pt x="5199958" y="1035365"/>
                          <a:pt x="5083331" y="974196"/>
                          <a:pt x="4982232" y="951036"/>
                        </a:cubicBezTo>
                        <a:cubicBezTo>
                          <a:pt x="4878215" y="919441"/>
                          <a:pt x="4713369" y="857420"/>
                          <a:pt x="4622258" y="820297"/>
                        </a:cubicBezTo>
                        <a:cubicBezTo>
                          <a:pt x="4366683" y="842623"/>
                          <a:pt x="4273097" y="820716"/>
                          <a:pt x="4137587" y="820297"/>
                        </a:cubicBezTo>
                        <a:cubicBezTo>
                          <a:pt x="3977905" y="827419"/>
                          <a:pt x="3679287" y="805332"/>
                          <a:pt x="3481133" y="820297"/>
                        </a:cubicBezTo>
                        <a:cubicBezTo>
                          <a:pt x="3282860" y="838750"/>
                          <a:pt x="3120072" y="822019"/>
                          <a:pt x="2867626" y="820297"/>
                        </a:cubicBezTo>
                        <a:cubicBezTo>
                          <a:pt x="2614740" y="803868"/>
                          <a:pt x="2464896" y="833216"/>
                          <a:pt x="2340009" y="820297"/>
                        </a:cubicBezTo>
                        <a:cubicBezTo>
                          <a:pt x="2216656" y="805242"/>
                          <a:pt x="1959745" y="834340"/>
                          <a:pt x="1855338" y="820297"/>
                        </a:cubicBezTo>
                        <a:cubicBezTo>
                          <a:pt x="1707525" y="838009"/>
                          <a:pt x="1520415" y="808997"/>
                          <a:pt x="1327721" y="820297"/>
                        </a:cubicBezTo>
                        <a:cubicBezTo>
                          <a:pt x="1139014" y="838884"/>
                          <a:pt x="601918" y="791631"/>
                          <a:pt x="327704" y="820297"/>
                        </a:cubicBezTo>
                        <a:cubicBezTo>
                          <a:pt x="125820" y="821703"/>
                          <a:pt x="6335" y="772363"/>
                          <a:pt x="0" y="683577"/>
                        </a:cubicBezTo>
                        <a:lnTo>
                          <a:pt x="0" y="683580"/>
                        </a:lnTo>
                        <a:cubicBezTo>
                          <a:pt x="-13431" y="604212"/>
                          <a:pt x="8956" y="512664"/>
                          <a:pt x="0" y="478506"/>
                        </a:cubicBezTo>
                        <a:lnTo>
                          <a:pt x="0" y="478506"/>
                        </a:lnTo>
                        <a:cubicBezTo>
                          <a:pt x="6657" y="406832"/>
                          <a:pt x="7107" y="372548"/>
                          <a:pt x="0" y="314448"/>
                        </a:cubicBezTo>
                        <a:cubicBezTo>
                          <a:pt x="-14739" y="254992"/>
                          <a:pt x="-4625" y="191086"/>
                          <a:pt x="0" y="136719"/>
                        </a:cubicBezTo>
                        <a:close/>
                      </a:path>
                      <a:path w="7923871" h="820297" fill="none" stroke="0" extrusionOk="0">
                        <a:moveTo>
                          <a:pt x="0" y="136719"/>
                        </a:moveTo>
                        <a:cubicBezTo>
                          <a:pt x="20021" y="61760"/>
                          <a:pt x="115601" y="10466"/>
                          <a:pt x="327704" y="0"/>
                        </a:cubicBezTo>
                        <a:cubicBezTo>
                          <a:pt x="495128" y="-7998"/>
                          <a:pt x="608561" y="-5830"/>
                          <a:pt x="812375" y="0"/>
                        </a:cubicBezTo>
                        <a:cubicBezTo>
                          <a:pt x="1033241" y="1379"/>
                          <a:pt x="1178919" y="-10455"/>
                          <a:pt x="1468829" y="0"/>
                        </a:cubicBezTo>
                        <a:cubicBezTo>
                          <a:pt x="1781952" y="32783"/>
                          <a:pt x="1937683" y="4313"/>
                          <a:pt x="2082336" y="0"/>
                        </a:cubicBezTo>
                        <a:cubicBezTo>
                          <a:pt x="2225966" y="-6136"/>
                          <a:pt x="2423961" y="-14009"/>
                          <a:pt x="2781735" y="0"/>
                        </a:cubicBezTo>
                        <a:cubicBezTo>
                          <a:pt x="3127609" y="-12279"/>
                          <a:pt x="3178682" y="9114"/>
                          <a:pt x="3481133" y="0"/>
                        </a:cubicBezTo>
                        <a:cubicBezTo>
                          <a:pt x="3774143" y="-11323"/>
                          <a:pt x="3887802" y="24175"/>
                          <a:pt x="4094641" y="0"/>
                        </a:cubicBezTo>
                        <a:cubicBezTo>
                          <a:pt x="4306331" y="-21345"/>
                          <a:pt x="4440859" y="-28046"/>
                          <a:pt x="4622258" y="0"/>
                        </a:cubicBezTo>
                        <a:lnTo>
                          <a:pt x="4622258" y="0"/>
                        </a:lnTo>
                        <a:cubicBezTo>
                          <a:pt x="4899090" y="65"/>
                          <a:pt x="4964627" y="-24882"/>
                          <a:pt x="5223151" y="0"/>
                        </a:cubicBezTo>
                        <a:cubicBezTo>
                          <a:pt x="5479918" y="-11077"/>
                          <a:pt x="5576127" y="3523"/>
                          <a:pt x="5843854" y="0"/>
                        </a:cubicBezTo>
                        <a:cubicBezTo>
                          <a:pt x="6075285" y="-5058"/>
                          <a:pt x="6461831" y="-7365"/>
                          <a:pt x="6603225" y="0"/>
                        </a:cubicBezTo>
                        <a:cubicBezTo>
                          <a:pt x="6744672" y="-27087"/>
                          <a:pt x="6857815" y="2110"/>
                          <a:pt x="7089766" y="0"/>
                        </a:cubicBezTo>
                        <a:cubicBezTo>
                          <a:pt x="7310499" y="-20357"/>
                          <a:pt x="7450576" y="12533"/>
                          <a:pt x="7596166" y="0"/>
                        </a:cubicBezTo>
                        <a:cubicBezTo>
                          <a:pt x="7759748" y="2524"/>
                          <a:pt x="7954763" y="62140"/>
                          <a:pt x="7923871" y="136719"/>
                        </a:cubicBezTo>
                        <a:cubicBezTo>
                          <a:pt x="7935693" y="174328"/>
                          <a:pt x="7944378" y="271834"/>
                          <a:pt x="7923871" y="314448"/>
                        </a:cubicBezTo>
                        <a:cubicBezTo>
                          <a:pt x="7906090" y="366559"/>
                          <a:pt x="7938044" y="397270"/>
                          <a:pt x="7923871" y="478506"/>
                        </a:cubicBezTo>
                        <a:lnTo>
                          <a:pt x="7923871" y="478506"/>
                        </a:lnTo>
                        <a:cubicBezTo>
                          <a:pt x="7936260" y="527328"/>
                          <a:pt x="7935180" y="607641"/>
                          <a:pt x="7923871" y="683580"/>
                        </a:cubicBezTo>
                        <a:lnTo>
                          <a:pt x="7923871" y="683577"/>
                        </a:lnTo>
                        <a:cubicBezTo>
                          <a:pt x="7929255" y="759346"/>
                          <a:pt x="7759102" y="836723"/>
                          <a:pt x="7596166" y="820297"/>
                        </a:cubicBezTo>
                        <a:cubicBezTo>
                          <a:pt x="7434092" y="832548"/>
                          <a:pt x="7336579" y="838879"/>
                          <a:pt x="7129483" y="820297"/>
                        </a:cubicBezTo>
                        <a:cubicBezTo>
                          <a:pt x="6948105" y="831372"/>
                          <a:pt x="6797803" y="816989"/>
                          <a:pt x="6603225" y="820297"/>
                        </a:cubicBezTo>
                        <a:cubicBezTo>
                          <a:pt x="6473728" y="837940"/>
                          <a:pt x="6388063" y="871585"/>
                          <a:pt x="6190931" y="903183"/>
                        </a:cubicBezTo>
                        <a:cubicBezTo>
                          <a:pt x="6018045" y="947918"/>
                          <a:pt x="5952717" y="932822"/>
                          <a:pt x="5765886" y="988634"/>
                        </a:cubicBezTo>
                        <a:cubicBezTo>
                          <a:pt x="5592090" y="1052477"/>
                          <a:pt x="5433515" y="1038326"/>
                          <a:pt x="5328089" y="1076647"/>
                        </a:cubicBezTo>
                        <a:cubicBezTo>
                          <a:pt x="5184276" y="1009528"/>
                          <a:pt x="5140731" y="997515"/>
                          <a:pt x="4961057" y="943345"/>
                        </a:cubicBezTo>
                        <a:cubicBezTo>
                          <a:pt x="4789790" y="894022"/>
                          <a:pt x="4770583" y="883069"/>
                          <a:pt x="4622258" y="820297"/>
                        </a:cubicBezTo>
                        <a:cubicBezTo>
                          <a:pt x="4519617" y="855235"/>
                          <a:pt x="4177797" y="806135"/>
                          <a:pt x="4008751" y="820297"/>
                        </a:cubicBezTo>
                        <a:cubicBezTo>
                          <a:pt x="3837456" y="840049"/>
                          <a:pt x="3548896" y="802889"/>
                          <a:pt x="3352296" y="820297"/>
                        </a:cubicBezTo>
                        <a:cubicBezTo>
                          <a:pt x="3189507" y="830466"/>
                          <a:pt x="3043108" y="828089"/>
                          <a:pt x="2867626" y="820297"/>
                        </a:cubicBezTo>
                        <a:cubicBezTo>
                          <a:pt x="2715415" y="800930"/>
                          <a:pt x="2510652" y="856294"/>
                          <a:pt x="2340009" y="820297"/>
                        </a:cubicBezTo>
                        <a:cubicBezTo>
                          <a:pt x="2157873" y="829383"/>
                          <a:pt x="1985031" y="798374"/>
                          <a:pt x="1683556" y="820297"/>
                        </a:cubicBezTo>
                        <a:cubicBezTo>
                          <a:pt x="1394420" y="821307"/>
                          <a:pt x="1246791" y="835935"/>
                          <a:pt x="1027103" y="820297"/>
                        </a:cubicBezTo>
                        <a:cubicBezTo>
                          <a:pt x="775100" y="832316"/>
                          <a:pt x="487028" y="812018"/>
                          <a:pt x="327704" y="820297"/>
                        </a:cubicBezTo>
                        <a:cubicBezTo>
                          <a:pt x="137729" y="813262"/>
                          <a:pt x="7618" y="766898"/>
                          <a:pt x="0" y="683577"/>
                        </a:cubicBezTo>
                        <a:lnTo>
                          <a:pt x="0" y="683580"/>
                        </a:lnTo>
                        <a:cubicBezTo>
                          <a:pt x="16111" y="591705"/>
                          <a:pt x="17344" y="577114"/>
                          <a:pt x="0" y="478506"/>
                        </a:cubicBezTo>
                        <a:lnTo>
                          <a:pt x="0" y="478506"/>
                        </a:lnTo>
                        <a:cubicBezTo>
                          <a:pt x="-11233" y="415766"/>
                          <a:pt x="-10662" y="354023"/>
                          <a:pt x="0" y="311030"/>
                        </a:cubicBezTo>
                        <a:cubicBezTo>
                          <a:pt x="1485" y="261254"/>
                          <a:pt x="12155" y="187120"/>
                          <a:pt x="0" y="136719"/>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400" kern="0" dirty="0">
                <a:solidFill>
                  <a:srgbClr val="002060"/>
                </a:solidFill>
                <a:latin typeface="Calibri" panose="020F0502020204030204" pitchFamily="34" charset="0"/>
                <a:cs typeface="Calibri" panose="020F0502020204030204" pitchFamily="34" charset="0"/>
              </a:rPr>
              <a:t>Lập các khu bảo tồn động vật hoang dã.</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75050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FCABAC-D0CC-F682-A773-A162CA69BD2B}"/>
              </a:ext>
            </a:extLst>
          </p:cNvPr>
          <p:cNvSpPr/>
          <p:nvPr/>
        </p:nvSpPr>
        <p:spPr>
          <a:xfrm>
            <a:off x="485775" y="295275"/>
            <a:ext cx="11229975" cy="6000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40A96FE2-BC15-B6F8-0745-0B867F9F4C04}"/>
              </a:ext>
            </a:extLst>
          </p:cNvPr>
          <p:cNvPicPr>
            <a:picLocks noChangeAspect="1"/>
          </p:cNvPicPr>
          <p:nvPr/>
        </p:nvPicPr>
        <p:blipFill>
          <a:blip r:embed="rId3"/>
          <a:stretch>
            <a:fillRect/>
          </a:stretch>
        </p:blipFill>
        <p:spPr>
          <a:xfrm>
            <a:off x="1562099" y="1752600"/>
            <a:ext cx="9545603" cy="4171950"/>
          </a:xfrm>
          <a:prstGeom prst="rect">
            <a:avLst/>
          </a:prstGeom>
        </p:spPr>
      </p:pic>
      <p:sp>
        <p:nvSpPr>
          <p:cNvPr id="9" name="Speech Bubble: Rectangle with Corners Rounded 5">
            <a:extLst>
              <a:ext uri="{FF2B5EF4-FFF2-40B4-BE49-F238E27FC236}">
                <a16:creationId xmlns:a16="http://schemas.microsoft.com/office/drawing/2014/main" id="{8C6536A6-0611-A311-9DD4-668086F0629A}"/>
              </a:ext>
            </a:extLst>
          </p:cNvPr>
          <p:cNvSpPr/>
          <p:nvPr/>
        </p:nvSpPr>
        <p:spPr>
          <a:xfrm flipH="1">
            <a:off x="4603414" y="459863"/>
            <a:ext cx="4816811" cy="77838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sd="3244475365">
                  <a:custGeom>
                    <a:avLst/>
                    <a:gdLst>
                      <a:gd name="connsiteX0" fmla="*/ 0 w 4816811"/>
                      <a:gd name="connsiteY0" fmla="*/ 129733 h 778387"/>
                      <a:gd name="connsiteX1" fmla="*/ 199207 w 4816811"/>
                      <a:gd name="connsiteY1" fmla="*/ 0 h 778387"/>
                      <a:gd name="connsiteX2" fmla="*/ 493831 w 4816811"/>
                      <a:gd name="connsiteY2" fmla="*/ 0 h 778387"/>
                      <a:gd name="connsiteX3" fmla="*/ 892880 w 4816811"/>
                      <a:gd name="connsiteY3" fmla="*/ 0 h 778387"/>
                      <a:gd name="connsiteX4" fmla="*/ 1265823 w 4816811"/>
                      <a:gd name="connsiteY4" fmla="*/ 0 h 778387"/>
                      <a:gd name="connsiteX5" fmla="*/ 1690978 w 4816811"/>
                      <a:gd name="connsiteY5" fmla="*/ 0 h 778387"/>
                      <a:gd name="connsiteX6" fmla="*/ 2116132 w 4816811"/>
                      <a:gd name="connsiteY6" fmla="*/ 0 h 778387"/>
                      <a:gd name="connsiteX7" fmla="*/ 2489075 w 4816811"/>
                      <a:gd name="connsiteY7" fmla="*/ 0 h 778387"/>
                      <a:gd name="connsiteX8" fmla="*/ 2809806 w 4816811"/>
                      <a:gd name="connsiteY8" fmla="*/ 0 h 778387"/>
                      <a:gd name="connsiteX9" fmla="*/ 2809806 w 4816811"/>
                      <a:gd name="connsiteY9" fmla="*/ 0 h 778387"/>
                      <a:gd name="connsiteX10" fmla="*/ 3175081 w 4816811"/>
                      <a:gd name="connsiteY10" fmla="*/ 0 h 778387"/>
                      <a:gd name="connsiteX11" fmla="*/ 3552398 w 4816811"/>
                      <a:gd name="connsiteY11" fmla="*/ 0 h 778387"/>
                      <a:gd name="connsiteX12" fmla="*/ 4014008 w 4816811"/>
                      <a:gd name="connsiteY12" fmla="*/ 0 h 778387"/>
                      <a:gd name="connsiteX13" fmla="*/ 4309770 w 4816811"/>
                      <a:gd name="connsiteY13" fmla="*/ 0 h 778387"/>
                      <a:gd name="connsiteX14" fmla="*/ 4617603 w 4816811"/>
                      <a:gd name="connsiteY14" fmla="*/ 0 h 778387"/>
                      <a:gd name="connsiteX15" fmla="*/ 4816811 w 4816811"/>
                      <a:gd name="connsiteY15" fmla="*/ 129733 h 778387"/>
                      <a:gd name="connsiteX16" fmla="*/ 4816811 w 4816811"/>
                      <a:gd name="connsiteY16" fmla="*/ 298382 h 778387"/>
                      <a:gd name="connsiteX17" fmla="*/ 4816811 w 4816811"/>
                      <a:gd name="connsiteY17" fmla="*/ 454059 h 778387"/>
                      <a:gd name="connsiteX18" fmla="*/ 4816811 w 4816811"/>
                      <a:gd name="connsiteY18" fmla="*/ 454059 h 778387"/>
                      <a:gd name="connsiteX19" fmla="*/ 4816811 w 4816811"/>
                      <a:gd name="connsiteY19" fmla="*/ 648655 h 778387"/>
                      <a:gd name="connsiteX20" fmla="*/ 4816811 w 4816811"/>
                      <a:gd name="connsiteY20" fmla="*/ 648653 h 778387"/>
                      <a:gd name="connsiteX21" fmla="*/ 4617603 w 4816811"/>
                      <a:gd name="connsiteY21" fmla="*/ 778387 h 778387"/>
                      <a:gd name="connsiteX22" fmla="*/ 4333913 w 4816811"/>
                      <a:gd name="connsiteY22" fmla="*/ 778387 h 778387"/>
                      <a:gd name="connsiteX23" fmla="*/ 4014008 w 4816811"/>
                      <a:gd name="connsiteY23" fmla="*/ 778387 h 778387"/>
                      <a:gd name="connsiteX24" fmla="*/ 3763381 w 4816811"/>
                      <a:gd name="connsiteY24" fmla="*/ 857039 h 778387"/>
                      <a:gd name="connsiteX25" fmla="*/ 3505002 w 4816811"/>
                      <a:gd name="connsiteY25" fmla="*/ 938123 h 778387"/>
                      <a:gd name="connsiteX26" fmla="*/ 3238871 w 4816811"/>
                      <a:gd name="connsiteY26" fmla="*/ 1021640 h 778387"/>
                      <a:gd name="connsiteX27" fmla="*/ 3015757 w 4816811"/>
                      <a:gd name="connsiteY27" fmla="*/ 895148 h 778387"/>
                      <a:gd name="connsiteX28" fmla="*/ 2809806 w 4816811"/>
                      <a:gd name="connsiteY28" fmla="*/ 778387 h 778387"/>
                      <a:gd name="connsiteX29" fmla="*/ 2436863 w 4816811"/>
                      <a:gd name="connsiteY29" fmla="*/ 778387 h 778387"/>
                      <a:gd name="connsiteX30" fmla="*/ 2037814 w 4816811"/>
                      <a:gd name="connsiteY30" fmla="*/ 778387 h 778387"/>
                      <a:gd name="connsiteX31" fmla="*/ 1743190 w 4816811"/>
                      <a:gd name="connsiteY31" fmla="*/ 778387 h 778387"/>
                      <a:gd name="connsiteX32" fmla="*/ 1422459 w 4816811"/>
                      <a:gd name="connsiteY32" fmla="*/ 778387 h 778387"/>
                      <a:gd name="connsiteX33" fmla="*/ 1023410 w 4816811"/>
                      <a:gd name="connsiteY33" fmla="*/ 778387 h 778387"/>
                      <a:gd name="connsiteX34" fmla="*/ 624362 w 4816811"/>
                      <a:gd name="connsiteY34" fmla="*/ 778387 h 778387"/>
                      <a:gd name="connsiteX35" fmla="*/ 199207 w 4816811"/>
                      <a:gd name="connsiteY35" fmla="*/ 778387 h 778387"/>
                      <a:gd name="connsiteX36" fmla="*/ 0 w 4816811"/>
                      <a:gd name="connsiteY36" fmla="*/ 648653 h 778387"/>
                      <a:gd name="connsiteX37" fmla="*/ 0 w 4816811"/>
                      <a:gd name="connsiteY37" fmla="*/ 648655 h 778387"/>
                      <a:gd name="connsiteX38" fmla="*/ 0 w 4816811"/>
                      <a:gd name="connsiteY38" fmla="*/ 454059 h 778387"/>
                      <a:gd name="connsiteX39" fmla="*/ 0 w 4816811"/>
                      <a:gd name="connsiteY39" fmla="*/ 454059 h 778387"/>
                      <a:gd name="connsiteX40" fmla="*/ 0 w 4816811"/>
                      <a:gd name="connsiteY40" fmla="*/ 295139 h 778387"/>
                      <a:gd name="connsiteX41" fmla="*/ 0 w 4816811"/>
                      <a:gd name="connsiteY41" fmla="*/ 129733 h 778387"/>
                      <a:gd name="connsiteX0" fmla="*/ 0 w 4816811"/>
                      <a:gd name="connsiteY0" fmla="*/ 129733 h 778387"/>
                      <a:gd name="connsiteX1" fmla="*/ 199207 w 4816811"/>
                      <a:gd name="connsiteY1" fmla="*/ 0 h 778387"/>
                      <a:gd name="connsiteX2" fmla="*/ 624362 w 4816811"/>
                      <a:gd name="connsiteY2" fmla="*/ 0 h 778387"/>
                      <a:gd name="connsiteX3" fmla="*/ 918986 w 4816811"/>
                      <a:gd name="connsiteY3" fmla="*/ 0 h 778387"/>
                      <a:gd name="connsiteX4" fmla="*/ 1344141 w 4816811"/>
                      <a:gd name="connsiteY4" fmla="*/ 0 h 778387"/>
                      <a:gd name="connsiteX5" fmla="*/ 1769296 w 4816811"/>
                      <a:gd name="connsiteY5" fmla="*/ 0 h 778387"/>
                      <a:gd name="connsiteX6" fmla="*/ 2142238 w 4816811"/>
                      <a:gd name="connsiteY6" fmla="*/ 0 h 778387"/>
                      <a:gd name="connsiteX7" fmla="*/ 2809806 w 4816811"/>
                      <a:gd name="connsiteY7" fmla="*/ 0 h 778387"/>
                      <a:gd name="connsiteX8" fmla="*/ 2809806 w 4816811"/>
                      <a:gd name="connsiteY8" fmla="*/ 0 h 778387"/>
                      <a:gd name="connsiteX9" fmla="*/ 3175081 w 4816811"/>
                      <a:gd name="connsiteY9" fmla="*/ 0 h 778387"/>
                      <a:gd name="connsiteX10" fmla="*/ 3576482 w 4816811"/>
                      <a:gd name="connsiteY10" fmla="*/ 0 h 778387"/>
                      <a:gd name="connsiteX11" fmla="*/ 4014008 w 4816811"/>
                      <a:gd name="connsiteY11" fmla="*/ 0 h 778387"/>
                      <a:gd name="connsiteX12" fmla="*/ 4297698 w 4816811"/>
                      <a:gd name="connsiteY12" fmla="*/ 0 h 778387"/>
                      <a:gd name="connsiteX13" fmla="*/ 4617603 w 4816811"/>
                      <a:gd name="connsiteY13" fmla="*/ 0 h 778387"/>
                      <a:gd name="connsiteX14" fmla="*/ 4816811 w 4816811"/>
                      <a:gd name="connsiteY14" fmla="*/ 129733 h 778387"/>
                      <a:gd name="connsiteX15" fmla="*/ 4816811 w 4816811"/>
                      <a:gd name="connsiteY15" fmla="*/ 285410 h 778387"/>
                      <a:gd name="connsiteX16" fmla="*/ 4816811 w 4816811"/>
                      <a:gd name="connsiteY16" fmla="*/ 454059 h 778387"/>
                      <a:gd name="connsiteX17" fmla="*/ 4816811 w 4816811"/>
                      <a:gd name="connsiteY17" fmla="*/ 454059 h 778387"/>
                      <a:gd name="connsiteX18" fmla="*/ 4816811 w 4816811"/>
                      <a:gd name="connsiteY18" fmla="*/ 648655 h 778387"/>
                      <a:gd name="connsiteX19" fmla="*/ 4816811 w 4816811"/>
                      <a:gd name="connsiteY19" fmla="*/ 648653 h 778387"/>
                      <a:gd name="connsiteX20" fmla="*/ 4617603 w 4816811"/>
                      <a:gd name="connsiteY20" fmla="*/ 778387 h 778387"/>
                      <a:gd name="connsiteX21" fmla="*/ 4327878 w 4816811"/>
                      <a:gd name="connsiteY21" fmla="*/ 778387 h 778387"/>
                      <a:gd name="connsiteX22" fmla="*/ 4014008 w 4816811"/>
                      <a:gd name="connsiteY22" fmla="*/ 778387 h 778387"/>
                      <a:gd name="connsiteX23" fmla="*/ 3747878 w 4816811"/>
                      <a:gd name="connsiteY23" fmla="*/ 861904 h 778387"/>
                      <a:gd name="connsiteX24" fmla="*/ 3489499 w 4816811"/>
                      <a:gd name="connsiteY24" fmla="*/ 942988 h 778387"/>
                      <a:gd name="connsiteX25" fmla="*/ 3238871 w 4816811"/>
                      <a:gd name="connsiteY25" fmla="*/ 1021640 h 778387"/>
                      <a:gd name="connsiteX26" fmla="*/ 3028629 w 4816811"/>
                      <a:gd name="connsiteY26" fmla="*/ 902446 h 778387"/>
                      <a:gd name="connsiteX27" fmla="*/ 2809806 w 4816811"/>
                      <a:gd name="connsiteY27" fmla="*/ 778387 h 778387"/>
                      <a:gd name="connsiteX28" fmla="*/ 2515182 w 4816811"/>
                      <a:gd name="connsiteY28" fmla="*/ 778387 h 778387"/>
                      <a:gd name="connsiteX29" fmla="*/ 2116132 w 4816811"/>
                      <a:gd name="connsiteY29" fmla="*/ 778387 h 778387"/>
                      <a:gd name="connsiteX30" fmla="*/ 1743190 w 4816811"/>
                      <a:gd name="connsiteY30" fmla="*/ 778387 h 778387"/>
                      <a:gd name="connsiteX31" fmla="*/ 1422459 w 4816811"/>
                      <a:gd name="connsiteY31" fmla="*/ 778387 h 778387"/>
                      <a:gd name="connsiteX32" fmla="*/ 1127834 w 4816811"/>
                      <a:gd name="connsiteY32" fmla="*/ 778387 h 778387"/>
                      <a:gd name="connsiteX33" fmla="*/ 807103 w 4816811"/>
                      <a:gd name="connsiteY33" fmla="*/ 778387 h 778387"/>
                      <a:gd name="connsiteX34" fmla="*/ 199207 w 4816811"/>
                      <a:gd name="connsiteY34" fmla="*/ 778387 h 778387"/>
                      <a:gd name="connsiteX35" fmla="*/ 0 w 4816811"/>
                      <a:gd name="connsiteY35" fmla="*/ 648653 h 778387"/>
                      <a:gd name="connsiteX36" fmla="*/ 0 w 4816811"/>
                      <a:gd name="connsiteY36" fmla="*/ 648655 h 778387"/>
                      <a:gd name="connsiteX37" fmla="*/ 0 w 4816811"/>
                      <a:gd name="connsiteY37" fmla="*/ 454059 h 778387"/>
                      <a:gd name="connsiteX38" fmla="*/ 0 w 4816811"/>
                      <a:gd name="connsiteY38" fmla="*/ 454059 h 778387"/>
                      <a:gd name="connsiteX39" fmla="*/ 0 w 4816811"/>
                      <a:gd name="connsiteY39" fmla="*/ 298382 h 778387"/>
                      <a:gd name="connsiteX40" fmla="*/ 0 w 4816811"/>
                      <a:gd name="connsiteY40" fmla="*/ 129733 h 77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16811" h="778387" fill="none" extrusionOk="0">
                        <a:moveTo>
                          <a:pt x="0" y="129733"/>
                        </a:moveTo>
                        <a:cubicBezTo>
                          <a:pt x="4190" y="75064"/>
                          <a:pt x="85520" y="12387"/>
                          <a:pt x="199207" y="0"/>
                        </a:cubicBezTo>
                        <a:cubicBezTo>
                          <a:pt x="309722" y="-8749"/>
                          <a:pt x="371480" y="-5"/>
                          <a:pt x="493831" y="0"/>
                        </a:cubicBezTo>
                        <a:cubicBezTo>
                          <a:pt x="598277" y="2518"/>
                          <a:pt x="725015" y="1078"/>
                          <a:pt x="892880" y="0"/>
                        </a:cubicBezTo>
                        <a:cubicBezTo>
                          <a:pt x="1086208" y="-3550"/>
                          <a:pt x="1185271" y="2228"/>
                          <a:pt x="1265823" y="0"/>
                        </a:cubicBezTo>
                        <a:cubicBezTo>
                          <a:pt x="1347013" y="-37179"/>
                          <a:pt x="1471447" y="35768"/>
                          <a:pt x="1690978" y="0"/>
                        </a:cubicBezTo>
                        <a:cubicBezTo>
                          <a:pt x="1902705" y="-4122"/>
                          <a:pt x="1939254" y="12232"/>
                          <a:pt x="2116132" y="0"/>
                        </a:cubicBezTo>
                        <a:cubicBezTo>
                          <a:pt x="2307112" y="-10832"/>
                          <a:pt x="2360483" y="-6605"/>
                          <a:pt x="2489075" y="0"/>
                        </a:cubicBezTo>
                        <a:cubicBezTo>
                          <a:pt x="2612299" y="-5565"/>
                          <a:pt x="2732652" y="-1207"/>
                          <a:pt x="2809806" y="0"/>
                        </a:cubicBezTo>
                        <a:lnTo>
                          <a:pt x="2809806" y="0"/>
                        </a:lnTo>
                        <a:cubicBezTo>
                          <a:pt x="2968238" y="5874"/>
                          <a:pt x="3028838" y="-13466"/>
                          <a:pt x="3175081" y="0"/>
                        </a:cubicBezTo>
                        <a:cubicBezTo>
                          <a:pt x="3329231" y="-2355"/>
                          <a:pt x="3404665" y="8639"/>
                          <a:pt x="3552398" y="0"/>
                        </a:cubicBezTo>
                        <a:cubicBezTo>
                          <a:pt x="3692904" y="-14613"/>
                          <a:pt x="3905202" y="5361"/>
                          <a:pt x="4014008" y="0"/>
                        </a:cubicBezTo>
                        <a:cubicBezTo>
                          <a:pt x="4084648" y="-15262"/>
                          <a:pt x="4165534" y="-3877"/>
                          <a:pt x="4309770" y="0"/>
                        </a:cubicBezTo>
                        <a:cubicBezTo>
                          <a:pt x="4445383" y="-3654"/>
                          <a:pt x="4528586" y="4391"/>
                          <a:pt x="4617603" y="0"/>
                        </a:cubicBezTo>
                        <a:cubicBezTo>
                          <a:pt x="4705962" y="22463"/>
                          <a:pt x="4837081" y="37798"/>
                          <a:pt x="4816811" y="129733"/>
                        </a:cubicBezTo>
                        <a:cubicBezTo>
                          <a:pt x="4819270" y="170819"/>
                          <a:pt x="4823644" y="256276"/>
                          <a:pt x="4816811" y="298382"/>
                        </a:cubicBezTo>
                        <a:cubicBezTo>
                          <a:pt x="4809376" y="338634"/>
                          <a:pt x="4825718" y="379892"/>
                          <a:pt x="4816811" y="454059"/>
                        </a:cubicBezTo>
                        <a:lnTo>
                          <a:pt x="4816811" y="454059"/>
                        </a:lnTo>
                        <a:cubicBezTo>
                          <a:pt x="4807806" y="518450"/>
                          <a:pt x="4820117" y="591221"/>
                          <a:pt x="4816811" y="648655"/>
                        </a:cubicBezTo>
                        <a:lnTo>
                          <a:pt x="4816811" y="648653"/>
                        </a:lnTo>
                        <a:cubicBezTo>
                          <a:pt x="4824831" y="749305"/>
                          <a:pt x="4704483" y="776602"/>
                          <a:pt x="4617603" y="778387"/>
                        </a:cubicBezTo>
                        <a:cubicBezTo>
                          <a:pt x="4544330" y="791734"/>
                          <a:pt x="4450382" y="778628"/>
                          <a:pt x="4333913" y="778387"/>
                        </a:cubicBezTo>
                        <a:cubicBezTo>
                          <a:pt x="4215066" y="791797"/>
                          <a:pt x="4157562" y="792363"/>
                          <a:pt x="4014008" y="778387"/>
                        </a:cubicBezTo>
                        <a:cubicBezTo>
                          <a:pt x="3929367" y="789852"/>
                          <a:pt x="3865002" y="826295"/>
                          <a:pt x="3763381" y="857039"/>
                        </a:cubicBezTo>
                        <a:cubicBezTo>
                          <a:pt x="3655883" y="897317"/>
                          <a:pt x="3618226" y="898380"/>
                          <a:pt x="3505002" y="938123"/>
                        </a:cubicBezTo>
                        <a:cubicBezTo>
                          <a:pt x="3389191" y="993109"/>
                          <a:pt x="3313941" y="994799"/>
                          <a:pt x="3238871" y="1021640"/>
                        </a:cubicBezTo>
                        <a:cubicBezTo>
                          <a:pt x="3149791" y="958353"/>
                          <a:pt x="3121872" y="941775"/>
                          <a:pt x="3015757" y="895148"/>
                        </a:cubicBezTo>
                        <a:cubicBezTo>
                          <a:pt x="2908953" y="848655"/>
                          <a:pt x="2901958" y="840991"/>
                          <a:pt x="2809806" y="778387"/>
                        </a:cubicBezTo>
                        <a:cubicBezTo>
                          <a:pt x="2719309" y="799631"/>
                          <a:pt x="2545066" y="775502"/>
                          <a:pt x="2436863" y="778387"/>
                        </a:cubicBezTo>
                        <a:cubicBezTo>
                          <a:pt x="2319223" y="775830"/>
                          <a:pt x="2138051" y="778598"/>
                          <a:pt x="2037814" y="778387"/>
                        </a:cubicBezTo>
                        <a:cubicBezTo>
                          <a:pt x="1942901" y="784188"/>
                          <a:pt x="1842688" y="767724"/>
                          <a:pt x="1743190" y="778387"/>
                        </a:cubicBezTo>
                        <a:cubicBezTo>
                          <a:pt x="1621769" y="770883"/>
                          <a:pt x="1515992" y="768528"/>
                          <a:pt x="1422459" y="778387"/>
                        </a:cubicBezTo>
                        <a:cubicBezTo>
                          <a:pt x="1308809" y="771684"/>
                          <a:pt x="1220120" y="776917"/>
                          <a:pt x="1023410" y="778387"/>
                        </a:cubicBezTo>
                        <a:cubicBezTo>
                          <a:pt x="845036" y="790632"/>
                          <a:pt x="772463" y="754914"/>
                          <a:pt x="624362" y="778387"/>
                        </a:cubicBezTo>
                        <a:cubicBezTo>
                          <a:pt x="481485" y="765119"/>
                          <a:pt x="295612" y="761704"/>
                          <a:pt x="199207" y="778387"/>
                        </a:cubicBezTo>
                        <a:cubicBezTo>
                          <a:pt x="68927" y="770330"/>
                          <a:pt x="-3014" y="727875"/>
                          <a:pt x="0" y="648653"/>
                        </a:cubicBezTo>
                        <a:lnTo>
                          <a:pt x="0" y="648655"/>
                        </a:lnTo>
                        <a:cubicBezTo>
                          <a:pt x="10482" y="564416"/>
                          <a:pt x="12266" y="549213"/>
                          <a:pt x="0" y="454059"/>
                        </a:cubicBezTo>
                        <a:lnTo>
                          <a:pt x="0" y="454059"/>
                        </a:lnTo>
                        <a:cubicBezTo>
                          <a:pt x="-6353" y="408806"/>
                          <a:pt x="-9507" y="337479"/>
                          <a:pt x="0" y="295139"/>
                        </a:cubicBezTo>
                        <a:cubicBezTo>
                          <a:pt x="4741" y="246540"/>
                          <a:pt x="10000" y="170964"/>
                          <a:pt x="0" y="129733"/>
                        </a:cubicBezTo>
                        <a:close/>
                      </a:path>
                      <a:path w="4816811" h="778387" stroke="0" extrusionOk="0">
                        <a:moveTo>
                          <a:pt x="0" y="129733"/>
                        </a:moveTo>
                        <a:cubicBezTo>
                          <a:pt x="2081" y="58043"/>
                          <a:pt x="101009" y="13452"/>
                          <a:pt x="199207" y="0"/>
                        </a:cubicBezTo>
                        <a:cubicBezTo>
                          <a:pt x="360109" y="12519"/>
                          <a:pt x="407356" y="13086"/>
                          <a:pt x="624362" y="0"/>
                        </a:cubicBezTo>
                        <a:cubicBezTo>
                          <a:pt x="833276" y="-1849"/>
                          <a:pt x="824836" y="-2912"/>
                          <a:pt x="918986" y="0"/>
                        </a:cubicBezTo>
                        <a:cubicBezTo>
                          <a:pt x="1021090" y="-310"/>
                          <a:pt x="1158384" y="-26230"/>
                          <a:pt x="1344141" y="0"/>
                        </a:cubicBezTo>
                        <a:cubicBezTo>
                          <a:pt x="1537490" y="-514"/>
                          <a:pt x="1570899" y="597"/>
                          <a:pt x="1769296" y="0"/>
                        </a:cubicBezTo>
                        <a:cubicBezTo>
                          <a:pt x="1966089" y="-1209"/>
                          <a:pt x="1994135" y="4047"/>
                          <a:pt x="2142238" y="0"/>
                        </a:cubicBezTo>
                        <a:cubicBezTo>
                          <a:pt x="2270888" y="-278"/>
                          <a:pt x="2697812" y="-1625"/>
                          <a:pt x="2809806" y="0"/>
                        </a:cubicBezTo>
                        <a:lnTo>
                          <a:pt x="2809806" y="0"/>
                        </a:lnTo>
                        <a:cubicBezTo>
                          <a:pt x="2911838" y="14404"/>
                          <a:pt x="3043984" y="-2346"/>
                          <a:pt x="3175081" y="0"/>
                        </a:cubicBezTo>
                        <a:cubicBezTo>
                          <a:pt x="3327881" y="10136"/>
                          <a:pt x="3433048" y="-10604"/>
                          <a:pt x="3576482" y="0"/>
                        </a:cubicBezTo>
                        <a:cubicBezTo>
                          <a:pt x="3710623" y="-10299"/>
                          <a:pt x="3913710" y="-8727"/>
                          <a:pt x="4014008" y="0"/>
                        </a:cubicBezTo>
                        <a:cubicBezTo>
                          <a:pt x="4060238" y="-22955"/>
                          <a:pt x="4210668" y="-12195"/>
                          <a:pt x="4297698" y="0"/>
                        </a:cubicBezTo>
                        <a:cubicBezTo>
                          <a:pt x="4404600" y="5682"/>
                          <a:pt x="4527423" y="-8919"/>
                          <a:pt x="4617603" y="0"/>
                        </a:cubicBezTo>
                        <a:cubicBezTo>
                          <a:pt x="4719028" y="5790"/>
                          <a:pt x="4819809" y="55562"/>
                          <a:pt x="4816811" y="129733"/>
                        </a:cubicBezTo>
                        <a:cubicBezTo>
                          <a:pt x="4804096" y="174236"/>
                          <a:pt x="4805854" y="243640"/>
                          <a:pt x="4816811" y="285410"/>
                        </a:cubicBezTo>
                        <a:cubicBezTo>
                          <a:pt x="4824366" y="328667"/>
                          <a:pt x="4816273" y="397585"/>
                          <a:pt x="4816811" y="454059"/>
                        </a:cubicBezTo>
                        <a:lnTo>
                          <a:pt x="4816811" y="454059"/>
                        </a:lnTo>
                        <a:cubicBezTo>
                          <a:pt x="4812876" y="517943"/>
                          <a:pt x="4836153" y="575108"/>
                          <a:pt x="4816811" y="648655"/>
                        </a:cubicBezTo>
                        <a:lnTo>
                          <a:pt x="4816811" y="648653"/>
                        </a:lnTo>
                        <a:cubicBezTo>
                          <a:pt x="4795805" y="738100"/>
                          <a:pt x="4741509" y="787131"/>
                          <a:pt x="4617603" y="778387"/>
                        </a:cubicBezTo>
                        <a:cubicBezTo>
                          <a:pt x="4507336" y="776141"/>
                          <a:pt x="4399118" y="790856"/>
                          <a:pt x="4327878" y="778387"/>
                        </a:cubicBezTo>
                        <a:cubicBezTo>
                          <a:pt x="4274909" y="769062"/>
                          <a:pt x="4125445" y="762886"/>
                          <a:pt x="4014008" y="778387"/>
                        </a:cubicBezTo>
                        <a:cubicBezTo>
                          <a:pt x="3937291" y="790014"/>
                          <a:pt x="3805850" y="840740"/>
                          <a:pt x="3747878" y="861904"/>
                        </a:cubicBezTo>
                        <a:cubicBezTo>
                          <a:pt x="3714054" y="893856"/>
                          <a:pt x="3580414" y="908274"/>
                          <a:pt x="3489499" y="942988"/>
                        </a:cubicBezTo>
                        <a:cubicBezTo>
                          <a:pt x="3384116" y="981074"/>
                          <a:pt x="3339276" y="983708"/>
                          <a:pt x="3238871" y="1021640"/>
                        </a:cubicBezTo>
                        <a:cubicBezTo>
                          <a:pt x="3157940" y="968113"/>
                          <a:pt x="3085691" y="927237"/>
                          <a:pt x="3028629" y="902446"/>
                        </a:cubicBezTo>
                        <a:cubicBezTo>
                          <a:pt x="2971285" y="890334"/>
                          <a:pt x="2872319" y="822727"/>
                          <a:pt x="2809806" y="778387"/>
                        </a:cubicBezTo>
                        <a:cubicBezTo>
                          <a:pt x="2664068" y="785893"/>
                          <a:pt x="2601009" y="764247"/>
                          <a:pt x="2515182" y="778387"/>
                        </a:cubicBezTo>
                        <a:cubicBezTo>
                          <a:pt x="2408635" y="799705"/>
                          <a:pt x="2223489" y="778496"/>
                          <a:pt x="2116132" y="778387"/>
                        </a:cubicBezTo>
                        <a:cubicBezTo>
                          <a:pt x="1994192" y="786595"/>
                          <a:pt x="1872502" y="769939"/>
                          <a:pt x="1743190" y="778387"/>
                        </a:cubicBezTo>
                        <a:cubicBezTo>
                          <a:pt x="1594286" y="779567"/>
                          <a:pt x="1488606" y="794245"/>
                          <a:pt x="1422459" y="778387"/>
                        </a:cubicBezTo>
                        <a:cubicBezTo>
                          <a:pt x="1345345" y="783058"/>
                          <a:pt x="1202161" y="773837"/>
                          <a:pt x="1127834" y="778387"/>
                        </a:cubicBezTo>
                        <a:cubicBezTo>
                          <a:pt x="1066122" y="786195"/>
                          <a:pt x="918645" y="765821"/>
                          <a:pt x="807103" y="778387"/>
                        </a:cubicBezTo>
                        <a:cubicBezTo>
                          <a:pt x="690076" y="790911"/>
                          <a:pt x="341854" y="792478"/>
                          <a:pt x="199207" y="778387"/>
                        </a:cubicBezTo>
                        <a:cubicBezTo>
                          <a:pt x="89273" y="786120"/>
                          <a:pt x="-4196" y="757695"/>
                          <a:pt x="0" y="648653"/>
                        </a:cubicBezTo>
                        <a:lnTo>
                          <a:pt x="0" y="648655"/>
                        </a:lnTo>
                        <a:cubicBezTo>
                          <a:pt x="-6456" y="562679"/>
                          <a:pt x="1338" y="491464"/>
                          <a:pt x="0" y="454059"/>
                        </a:cubicBezTo>
                        <a:lnTo>
                          <a:pt x="0" y="454059"/>
                        </a:lnTo>
                        <a:cubicBezTo>
                          <a:pt x="7083" y="380559"/>
                          <a:pt x="3195" y="355002"/>
                          <a:pt x="0" y="298382"/>
                        </a:cubicBezTo>
                        <a:cubicBezTo>
                          <a:pt x="-3431" y="239727"/>
                          <a:pt x="-7159" y="201349"/>
                          <a:pt x="0" y="129733"/>
                        </a:cubicBezTo>
                        <a:close/>
                      </a:path>
                      <a:path w="4816811" h="778387" fill="none" stroke="0" extrusionOk="0">
                        <a:moveTo>
                          <a:pt x="0" y="129733"/>
                        </a:moveTo>
                        <a:cubicBezTo>
                          <a:pt x="14613" y="52658"/>
                          <a:pt x="60934" y="16423"/>
                          <a:pt x="199207" y="0"/>
                        </a:cubicBezTo>
                        <a:cubicBezTo>
                          <a:pt x="300721" y="-5684"/>
                          <a:pt x="370086" y="-2876"/>
                          <a:pt x="493831" y="0"/>
                        </a:cubicBezTo>
                        <a:cubicBezTo>
                          <a:pt x="628811" y="-209"/>
                          <a:pt x="718433" y="-9763"/>
                          <a:pt x="892880" y="0"/>
                        </a:cubicBezTo>
                        <a:cubicBezTo>
                          <a:pt x="1076359" y="11558"/>
                          <a:pt x="1180309" y="4244"/>
                          <a:pt x="1265823" y="0"/>
                        </a:cubicBezTo>
                        <a:cubicBezTo>
                          <a:pt x="1351837" y="-5146"/>
                          <a:pt x="1466601" y="-16480"/>
                          <a:pt x="1690978" y="0"/>
                        </a:cubicBezTo>
                        <a:cubicBezTo>
                          <a:pt x="1902243" y="-13199"/>
                          <a:pt x="1932030" y="7533"/>
                          <a:pt x="2116132" y="0"/>
                        </a:cubicBezTo>
                        <a:cubicBezTo>
                          <a:pt x="2294676" y="-7982"/>
                          <a:pt x="2363272" y="13540"/>
                          <a:pt x="2489075" y="0"/>
                        </a:cubicBezTo>
                        <a:cubicBezTo>
                          <a:pt x="2621200" y="-25605"/>
                          <a:pt x="2705415" y="-11539"/>
                          <a:pt x="2809806" y="0"/>
                        </a:cubicBezTo>
                        <a:lnTo>
                          <a:pt x="2809806" y="0"/>
                        </a:lnTo>
                        <a:cubicBezTo>
                          <a:pt x="2977722" y="3573"/>
                          <a:pt x="3018068" y="-17397"/>
                          <a:pt x="3175081" y="0"/>
                        </a:cubicBezTo>
                        <a:cubicBezTo>
                          <a:pt x="3331223" y="-196"/>
                          <a:pt x="3387876" y="3381"/>
                          <a:pt x="3552398" y="0"/>
                        </a:cubicBezTo>
                        <a:cubicBezTo>
                          <a:pt x="3708192" y="-6319"/>
                          <a:pt x="3933430" y="-7419"/>
                          <a:pt x="4014008" y="0"/>
                        </a:cubicBezTo>
                        <a:cubicBezTo>
                          <a:pt x="4094735" y="-13631"/>
                          <a:pt x="4160316" y="2123"/>
                          <a:pt x="4309770" y="0"/>
                        </a:cubicBezTo>
                        <a:cubicBezTo>
                          <a:pt x="4446192" y="-5918"/>
                          <a:pt x="4526952" y="1459"/>
                          <a:pt x="4617603" y="0"/>
                        </a:cubicBezTo>
                        <a:cubicBezTo>
                          <a:pt x="4719622" y="-4360"/>
                          <a:pt x="4837210" y="67167"/>
                          <a:pt x="4816811" y="129733"/>
                        </a:cubicBezTo>
                        <a:cubicBezTo>
                          <a:pt x="4823787" y="169015"/>
                          <a:pt x="4827002" y="256186"/>
                          <a:pt x="4816811" y="298382"/>
                        </a:cubicBezTo>
                        <a:cubicBezTo>
                          <a:pt x="4806006" y="345560"/>
                          <a:pt x="4826220" y="375568"/>
                          <a:pt x="4816811" y="454059"/>
                        </a:cubicBezTo>
                        <a:lnTo>
                          <a:pt x="4816811" y="454059"/>
                        </a:lnTo>
                        <a:cubicBezTo>
                          <a:pt x="4827081" y="501318"/>
                          <a:pt x="4829327" y="577973"/>
                          <a:pt x="4816811" y="648655"/>
                        </a:cubicBezTo>
                        <a:lnTo>
                          <a:pt x="4816811" y="648653"/>
                        </a:lnTo>
                        <a:cubicBezTo>
                          <a:pt x="4810471" y="715314"/>
                          <a:pt x="4717490" y="795461"/>
                          <a:pt x="4617603" y="778387"/>
                        </a:cubicBezTo>
                        <a:cubicBezTo>
                          <a:pt x="4524933" y="786838"/>
                          <a:pt x="4455064" y="782060"/>
                          <a:pt x="4333913" y="778387"/>
                        </a:cubicBezTo>
                        <a:cubicBezTo>
                          <a:pt x="4218749" y="780488"/>
                          <a:pt x="4132375" y="778116"/>
                          <a:pt x="4014008" y="778387"/>
                        </a:cubicBezTo>
                        <a:cubicBezTo>
                          <a:pt x="3928104" y="805818"/>
                          <a:pt x="3872947" y="816583"/>
                          <a:pt x="3763381" y="857039"/>
                        </a:cubicBezTo>
                        <a:cubicBezTo>
                          <a:pt x="3657003" y="898768"/>
                          <a:pt x="3616609" y="895064"/>
                          <a:pt x="3505002" y="938123"/>
                        </a:cubicBezTo>
                        <a:cubicBezTo>
                          <a:pt x="3400373" y="994102"/>
                          <a:pt x="3302553" y="988842"/>
                          <a:pt x="3238871" y="1021640"/>
                        </a:cubicBezTo>
                        <a:cubicBezTo>
                          <a:pt x="3153213" y="958047"/>
                          <a:pt x="3128164" y="947520"/>
                          <a:pt x="3015757" y="895148"/>
                        </a:cubicBezTo>
                        <a:cubicBezTo>
                          <a:pt x="2910073" y="846867"/>
                          <a:pt x="2899710" y="839409"/>
                          <a:pt x="2809806" y="778387"/>
                        </a:cubicBezTo>
                        <a:cubicBezTo>
                          <a:pt x="2745961" y="799314"/>
                          <a:pt x="2527783" y="762133"/>
                          <a:pt x="2436863" y="778387"/>
                        </a:cubicBezTo>
                        <a:cubicBezTo>
                          <a:pt x="2323602" y="782805"/>
                          <a:pt x="2139013" y="765169"/>
                          <a:pt x="2037814" y="778387"/>
                        </a:cubicBezTo>
                        <a:cubicBezTo>
                          <a:pt x="1925074" y="772912"/>
                          <a:pt x="1853223" y="785251"/>
                          <a:pt x="1743190" y="778387"/>
                        </a:cubicBezTo>
                        <a:cubicBezTo>
                          <a:pt x="1645343" y="775869"/>
                          <a:pt x="1526635" y="802738"/>
                          <a:pt x="1422459" y="778387"/>
                        </a:cubicBezTo>
                        <a:cubicBezTo>
                          <a:pt x="1311330" y="786635"/>
                          <a:pt x="1196970" y="783531"/>
                          <a:pt x="1023410" y="778387"/>
                        </a:cubicBezTo>
                        <a:cubicBezTo>
                          <a:pt x="850479" y="772045"/>
                          <a:pt x="761778" y="779748"/>
                          <a:pt x="624362" y="778387"/>
                        </a:cubicBezTo>
                        <a:cubicBezTo>
                          <a:pt x="468167" y="788759"/>
                          <a:pt x="290699" y="771002"/>
                          <a:pt x="199207" y="778387"/>
                        </a:cubicBezTo>
                        <a:cubicBezTo>
                          <a:pt x="86320" y="773290"/>
                          <a:pt x="14649" y="716365"/>
                          <a:pt x="0" y="648653"/>
                        </a:cubicBezTo>
                        <a:lnTo>
                          <a:pt x="0" y="648655"/>
                        </a:lnTo>
                        <a:cubicBezTo>
                          <a:pt x="9934" y="561080"/>
                          <a:pt x="9802" y="549132"/>
                          <a:pt x="0" y="454059"/>
                        </a:cubicBezTo>
                        <a:lnTo>
                          <a:pt x="0" y="454059"/>
                        </a:lnTo>
                        <a:cubicBezTo>
                          <a:pt x="-1036" y="391331"/>
                          <a:pt x="-8567" y="334757"/>
                          <a:pt x="0" y="295139"/>
                        </a:cubicBezTo>
                        <a:cubicBezTo>
                          <a:pt x="-651" y="247941"/>
                          <a:pt x="7006" y="177568"/>
                          <a:pt x="0" y="129733"/>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r>
              <a:rPr kumimoji="0" lang="en-US"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4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vẽ</a:t>
            </a:r>
            <a:r>
              <a:rPr kumimoji="0" lang="en-US" sz="34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4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gì</a:t>
            </a:r>
            <a:r>
              <a:rPr kumimoji="0" lang="en-US" sz="34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454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540B41DA-E43A-4B45-7B1F-4929AB268C11}"/>
              </a:ext>
            </a:extLst>
          </p:cNvPr>
          <p:cNvSpPr/>
          <p:nvPr/>
        </p:nvSpPr>
        <p:spPr>
          <a:xfrm>
            <a:off x="1822344" y="397565"/>
            <a:ext cx="8547309" cy="4698909"/>
          </a:xfrm>
          <a:custGeom>
            <a:avLst/>
            <a:gdLst>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7309" h="4698909" fill="none" extrusionOk="0">
                <a:moveTo>
                  <a:pt x="0" y="470359"/>
                </a:moveTo>
                <a:cubicBezTo>
                  <a:pt x="4549" y="260090"/>
                  <a:pt x="215112" y="-44637"/>
                  <a:pt x="366245" y="0"/>
                </a:cubicBezTo>
                <a:cubicBezTo>
                  <a:pt x="3162906" y="199758"/>
                  <a:pt x="6388544" y="-308817"/>
                  <a:pt x="8181062" y="0"/>
                </a:cubicBezTo>
                <a:cubicBezTo>
                  <a:pt x="8314943" y="-12410"/>
                  <a:pt x="8619959" y="146424"/>
                  <a:pt x="8547309" y="470359"/>
                </a:cubicBezTo>
                <a:cubicBezTo>
                  <a:pt x="8648119" y="2029573"/>
                  <a:pt x="8748953" y="2742667"/>
                  <a:pt x="8547309" y="4228548"/>
                </a:cubicBezTo>
                <a:cubicBezTo>
                  <a:pt x="8497850" y="4546659"/>
                  <a:pt x="8440916" y="4696636"/>
                  <a:pt x="8181062" y="4698909"/>
                </a:cubicBezTo>
                <a:cubicBezTo>
                  <a:pt x="6508446" y="4580188"/>
                  <a:pt x="3705612" y="4607216"/>
                  <a:pt x="366245" y="4698909"/>
                </a:cubicBezTo>
                <a:cubicBezTo>
                  <a:pt x="154101" y="4625457"/>
                  <a:pt x="1309" y="4555702"/>
                  <a:pt x="0" y="4228548"/>
                </a:cubicBezTo>
                <a:cubicBezTo>
                  <a:pt x="-226146" y="2659623"/>
                  <a:pt x="85336" y="1687835"/>
                  <a:pt x="0" y="470359"/>
                </a:cubicBezTo>
                <a:close/>
              </a:path>
              <a:path w="8547309" h="4698909" stroke="0" extrusionOk="0">
                <a:moveTo>
                  <a:pt x="0" y="470359"/>
                </a:moveTo>
                <a:cubicBezTo>
                  <a:pt x="-44794" y="212634"/>
                  <a:pt x="202730" y="-35968"/>
                  <a:pt x="366245" y="0"/>
                </a:cubicBezTo>
                <a:cubicBezTo>
                  <a:pt x="2896258" y="-615473"/>
                  <a:pt x="4229029" y="408043"/>
                  <a:pt x="8181062" y="0"/>
                </a:cubicBezTo>
                <a:cubicBezTo>
                  <a:pt x="8314308" y="-7039"/>
                  <a:pt x="8550325" y="282453"/>
                  <a:pt x="8547309" y="470359"/>
                </a:cubicBezTo>
                <a:cubicBezTo>
                  <a:pt x="8684692" y="1536713"/>
                  <a:pt x="8797574" y="2853353"/>
                  <a:pt x="8547309" y="4228548"/>
                </a:cubicBezTo>
                <a:cubicBezTo>
                  <a:pt x="8550376" y="4524055"/>
                  <a:pt x="8355224" y="4690586"/>
                  <a:pt x="8181062" y="4698909"/>
                </a:cubicBezTo>
                <a:cubicBezTo>
                  <a:pt x="5022296" y="4629636"/>
                  <a:pt x="1222759" y="4697251"/>
                  <a:pt x="366245" y="4698909"/>
                </a:cubicBezTo>
                <a:cubicBezTo>
                  <a:pt x="171884" y="4615656"/>
                  <a:pt x="-20660" y="4424418"/>
                  <a:pt x="0" y="4228548"/>
                </a:cubicBezTo>
                <a:cubicBezTo>
                  <a:pt x="-262777" y="2908228"/>
                  <a:pt x="-265189" y="1977643"/>
                  <a:pt x="0" y="470359"/>
                </a:cubicBezTo>
                <a:close/>
              </a:path>
              <a:path w="8547309" h="4698909" fill="none" stroke="0" extrusionOk="0">
                <a:moveTo>
                  <a:pt x="0" y="470359"/>
                </a:moveTo>
                <a:cubicBezTo>
                  <a:pt x="-14834" y="186082"/>
                  <a:pt x="193777" y="-11008"/>
                  <a:pt x="366245" y="0"/>
                </a:cubicBezTo>
                <a:cubicBezTo>
                  <a:pt x="2838673" y="386584"/>
                  <a:pt x="6422366" y="-68420"/>
                  <a:pt x="8181062" y="0"/>
                </a:cubicBezTo>
                <a:cubicBezTo>
                  <a:pt x="8387244" y="20491"/>
                  <a:pt x="8580137" y="215451"/>
                  <a:pt x="8547309" y="470359"/>
                </a:cubicBezTo>
                <a:cubicBezTo>
                  <a:pt x="8526884" y="2245159"/>
                  <a:pt x="8693002" y="2660390"/>
                  <a:pt x="8547309" y="4228548"/>
                </a:cubicBezTo>
                <a:cubicBezTo>
                  <a:pt x="8538220" y="4559777"/>
                  <a:pt x="8387643" y="4676406"/>
                  <a:pt x="8181062" y="4698909"/>
                </a:cubicBezTo>
                <a:cubicBezTo>
                  <a:pt x="5823836" y="4370020"/>
                  <a:pt x="4252449" y="4663613"/>
                  <a:pt x="366245" y="4698909"/>
                </a:cubicBezTo>
                <a:cubicBezTo>
                  <a:pt x="152218" y="4639341"/>
                  <a:pt x="33199" y="4510636"/>
                  <a:pt x="0" y="4228548"/>
                </a:cubicBezTo>
                <a:cubicBezTo>
                  <a:pt x="-141022" y="2837552"/>
                  <a:pt x="-47331" y="1770337"/>
                  <a:pt x="0" y="470359"/>
                </a:cubicBezTo>
                <a:close/>
              </a:path>
              <a:path w="8547309" h="4698909" fill="none" stroke="0" extrusionOk="0">
                <a:moveTo>
                  <a:pt x="0" y="470359"/>
                </a:moveTo>
                <a:cubicBezTo>
                  <a:pt x="300" y="215970"/>
                  <a:pt x="210870" y="-34822"/>
                  <a:pt x="366245" y="0"/>
                </a:cubicBezTo>
                <a:cubicBezTo>
                  <a:pt x="2890702" y="410161"/>
                  <a:pt x="6606298" y="-393399"/>
                  <a:pt x="8181062" y="0"/>
                </a:cubicBezTo>
                <a:cubicBezTo>
                  <a:pt x="8326222" y="-4621"/>
                  <a:pt x="8605087" y="204487"/>
                  <a:pt x="8547309" y="470359"/>
                </a:cubicBezTo>
                <a:cubicBezTo>
                  <a:pt x="8549985" y="2165040"/>
                  <a:pt x="8740996" y="2697189"/>
                  <a:pt x="8547309" y="4228548"/>
                </a:cubicBezTo>
                <a:cubicBezTo>
                  <a:pt x="8508968" y="4543419"/>
                  <a:pt x="8393047" y="4668552"/>
                  <a:pt x="8181062" y="4698909"/>
                </a:cubicBezTo>
                <a:cubicBezTo>
                  <a:pt x="6143293" y="4186728"/>
                  <a:pt x="4130691" y="4491980"/>
                  <a:pt x="366245" y="4698909"/>
                </a:cubicBezTo>
                <a:cubicBezTo>
                  <a:pt x="150269" y="4631507"/>
                  <a:pt x="24901" y="4525735"/>
                  <a:pt x="0" y="4228548"/>
                </a:cubicBezTo>
                <a:cubicBezTo>
                  <a:pt x="-361385" y="2872270"/>
                  <a:pt x="235539" y="1706258"/>
                  <a:pt x="0" y="470359"/>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8" name="TextBox 5">
            <a:extLst>
              <a:ext uri="{FF2B5EF4-FFF2-40B4-BE49-F238E27FC236}">
                <a16:creationId xmlns:a16="http://schemas.microsoft.com/office/drawing/2014/main" id="{DAB90AE5-ED48-CB24-A688-AF4CD02224DB}"/>
              </a:ext>
            </a:extLst>
          </p:cNvPr>
          <p:cNvSpPr txBox="1"/>
          <p:nvPr/>
        </p:nvSpPr>
        <p:spPr>
          <a:xfrm>
            <a:off x="2639119" y="473720"/>
            <a:ext cx="69137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472C4">
                    <a:lumMod val="50000"/>
                  </a:srgbClr>
                </a:solidFill>
                <a:effectLst/>
                <a:uLnTx/>
                <a:uFillTx/>
                <a:ea typeface="+mn-ea"/>
                <a:cs typeface="+mn-cs"/>
              </a:rPr>
              <a:t>Thứ</a:t>
            </a:r>
            <a:r>
              <a:rPr kumimoji="0" lang="en-US" sz="3600" b="0" i="0" u="none" strike="noStrike" kern="1200" cap="none" spc="0" normalizeH="0" baseline="0" noProof="0" dirty="0">
                <a:ln>
                  <a:noFill/>
                </a:ln>
                <a:solidFill>
                  <a:srgbClr val="4472C4">
                    <a:lumMod val="50000"/>
                  </a:srgbClr>
                </a:solidFill>
                <a:effectLst/>
                <a:uLnTx/>
                <a:uFillTx/>
                <a:ea typeface="+mn-ea"/>
                <a:cs typeface="+mn-cs"/>
              </a:rPr>
              <a:t> … </a:t>
            </a:r>
            <a:r>
              <a:rPr kumimoji="0" lang="en-US" sz="3600" b="0" i="0" u="none" strike="noStrike" kern="1200" cap="none" spc="0" normalizeH="0" baseline="0" noProof="0" dirty="0" err="1">
                <a:ln>
                  <a:noFill/>
                </a:ln>
                <a:solidFill>
                  <a:srgbClr val="4472C4">
                    <a:lumMod val="50000"/>
                  </a:srgbClr>
                </a:solidFill>
                <a:effectLst/>
                <a:uLnTx/>
                <a:uFillTx/>
                <a:ea typeface="+mn-ea"/>
                <a:cs typeface="+mn-cs"/>
              </a:rPr>
              <a:t>ngày</a:t>
            </a:r>
            <a:r>
              <a:rPr kumimoji="0" lang="en-US" sz="3600" b="0" i="0" u="none" strike="noStrike" kern="1200" cap="none" spc="0" normalizeH="0" baseline="0" noProof="0" dirty="0">
                <a:ln>
                  <a:noFill/>
                </a:ln>
                <a:solidFill>
                  <a:srgbClr val="4472C4">
                    <a:lumMod val="50000"/>
                  </a:srgbClr>
                </a:solidFill>
                <a:effectLst/>
                <a:uLnTx/>
                <a:uFillTx/>
                <a:ea typeface="+mn-ea"/>
                <a:cs typeface="+mn-cs"/>
              </a:rPr>
              <a:t> … </a:t>
            </a:r>
            <a:r>
              <a:rPr kumimoji="0" lang="en-US" sz="3600" b="0" i="0" u="none" strike="noStrike" kern="1200" cap="none" spc="0" normalizeH="0" baseline="0" noProof="0" dirty="0" err="1">
                <a:ln>
                  <a:noFill/>
                </a:ln>
                <a:solidFill>
                  <a:srgbClr val="4472C4">
                    <a:lumMod val="50000"/>
                  </a:srgbClr>
                </a:solidFill>
                <a:effectLst/>
                <a:uLnTx/>
                <a:uFillTx/>
                <a:ea typeface="+mn-ea"/>
                <a:cs typeface="+mn-cs"/>
              </a:rPr>
              <a:t>tháng</a:t>
            </a:r>
            <a:r>
              <a:rPr kumimoji="0" lang="en-US" sz="3600" b="0" i="0" u="none" strike="noStrike" kern="1200" cap="none" spc="0" normalizeH="0" baseline="0" noProof="0" dirty="0">
                <a:ln>
                  <a:noFill/>
                </a:ln>
                <a:solidFill>
                  <a:srgbClr val="4472C4">
                    <a:lumMod val="50000"/>
                  </a:srgbClr>
                </a:solidFill>
                <a:effectLst/>
                <a:uLnTx/>
                <a:uFillTx/>
                <a:ea typeface="+mn-ea"/>
                <a:cs typeface="+mn-cs"/>
              </a:rPr>
              <a:t> … </a:t>
            </a:r>
            <a:r>
              <a:rPr kumimoji="0" lang="en-US" sz="3600" b="0" i="0" u="none" strike="noStrike" kern="1200" cap="none" spc="0" normalizeH="0" baseline="0" noProof="0" dirty="0" err="1">
                <a:ln>
                  <a:noFill/>
                </a:ln>
                <a:solidFill>
                  <a:srgbClr val="4472C4">
                    <a:lumMod val="50000"/>
                  </a:srgbClr>
                </a:solidFill>
                <a:effectLst/>
                <a:uLnTx/>
                <a:uFillTx/>
                <a:ea typeface="+mn-ea"/>
                <a:cs typeface="+mn-cs"/>
              </a:rPr>
              <a:t>năm</a:t>
            </a:r>
            <a:r>
              <a:rPr kumimoji="0" lang="en-US" sz="3600" b="0" i="0" u="none" strike="noStrike" kern="1200" cap="none" spc="0" normalizeH="0" baseline="0" noProof="0" dirty="0">
                <a:ln>
                  <a:noFill/>
                </a:ln>
                <a:solidFill>
                  <a:srgbClr val="4472C4">
                    <a:lumMod val="50000"/>
                  </a:srgbClr>
                </a:solidFill>
                <a:effectLst/>
                <a:uLnTx/>
                <a:uFillTx/>
                <a:ea typeface="+mn-ea"/>
                <a:cs typeface="+mn-cs"/>
              </a:rPr>
              <a:t> … </a:t>
            </a:r>
            <a:endParaRPr kumimoji="0" lang="vi-VN" sz="3600" b="0" i="0" u="none" strike="noStrike" kern="1200" cap="none" spc="0" normalizeH="0" baseline="0" noProof="0" dirty="0">
              <a:ln>
                <a:noFill/>
              </a:ln>
              <a:solidFill>
                <a:srgbClr val="4472C4">
                  <a:lumMod val="50000"/>
                </a:srgbClr>
              </a:solidFill>
              <a:effectLst/>
              <a:uLnTx/>
              <a:uFillTx/>
              <a:ea typeface="+mn-ea"/>
              <a:cs typeface="+mn-cs"/>
            </a:endParaRPr>
          </a:p>
        </p:txBody>
      </p:sp>
      <p:pic>
        <p:nvPicPr>
          <p:cNvPr id="4" name="Picture 3">
            <a:extLst>
              <a:ext uri="{FF2B5EF4-FFF2-40B4-BE49-F238E27FC236}">
                <a16:creationId xmlns:a16="http://schemas.microsoft.com/office/drawing/2014/main" id="{12C74B7E-CCD5-09D1-A0F3-D85CBDB65DE3}"/>
              </a:ext>
            </a:extLst>
          </p:cNvPr>
          <p:cNvPicPr>
            <a:picLocks noChangeAspect="1"/>
          </p:cNvPicPr>
          <p:nvPr/>
        </p:nvPicPr>
        <p:blipFill>
          <a:blip r:embed="rId2"/>
          <a:stretch>
            <a:fillRect/>
          </a:stretch>
        </p:blipFill>
        <p:spPr>
          <a:xfrm>
            <a:off x="2730729" y="968062"/>
            <a:ext cx="6425741" cy="1359526"/>
          </a:xfrm>
          <a:prstGeom prst="rect">
            <a:avLst/>
          </a:prstGeom>
        </p:spPr>
      </p:pic>
      <p:pic>
        <p:nvPicPr>
          <p:cNvPr id="6" name="Picture 5">
            <a:extLst>
              <a:ext uri="{FF2B5EF4-FFF2-40B4-BE49-F238E27FC236}">
                <a16:creationId xmlns:a16="http://schemas.microsoft.com/office/drawing/2014/main" id="{22BECF3C-5F09-BB29-3BB1-3420C0132ADA}"/>
              </a:ext>
            </a:extLst>
          </p:cNvPr>
          <p:cNvPicPr>
            <a:picLocks noChangeAspect="1"/>
          </p:cNvPicPr>
          <p:nvPr/>
        </p:nvPicPr>
        <p:blipFill>
          <a:blip r:embed="rId3"/>
          <a:stretch>
            <a:fillRect/>
          </a:stretch>
        </p:blipFill>
        <p:spPr>
          <a:xfrm>
            <a:off x="2145456" y="2095001"/>
            <a:ext cx="7748688" cy="2725148"/>
          </a:xfrm>
          <a:prstGeom prst="rect">
            <a:avLst/>
          </a:prstGeom>
        </p:spPr>
      </p:pic>
      <p:pic>
        <p:nvPicPr>
          <p:cNvPr id="10" name="Picture 9">
            <a:extLst>
              <a:ext uri="{FF2B5EF4-FFF2-40B4-BE49-F238E27FC236}">
                <a16:creationId xmlns:a16="http://schemas.microsoft.com/office/drawing/2014/main" id="{5AE662FF-A645-4DE7-492A-FD22D2FDAC09}"/>
              </a:ext>
            </a:extLst>
          </p:cNvPr>
          <p:cNvPicPr>
            <a:picLocks noChangeAspect="1"/>
          </p:cNvPicPr>
          <p:nvPr/>
        </p:nvPicPr>
        <p:blipFill>
          <a:blip r:embed="rId4"/>
          <a:stretch>
            <a:fillRect/>
          </a:stretch>
        </p:blipFill>
        <p:spPr>
          <a:xfrm>
            <a:off x="936419" y="1470232"/>
            <a:ext cx="1822862" cy="1079086"/>
          </a:xfrm>
          <a:prstGeom prst="rect">
            <a:avLst/>
          </a:prstGeom>
        </p:spPr>
      </p:pic>
    </p:spTree>
    <p:extLst>
      <p:ext uri="{BB962C8B-B14F-4D97-AF65-F5344CB8AC3E}">
        <p14:creationId xmlns:p14="http://schemas.microsoft.com/office/powerpoint/2010/main" val="2602495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207609" y="954157"/>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3" name="Picture 2">
            <a:extLst>
              <a:ext uri="{FF2B5EF4-FFF2-40B4-BE49-F238E27FC236}">
                <a16:creationId xmlns:a16="http://schemas.microsoft.com/office/drawing/2014/main" id="{CF46F3AD-D7B6-5211-D02A-F79C3C24DE89}"/>
              </a:ext>
            </a:extLst>
          </p:cNvPr>
          <p:cNvPicPr>
            <a:picLocks noChangeAspect="1"/>
          </p:cNvPicPr>
          <p:nvPr/>
        </p:nvPicPr>
        <p:blipFill>
          <a:blip r:embed="rId5"/>
          <a:stretch>
            <a:fillRect/>
          </a:stretch>
        </p:blipFill>
        <p:spPr>
          <a:xfrm>
            <a:off x="2067715" y="482293"/>
            <a:ext cx="8132769" cy="1207113"/>
          </a:xfrm>
          <a:prstGeom prst="rect">
            <a:avLst/>
          </a:prstGeom>
        </p:spPr>
      </p:pic>
      <p:sp>
        <p:nvSpPr>
          <p:cNvPr id="7" name="Cuộn: Ngang 19">
            <a:extLst>
              <a:ext uri="{FF2B5EF4-FFF2-40B4-BE49-F238E27FC236}">
                <a16:creationId xmlns:a16="http://schemas.microsoft.com/office/drawing/2014/main" id="{AEEEE899-8BED-7053-9675-BAE6423018EE}"/>
              </a:ext>
            </a:extLst>
          </p:cNvPr>
          <p:cNvSpPr/>
          <p:nvPr/>
        </p:nvSpPr>
        <p:spPr>
          <a:xfrm>
            <a:off x="501924" y="1333499"/>
            <a:ext cx="11099526" cy="5591175"/>
          </a:xfrm>
          <a:prstGeom prst="horizontalScroll">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410E968-E3C3-A7C2-07F9-1B265FC28551}"/>
              </a:ext>
            </a:extLst>
          </p:cNvPr>
          <p:cNvSpPr txBox="1"/>
          <p:nvPr/>
        </p:nvSpPr>
        <p:spPr>
          <a:xfrm>
            <a:off x="1190625" y="2105025"/>
            <a:ext cx="10363200" cy="4040273"/>
          </a:xfrm>
          <a:prstGeom prst="rect">
            <a:avLst/>
          </a:prstGeom>
          <a:noFill/>
        </p:spPr>
        <p:txBody>
          <a:bodyPr wrap="square" rtlCol="0">
            <a:spAutoFit/>
          </a:bodyPr>
          <a:lstStyle/>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Đọc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đúng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từ</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ngữ</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câu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đoạn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và</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toàn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bộ</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bảo</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tồn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hoang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dã</a:t>
            </a:r>
            <a:r>
              <a:rPr lang="en-US" sz="2400" i="1" dirty="0">
                <a:effectLst/>
                <a:latin typeface="Cambria" panose="02040503050406030204" pitchFamily="18" charset="0"/>
                <a:ea typeface="Cambria" panose="02040503050406030204" pitchFamily="18" charset="0"/>
              </a:rPr>
              <a:t> Ngô-</a:t>
            </a:r>
            <a:r>
              <a:rPr lang="en-US" sz="2400" i="1" dirty="0" err="1">
                <a:effectLst/>
                <a:latin typeface="Cambria" panose="02040503050406030204" pitchFamily="18" charset="0"/>
                <a:ea typeface="Cambria" panose="02040503050406030204" pitchFamily="18" charset="0"/>
              </a:rPr>
              <a:t>rông</a:t>
            </a:r>
            <a:r>
              <a:rPr lang="en-US" sz="2400" i="1" dirty="0">
                <a:effectLst/>
                <a:latin typeface="Cambria" panose="02040503050406030204" pitchFamily="18" charset="0"/>
                <a:ea typeface="Cambria" panose="02040503050406030204" pitchFamily="18" charset="0"/>
              </a:rPr>
              <a:t>-</a:t>
            </a:r>
            <a:r>
              <a:rPr lang="en-US" sz="2400" i="1" dirty="0" err="1">
                <a:effectLst/>
                <a:latin typeface="Cambria" panose="02040503050406030204" pitchFamily="18" charset="0"/>
                <a:ea typeface="Cambria" panose="02040503050406030204" pitchFamily="18" charset="0"/>
              </a:rPr>
              <a:t>gô-rô</a:t>
            </a:r>
            <a:r>
              <a:rPr lang="en-US" sz="2400" i="1" dirty="0">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Nhận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thông</a:t>
            </a:r>
            <a:r>
              <a:rPr lang="en-US" sz="2400" dirty="0">
                <a:effectLst/>
                <a:latin typeface="Cambria" panose="02040503050406030204" pitchFamily="18" charset="0"/>
                <a:ea typeface="Cambria" panose="02040503050406030204" pitchFamily="18" charset="0"/>
              </a:rPr>
              <a:t> tin </a:t>
            </a:r>
            <a:r>
              <a:rPr lang="en-US" sz="2400" dirty="0" err="1">
                <a:effectLst/>
                <a:latin typeface="Cambria" panose="02040503050406030204" pitchFamily="18" charset="0"/>
                <a:ea typeface="Cambria" panose="02040503050406030204" pitchFamily="18" charset="0"/>
              </a:rPr>
              <a:t>chính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trong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Hiểu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nghĩa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các</a:t>
            </a:r>
            <a:r>
              <a:rPr lang="en-US" sz="2400" dirty="0">
                <a:effectLst/>
                <a:latin typeface="Cambria" panose="02040503050406030204" pitchFamily="18" charset="0"/>
                <a:ea typeface="Cambria" panose="02040503050406030204" pitchFamily="18" charset="0"/>
              </a:rPr>
              <a:t> chi </a:t>
            </a:r>
            <a:r>
              <a:rPr lang="en-US" sz="2400" dirty="0" err="1">
                <a:effectLst/>
                <a:latin typeface="Cambria" panose="02040503050406030204" pitchFamily="18" charset="0"/>
                <a:ea typeface="Cambria" panose="02040503050406030204" pitchFamily="18" charset="0"/>
              </a:rPr>
              <a:t>tiết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ảnh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miêu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Nhận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ý </a:t>
            </a:r>
            <a:r>
              <a:rPr lang="en-US" sz="2400" dirty="0" err="1">
                <a:effectLst/>
                <a:latin typeface="Cambria" panose="02040503050406030204" pitchFamily="18" charset="0"/>
                <a:ea typeface="Cambria" panose="02040503050406030204" pitchFamily="18" charset="0"/>
              </a:rPr>
              <a:t>chính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đoạn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trong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a:t>
            </a: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Hiểu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điều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tác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muốn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thông</a:t>
            </a:r>
            <a:r>
              <a:rPr lang="en-US" sz="2400" dirty="0">
                <a:effectLst/>
                <a:latin typeface="Cambria" panose="02040503050406030204" pitchFamily="18" charset="0"/>
                <a:ea typeface="Cambria" panose="02040503050406030204" pitchFamily="18" charset="0"/>
              </a:rPr>
              <a:t> qua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đọc</a:t>
            </a:r>
            <a:r>
              <a:rPr lang="en-US" sz="2400"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Bài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đọc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giới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thiệu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về</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bảo</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tồn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hoang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dã</a:t>
            </a:r>
            <a:r>
              <a:rPr lang="en-US" sz="2400" i="1" dirty="0">
                <a:effectLst/>
                <a:latin typeface="Cambria" panose="02040503050406030204" pitchFamily="18" charset="0"/>
                <a:ea typeface="Cambria" panose="02040503050406030204" pitchFamily="18" charset="0"/>
              </a:rPr>
              <a:t> Ngô-</a:t>
            </a:r>
            <a:r>
              <a:rPr lang="en-US" sz="2400" i="1" dirty="0" err="1">
                <a:effectLst/>
                <a:latin typeface="Cambria" panose="02040503050406030204" pitchFamily="18" charset="0"/>
                <a:ea typeface="Cambria" panose="02040503050406030204" pitchFamily="18" charset="0"/>
              </a:rPr>
              <a:t>rông</a:t>
            </a:r>
            <a:r>
              <a:rPr lang="en-US" sz="2400" i="1" dirty="0">
                <a:effectLst/>
                <a:latin typeface="Cambria" panose="02040503050406030204" pitchFamily="18" charset="0"/>
                <a:ea typeface="Cambria" panose="02040503050406030204" pitchFamily="18" charset="0"/>
              </a:rPr>
              <a:t>-</a:t>
            </a:r>
            <a:r>
              <a:rPr lang="en-US" sz="2400" i="1" dirty="0" err="1">
                <a:effectLst/>
                <a:latin typeface="Cambria" panose="02040503050406030204" pitchFamily="18" charset="0"/>
                <a:ea typeface="Cambria" panose="02040503050406030204" pitchFamily="18" charset="0"/>
              </a:rPr>
              <a:t>ngô-rô</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thuộc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châu</a:t>
            </a:r>
            <a:r>
              <a:rPr lang="en-US" sz="2400" i="1" dirty="0">
                <a:effectLst/>
                <a:latin typeface="Cambria" panose="02040503050406030204" pitchFamily="18" charset="0"/>
                <a:ea typeface="Cambria" panose="02040503050406030204" pitchFamily="18" charset="0"/>
              </a:rPr>
              <a:t> Phi, </a:t>
            </a:r>
            <a:r>
              <a:rPr lang="en-US" sz="2400" i="1" dirty="0" err="1">
                <a:effectLst/>
                <a:latin typeface="Cambria" panose="02040503050406030204" pitchFamily="18" charset="0"/>
                <a:ea typeface="Cambria" panose="02040503050406030204" pitchFamily="18" charset="0"/>
              </a:rPr>
              <a:t>nơi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đây</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có</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rất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nhiều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loài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quý</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hiếm</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chúng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được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sinh</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sống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tự</a:t>
            </a:r>
            <a:r>
              <a:rPr lang="en-US" sz="2400" i="1" dirty="0">
                <a:effectLst/>
                <a:latin typeface="Cambria" panose="02040503050406030204" pitchFamily="18" charset="0"/>
                <a:ea typeface="Cambria" panose="02040503050406030204" pitchFamily="18" charset="0"/>
              </a:rPr>
              <a:t> do </a:t>
            </a:r>
            <a:r>
              <a:rPr lang="en-US" sz="2400" i="1" dirty="0" err="1">
                <a:effectLst/>
                <a:latin typeface="Cambria" panose="02040503050406030204" pitchFamily="18" charset="0"/>
                <a:ea typeface="Cambria" panose="02040503050406030204" pitchFamily="18" charset="0"/>
              </a:rPr>
              <a:t>và</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hoàn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toàn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không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sợ</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bị</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săn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bắn</a:t>
            </a:r>
            <a:r>
              <a:rPr lang="en-US" sz="2400" i="1" dirty="0">
                <a:effectLst/>
                <a:latin typeface="Cambria" panose="02040503050406030204" pitchFamily="18" charset="0"/>
                <a:ea typeface="Cambria" panose="02040503050406030204" pitchFamily="18" charset="0"/>
              </a:rPr>
              <a:t>.</a:t>
            </a: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ý </a:t>
            </a:r>
            <a:r>
              <a:rPr lang="en-US" sz="2400" dirty="0" err="1">
                <a:effectLst/>
                <a:latin typeface="Cambria" panose="02040503050406030204" pitchFamily="18" charset="0"/>
                <a:ea typeface="Cambria" panose="02040503050406030204" pitchFamily="18" charset="0"/>
              </a:rPr>
              <a:t>thức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bảo</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vệ</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môi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sống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vật</a:t>
            </a:r>
            <a:r>
              <a:rPr lang="en-US" sz="24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5516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369212" y="1189751"/>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2" name="Picture 1">
            <a:extLst>
              <a:ext uri="{FF2B5EF4-FFF2-40B4-BE49-F238E27FC236}">
                <a16:creationId xmlns:a16="http://schemas.microsoft.com/office/drawing/2014/main" id="{4057DCFF-DC4E-4C2E-D380-A76228E721F0}"/>
              </a:ext>
            </a:extLst>
          </p:cNvPr>
          <p:cNvPicPr>
            <a:picLocks noChangeAspect="1"/>
          </p:cNvPicPr>
          <p:nvPr/>
        </p:nvPicPr>
        <p:blipFill>
          <a:blip r:embed="rId6"/>
          <a:stretch>
            <a:fillRect/>
          </a:stretch>
        </p:blipFill>
        <p:spPr>
          <a:xfrm>
            <a:off x="1130380" y="1351141"/>
            <a:ext cx="9870279" cy="3200677"/>
          </a:xfrm>
          <a:prstGeom prst="rect">
            <a:avLst/>
          </a:prstGeom>
        </p:spPr>
      </p:pic>
    </p:spTree>
    <p:extLst>
      <p:ext uri="{BB962C8B-B14F-4D97-AF65-F5344CB8AC3E}">
        <p14:creationId xmlns:p14="http://schemas.microsoft.com/office/powerpoint/2010/main" val="357568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91440" y="57150"/>
            <a:ext cx="11694160" cy="666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339BE78-829D-C474-1E51-57A5AD0A96F6}"/>
              </a:ext>
            </a:extLst>
          </p:cNvPr>
          <p:cNvSpPr txBox="1"/>
          <p:nvPr/>
        </p:nvSpPr>
        <p:spPr>
          <a:xfrm>
            <a:off x="416560" y="812800"/>
            <a:ext cx="11267440" cy="5632311"/>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Khu bảo tồn động vật Ngô-rông-gô-rô có diện tích 8 202 ki-lô-mét vuông, nằm ở p­hía đông bắc quốc gia Tan-da-ni-a (Châu Phi). Tên của khu bảo tồn được đặt theo tên của miệng núi lửa Ngô-rông-gô-rô, một núi lửa lớn nằm trong vườn quốc gia. Ngô-rông-gô-rô theo tiếng địa phương có nghĩa là “Quà tặng cuộc sống”. Khu bảo tồn được UNESCO công nhận là Di sản thế giới.</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Nơi đây có khoảng 25 000 loài động vật, trong đó có tê giác đen, trâu rừng Châu Phi, linh dương đầu bò, ngựa vằn, hà mã, sư tử,... Ở khu bảo tồn, các loài động vật được sinh sống trong môi trường tự nhiên và không sợ bị săn bắn. Vì thế sự xuất hiện của con người không làm chúng sợ hãi. Lũ sư tử nằm nghỉ dưới tán cây, dửng dưng nhìn những chiếc xe du lịch lướt qua.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Nhiều chú voi lững thững đi qua đường, ngay trước mũi xe của du khách. Trong công viên có hàng nghìn con hồng hạc sống quanh các hồ nước. Mỗi lần cất cánh, chúng tạo nên một đám mây trắng hồng phủ kín một khu vực của vùng bình nguyên.</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Bạn nghĩ sao về những loài động vật sống trong khu bảo tồn Ngô-rông-gô-rô?</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Minh Quang)</a:t>
            </a:r>
          </a:p>
        </p:txBody>
      </p:sp>
      <p:pic>
        <p:nvPicPr>
          <p:cNvPr id="12" name="Picture 11">
            <a:extLst>
              <a:ext uri="{FF2B5EF4-FFF2-40B4-BE49-F238E27FC236}">
                <a16:creationId xmlns:a16="http://schemas.microsoft.com/office/drawing/2014/main" id="{3CA347C2-EC35-0A85-6AE4-BD07AE6BA205}"/>
              </a:ext>
            </a:extLst>
          </p:cNvPr>
          <p:cNvPicPr>
            <a:picLocks noChangeAspect="1"/>
          </p:cNvPicPr>
          <p:nvPr/>
        </p:nvPicPr>
        <p:blipFill>
          <a:blip r:embed="rId2"/>
          <a:stretch>
            <a:fillRect/>
          </a:stretch>
        </p:blipFill>
        <p:spPr>
          <a:xfrm>
            <a:off x="2431954" y="188943"/>
            <a:ext cx="8059611" cy="749873"/>
          </a:xfrm>
          <a:prstGeom prst="rect">
            <a:avLst/>
          </a:prstGeom>
        </p:spPr>
      </p:pic>
    </p:spTree>
    <p:extLst>
      <p:ext uri="{BB962C8B-B14F-4D97-AF65-F5344CB8AC3E}">
        <p14:creationId xmlns:p14="http://schemas.microsoft.com/office/powerpoint/2010/main" val="415160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1458</Words>
  <Application>Microsoft Office PowerPoint</Application>
  <PresentationFormat>Widescreen</PresentationFormat>
  <Paragraphs>90</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等线</vt:lpstr>
      <vt:lpstr>Arial</vt:lpstr>
      <vt:lpstr>Calibri</vt:lpstr>
      <vt:lpstr>Calibri Light</vt:lpstr>
      <vt:lpstr>Cambria</vt:lpstr>
      <vt:lpstr>SVN-Yahoo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1</cp:revision>
  <dcterms:created xsi:type="dcterms:W3CDTF">2024-04-22T04:53:54Z</dcterms:created>
  <dcterms:modified xsi:type="dcterms:W3CDTF">2024-04-22T04:57:12Z</dcterms:modified>
</cp:coreProperties>
</file>