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417" r:id="rId3"/>
    <p:sldId id="291" r:id="rId4"/>
    <p:sldId id="281" r:id="rId5"/>
    <p:sldId id="258" r:id="rId6"/>
    <p:sldId id="290" r:id="rId7"/>
    <p:sldId id="288" r:id="rId8"/>
    <p:sldId id="292" r:id="rId9"/>
    <p:sldId id="297" r:id="rId10"/>
    <p:sldId id="298" r:id="rId11"/>
    <p:sldId id="259" r:id="rId12"/>
    <p:sldId id="342" r:id="rId13"/>
    <p:sldId id="294" r:id="rId14"/>
    <p:sldId id="343" r:id="rId15"/>
    <p:sldId id="295" r:id="rId16"/>
    <p:sldId id="344" r:id="rId17"/>
    <p:sldId id="345" r:id="rId18"/>
    <p:sldId id="346" r:id="rId19"/>
    <p:sldId id="347" r:id="rId20"/>
    <p:sldId id="348" r:id="rId21"/>
    <p:sldId id="293" r:id="rId22"/>
    <p:sldId id="411" r:id="rId23"/>
    <p:sldId id="412" r:id="rId24"/>
    <p:sldId id="413" r:id="rId25"/>
    <p:sldId id="414" r:id="rId26"/>
    <p:sldId id="415" r:id="rId27"/>
    <p:sldId id="416" r:id="rId28"/>
    <p:sldId id="410" r:id="rId29"/>
    <p:sldId id="2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F5E6F-A952-4A31-BC67-BD0435CB3934}"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BF8F-E6B9-4E02-A9C7-46E0EE349CD8}" type="slidenum">
              <a:rPr lang="en-US" smtClean="0"/>
              <a:t>‹#›</a:t>
            </a:fld>
            <a:endParaRPr lang="en-US"/>
          </a:p>
        </p:txBody>
      </p:sp>
    </p:spTree>
    <p:extLst>
      <p:ext uri="{BB962C8B-B14F-4D97-AF65-F5344CB8AC3E}">
        <p14:creationId xmlns:p14="http://schemas.microsoft.com/office/powerpoint/2010/main" val="20091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73D53CE-3DE5-4ABF-B6EC-69807D5ED241}" type="slidenum">
              <a:rPr lang="en-US" smtClean="0"/>
              <a:t>1</a:t>
            </a:fld>
            <a:endParaRPr lang="en-US"/>
          </a:p>
        </p:txBody>
      </p:sp>
    </p:spTree>
    <p:extLst>
      <p:ext uri="{BB962C8B-B14F-4D97-AF65-F5344CB8AC3E}">
        <p14:creationId xmlns:p14="http://schemas.microsoft.com/office/powerpoint/2010/main" val="415127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73D53CE-3DE5-4ABF-B6EC-69807D5ED241}" type="slidenum">
              <a:rPr lang="en-US" smtClean="0"/>
              <a:t>21</a:t>
            </a:fld>
            <a:endParaRPr lang="en-US"/>
          </a:p>
        </p:txBody>
      </p:sp>
    </p:spTree>
    <p:extLst>
      <p:ext uri="{BB962C8B-B14F-4D97-AF65-F5344CB8AC3E}">
        <p14:creationId xmlns:p14="http://schemas.microsoft.com/office/powerpoint/2010/main" val="292894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THẦY(CÔ) BẤM VÀO TỪNG KHUNG ĐÁP ÁN KHI HỌC SINH CHỌN ĐỂ CHO CÁC EM BIẾT ĐÁM ÁN MÌNH CHỌN ĐÚNG HAY SAI</a:t>
            </a:r>
          </a:p>
        </p:txBody>
      </p:sp>
    </p:spTree>
    <p:extLst>
      <p:ext uri="{BB962C8B-B14F-4D97-AF65-F5344CB8AC3E}">
        <p14:creationId xmlns:p14="http://schemas.microsoft.com/office/powerpoint/2010/main" val="1674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2718-A20B-474D-A2E4-2E79C64FC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97F37-ADBB-4EA8-A8CD-C9A179894A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15FF10-3A75-4A10-9C55-3370884E776D}"/>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335B25E3-F555-4E13-81B2-7E7B586D1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3FC8C-8F02-4F15-B59A-3A7552064576}"/>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340927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9C0D-3AF9-416F-A0C5-C8D3F04F4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0C515-F189-423C-BF86-5E8FCA6886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2578C-4DBA-40CC-B30F-416414FF09F4}"/>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FB1FE896-6B2A-4F22-ADEF-DCB7728FE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49BBB-AE71-4D25-AD60-B385AC463DE7}"/>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1934169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9D262-B634-4185-9385-DBD8805E50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7D542-E717-42D8-83F0-4127A3E331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1C4BE-2010-4BB2-9D75-5C191E58A9FF}"/>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8978E617-3588-4DF7-9BF9-D4872E882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29C73-8BA1-4DF7-8017-FD496066BA21}"/>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3574272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5592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898B-B0FA-4A3A-9D0E-0843503A3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BA06C-C915-4FC2-8B2E-403EBF5F6A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D028B-A0C2-4DD4-A2F8-84D8C1EFE101}"/>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92042EEF-FCD1-4465-825D-A4E15E364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A5F83-6975-4752-AD19-1164545B9DCD}"/>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743414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3058-BA9F-4047-9E64-DE18E20CB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807F4-46DC-4268-AEBD-ECDE0E992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1F6D90-0D6B-4F9D-B946-93287E7FFFBE}"/>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68C159FB-659B-4570-8A52-F7AA37F90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7F064-C583-46AC-9B09-47C654E65CCA}"/>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139248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8B00-0D75-4521-8A08-9634CB455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9B762-7462-4144-8E27-81E84E446B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F0C568-A767-4CA9-BA3F-EAE2D30A23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AA41C2-855C-4602-86F1-DE1E1AA1422D}"/>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6" name="Footer Placeholder 5">
            <a:extLst>
              <a:ext uri="{FF2B5EF4-FFF2-40B4-BE49-F238E27FC236}">
                <a16:creationId xmlns:a16="http://schemas.microsoft.com/office/drawing/2014/main" id="{9D656877-4706-48ED-BF0C-A46E8B80A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148A5-449D-4C80-ACF6-76EE13519757}"/>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262340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9CAE-7E0B-4518-B909-521018FCA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02B4A3-8FEC-49C6-8C87-F2E38F6BD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0F291-CC74-4ECA-97DF-54ABDF51FD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8D03BA-06E7-41A3-AD32-11945CD6A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B77F8-3D24-4256-95EE-9501648CCF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E7513-0BC6-4775-A934-4053A3C5526F}"/>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8" name="Footer Placeholder 7">
            <a:extLst>
              <a:ext uri="{FF2B5EF4-FFF2-40B4-BE49-F238E27FC236}">
                <a16:creationId xmlns:a16="http://schemas.microsoft.com/office/drawing/2014/main" id="{9991BB28-9553-4756-96DA-14F280F2CC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C23445-4509-4490-A54B-CBC593BCCC6F}"/>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130269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B558-E35A-4725-AEC6-85228DD8A5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CCA28A-FDC7-4D82-83EF-07B97E9ECA93}"/>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4" name="Footer Placeholder 3">
            <a:extLst>
              <a:ext uri="{FF2B5EF4-FFF2-40B4-BE49-F238E27FC236}">
                <a16:creationId xmlns:a16="http://schemas.microsoft.com/office/drawing/2014/main" id="{B91251F5-0151-4EE0-9C77-BE596D4B7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06BDD1-5BA4-49FB-BF22-ADC0446D66C2}"/>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406943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4111B9-C2B5-4F74-97A6-11ADABC9C133}"/>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3" name="Footer Placeholder 2">
            <a:extLst>
              <a:ext uri="{FF2B5EF4-FFF2-40B4-BE49-F238E27FC236}">
                <a16:creationId xmlns:a16="http://schemas.microsoft.com/office/drawing/2014/main" id="{F0142301-3165-4E08-92C7-1E16AE08E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32C602-E69F-4804-A27A-967DA2DB0F3D}"/>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57297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FD99-59DE-46F6-87BE-3E3B5630F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23A01-F811-4DE0-931B-FB62853C8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6E42FA-2679-4546-906F-7B7109717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3F204-F8A1-4833-B4C9-1745EC97D7F3}"/>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6" name="Footer Placeholder 5">
            <a:extLst>
              <a:ext uri="{FF2B5EF4-FFF2-40B4-BE49-F238E27FC236}">
                <a16:creationId xmlns:a16="http://schemas.microsoft.com/office/drawing/2014/main" id="{CD87A334-A833-4863-BF6A-8555EDB35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6FDF3-A8E9-455D-9B8B-B451D858BDD3}"/>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7859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B4DC-D342-4B1D-A65D-4D403E10A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67B3F6-DBA3-40C3-8B6A-03254BC86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314A3-DB4B-4EAF-AF86-03A267901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1535C-855B-4739-9AA5-8FB6CC003EC1}"/>
              </a:ext>
            </a:extLst>
          </p:cNvPr>
          <p:cNvSpPr>
            <a:spLocks noGrp="1"/>
          </p:cNvSpPr>
          <p:nvPr>
            <p:ph type="dt" sz="half" idx="10"/>
          </p:nvPr>
        </p:nvSpPr>
        <p:spPr/>
        <p:txBody>
          <a:bodyPr/>
          <a:lstStyle/>
          <a:p>
            <a:fld id="{6CEE5132-05C2-407B-B52A-90DC712207F4}" type="datetimeFigureOut">
              <a:rPr lang="en-US" smtClean="0"/>
              <a:t>4/17/2024</a:t>
            </a:fld>
            <a:endParaRPr lang="en-US"/>
          </a:p>
        </p:txBody>
      </p:sp>
      <p:sp>
        <p:nvSpPr>
          <p:cNvPr id="6" name="Footer Placeholder 5">
            <a:extLst>
              <a:ext uri="{FF2B5EF4-FFF2-40B4-BE49-F238E27FC236}">
                <a16:creationId xmlns:a16="http://schemas.microsoft.com/office/drawing/2014/main" id="{F4D60D35-B472-46CE-AB49-B47E8271A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D871-BB02-41B7-9AE5-11155F568945}"/>
              </a:ext>
            </a:extLst>
          </p:cNvPr>
          <p:cNvSpPr>
            <a:spLocks noGrp="1"/>
          </p:cNvSpPr>
          <p:nvPr>
            <p:ph type="sldNum" sz="quarter" idx="12"/>
          </p:nvPr>
        </p:nvSpPr>
        <p:spPr/>
        <p:txBody>
          <a:bodyPr/>
          <a:lstStyle/>
          <a:p>
            <a:fld id="{12B03DD5-2802-40A1-B25F-C98CB7BF1C8B}" type="slidenum">
              <a:rPr lang="en-US" smtClean="0"/>
              <a:t>‹#›</a:t>
            </a:fld>
            <a:endParaRPr lang="en-US"/>
          </a:p>
        </p:txBody>
      </p:sp>
    </p:spTree>
    <p:extLst>
      <p:ext uri="{BB962C8B-B14F-4D97-AF65-F5344CB8AC3E}">
        <p14:creationId xmlns:p14="http://schemas.microsoft.com/office/powerpoint/2010/main" val="145597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326F2-B085-4890-AA5A-058353ACC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060B2-B1B7-4551-91CF-F509B9E4F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E453E-14E2-4CE1-8E03-A9BE8D7ED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E5132-05C2-407B-B52A-90DC712207F4}" type="datetimeFigureOut">
              <a:rPr lang="en-US" smtClean="0"/>
              <a:t>4/17/2024</a:t>
            </a:fld>
            <a:endParaRPr lang="en-US"/>
          </a:p>
        </p:txBody>
      </p:sp>
      <p:sp>
        <p:nvSpPr>
          <p:cNvPr id="5" name="Footer Placeholder 4">
            <a:extLst>
              <a:ext uri="{FF2B5EF4-FFF2-40B4-BE49-F238E27FC236}">
                <a16:creationId xmlns:a16="http://schemas.microsoft.com/office/drawing/2014/main" id="{95E411D2-94E5-4F07-96FC-4F6F2A0BBD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690066-E00E-4C23-90CD-56E22C0645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3DD5-2802-40A1-B25F-C98CB7BF1C8B}" type="slidenum">
              <a:rPr lang="en-US" smtClean="0"/>
              <a:t>‹#›</a:t>
            </a:fld>
            <a:endParaRPr lang="en-US"/>
          </a:p>
        </p:txBody>
      </p:sp>
    </p:spTree>
    <p:extLst>
      <p:ext uri="{BB962C8B-B14F-4D97-AF65-F5344CB8AC3E}">
        <p14:creationId xmlns:p14="http://schemas.microsoft.com/office/powerpoint/2010/main" val="3720635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NUL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NUL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36.gif"/><Relationship Id="rId4" Type="http://schemas.openxmlformats.org/officeDocument/2006/relationships/image" Target="../media/image31.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35.png"/><Relationship Id="rId12" Type="http://schemas.openxmlformats.org/officeDocument/2006/relationships/image" Target="../media/image3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png"/><Relationship Id="rId3" Type="http://schemas.openxmlformats.org/officeDocument/2006/relationships/slideLayout" Target="../slideLayouts/slideLayout12.xml"/><Relationship Id="rId7" Type="http://schemas.microsoft.com/office/2007/relationships/hdphoto" Target="../media/hdphoto3.wdp"/><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36.gif"/><Relationship Id="rId4" Type="http://schemas.openxmlformats.org/officeDocument/2006/relationships/image" Target="../media/image31.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1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40B0D5-5DCD-4EC5-8B22-13A397B4E1EE}"/>
              </a:ext>
            </a:extLst>
          </p:cNvPr>
          <p:cNvPicPr>
            <a:picLocks noChangeAspect="1"/>
          </p:cNvPicPr>
          <p:nvPr/>
        </p:nvPicPr>
        <p:blipFill rotWithShape="1">
          <a:blip r:embed="rId3">
            <a:extLst>
              <a:ext uri="{28A0092B-C50C-407E-A947-70E740481C1C}">
                <a14:useLocalDpi xmlns:a14="http://schemas.microsoft.com/office/drawing/2010/main" val="0"/>
              </a:ext>
            </a:extLst>
          </a:blip>
          <a:srcRect t="-2648" r="2" b="19146"/>
          <a:stretch/>
        </p:blipFill>
        <p:spPr>
          <a:xfrm>
            <a:off x="0" y="-224589"/>
            <a:ext cx="11862683" cy="708257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0" name="Rectangle: Rounded Corners 9">
            <a:extLst>
              <a:ext uri="{FF2B5EF4-FFF2-40B4-BE49-F238E27FC236}">
                <a16:creationId xmlns:a16="http://schemas.microsoft.com/office/drawing/2014/main" id="{9C851B8A-F02C-4080-8656-AF4E5187F0BC}"/>
              </a:ext>
            </a:extLst>
          </p:cNvPr>
          <p:cNvSpPr/>
          <p:nvPr/>
        </p:nvSpPr>
        <p:spPr>
          <a:xfrm>
            <a:off x="1246644" y="1010652"/>
            <a:ext cx="9254518" cy="5017770"/>
          </a:xfrm>
          <a:custGeom>
            <a:avLst/>
            <a:gdLst>
              <a:gd name="connsiteX0" fmla="*/ 0 w 9254518"/>
              <a:gd name="connsiteY0" fmla="*/ 836312 h 5017770"/>
              <a:gd name="connsiteX1" fmla="*/ 836312 w 9254518"/>
              <a:gd name="connsiteY1" fmla="*/ 0 h 5017770"/>
              <a:gd name="connsiteX2" fmla="*/ 8418206 w 9254518"/>
              <a:gd name="connsiteY2" fmla="*/ 0 h 5017770"/>
              <a:gd name="connsiteX3" fmla="*/ 9254518 w 9254518"/>
              <a:gd name="connsiteY3" fmla="*/ 836312 h 5017770"/>
              <a:gd name="connsiteX4" fmla="*/ 9254518 w 9254518"/>
              <a:gd name="connsiteY4" fmla="*/ 4181458 h 5017770"/>
              <a:gd name="connsiteX5" fmla="*/ 8418206 w 9254518"/>
              <a:gd name="connsiteY5" fmla="*/ 5017770 h 5017770"/>
              <a:gd name="connsiteX6" fmla="*/ 836312 w 9254518"/>
              <a:gd name="connsiteY6" fmla="*/ 5017770 h 5017770"/>
              <a:gd name="connsiteX7" fmla="*/ 0 w 9254518"/>
              <a:gd name="connsiteY7" fmla="*/ 4181458 h 5017770"/>
              <a:gd name="connsiteX8" fmla="*/ 0 w 9254518"/>
              <a:gd name="connsiteY8" fmla="*/ 836312 h 50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4518" h="5017770" fill="none" extrusionOk="0">
                <a:moveTo>
                  <a:pt x="0" y="836312"/>
                </a:moveTo>
                <a:cubicBezTo>
                  <a:pt x="-17274" y="371636"/>
                  <a:pt x="442802" y="55916"/>
                  <a:pt x="836312" y="0"/>
                </a:cubicBezTo>
                <a:cubicBezTo>
                  <a:pt x="2124593" y="130954"/>
                  <a:pt x="5666559" y="43574"/>
                  <a:pt x="8418206" y="0"/>
                </a:cubicBezTo>
                <a:cubicBezTo>
                  <a:pt x="8909881" y="45891"/>
                  <a:pt x="9268044" y="390999"/>
                  <a:pt x="9254518" y="836312"/>
                </a:cubicBezTo>
                <a:cubicBezTo>
                  <a:pt x="9104079" y="1984537"/>
                  <a:pt x="9340397" y="3274311"/>
                  <a:pt x="9254518" y="4181458"/>
                </a:cubicBezTo>
                <a:cubicBezTo>
                  <a:pt x="9174074" y="4656550"/>
                  <a:pt x="8845603" y="4993976"/>
                  <a:pt x="8418206" y="5017770"/>
                </a:cubicBezTo>
                <a:cubicBezTo>
                  <a:pt x="5658107" y="5172967"/>
                  <a:pt x="4474710" y="5180790"/>
                  <a:pt x="836312" y="5017770"/>
                </a:cubicBezTo>
                <a:cubicBezTo>
                  <a:pt x="379354" y="4951167"/>
                  <a:pt x="-12502" y="4650640"/>
                  <a:pt x="0" y="4181458"/>
                </a:cubicBezTo>
                <a:cubicBezTo>
                  <a:pt x="64656" y="3758530"/>
                  <a:pt x="-17807" y="1400069"/>
                  <a:pt x="0" y="836312"/>
                </a:cubicBezTo>
                <a:close/>
              </a:path>
              <a:path w="9254518" h="5017770" stroke="0" extrusionOk="0">
                <a:moveTo>
                  <a:pt x="0" y="836312"/>
                </a:moveTo>
                <a:cubicBezTo>
                  <a:pt x="-39565" y="350025"/>
                  <a:pt x="300622" y="27701"/>
                  <a:pt x="836312" y="0"/>
                </a:cubicBezTo>
                <a:cubicBezTo>
                  <a:pt x="2673199" y="132882"/>
                  <a:pt x="5930479" y="-84951"/>
                  <a:pt x="8418206" y="0"/>
                </a:cubicBezTo>
                <a:cubicBezTo>
                  <a:pt x="8850673" y="28725"/>
                  <a:pt x="9241283" y="447585"/>
                  <a:pt x="9254518" y="836312"/>
                </a:cubicBezTo>
                <a:cubicBezTo>
                  <a:pt x="9274705" y="2454151"/>
                  <a:pt x="9406998" y="3144592"/>
                  <a:pt x="9254518" y="4181458"/>
                </a:cubicBezTo>
                <a:cubicBezTo>
                  <a:pt x="9280121" y="4646377"/>
                  <a:pt x="8884482" y="5008727"/>
                  <a:pt x="8418206" y="5017770"/>
                </a:cubicBezTo>
                <a:cubicBezTo>
                  <a:pt x="6510917" y="5105409"/>
                  <a:pt x="3945803" y="4945091"/>
                  <a:pt x="836312" y="5017770"/>
                </a:cubicBezTo>
                <a:cubicBezTo>
                  <a:pt x="373612" y="5009972"/>
                  <a:pt x="-42424" y="4702297"/>
                  <a:pt x="0" y="4181458"/>
                </a:cubicBezTo>
                <a:cubicBezTo>
                  <a:pt x="-38581" y="3435261"/>
                  <a:pt x="63341" y="2025841"/>
                  <a:pt x="0" y="836312"/>
                </a:cubicBezTo>
                <a:close/>
              </a:path>
            </a:pathLst>
          </a:custGeom>
          <a:solidFill>
            <a:schemeClr val="accent5">
              <a:lumMod val="20000"/>
              <a:lumOff val="80000"/>
              <a:alpha val="95294"/>
            </a:schemeClr>
          </a:solidFill>
          <a:ln w="57150" cmpd="dbl">
            <a:solidFill>
              <a:schemeClr val="bg1"/>
            </a:solidFill>
            <a:prstDash val="lgDash"/>
            <a:extLst>
              <a:ext uri="{C807C97D-BFC1-408E-A445-0C87EB9F89A2}">
                <ask:lineSketchStyleProps xmlns:ask="http://schemas.microsoft.com/office/drawing/2018/sketchyshapes" sd="1219033472">
                  <a:prstGeom prst="roundRect">
                    <a:avLst/>
                  </a:prstGeom>
                  <ask:type>
                    <ask:lineSketchCurved/>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600" b="1" i="0" u="none" strike="noStrike" kern="1200" cap="none" spc="0" normalizeH="0" baseline="0" noProof="0" dirty="0">
              <a:ln w="22225">
                <a:solidFill>
                  <a:srgbClr val="002060"/>
                </a:solidFill>
                <a:prstDash val="solid"/>
              </a:ln>
              <a:solidFill>
                <a:srgbClr val="00B0F0"/>
              </a:solidFill>
              <a:effectLst/>
              <a:uLnTx/>
              <a:uFillTx/>
              <a:latin typeface="SVN-Kitten" pitchFamily="50" charset="0"/>
              <a:ea typeface="+mn-ea"/>
              <a:cs typeface="Rod" panose="020B0604020202020204" pitchFamily="49" charset="-79"/>
            </a:endParaRPr>
          </a:p>
        </p:txBody>
      </p:sp>
      <p:sp>
        <p:nvSpPr>
          <p:cNvPr id="2" name="TextBox 1">
            <a:extLst>
              <a:ext uri="{FF2B5EF4-FFF2-40B4-BE49-F238E27FC236}">
                <a16:creationId xmlns:a16="http://schemas.microsoft.com/office/drawing/2014/main" id="{16274B4C-73A1-4DD0-F8B4-A93050830378}"/>
              </a:ext>
            </a:extLst>
          </p:cNvPr>
          <p:cNvSpPr txBox="1"/>
          <p:nvPr/>
        </p:nvSpPr>
        <p:spPr>
          <a:xfrm>
            <a:off x="2362200" y="1103214"/>
            <a:ext cx="7639050" cy="837473"/>
          </a:xfrm>
          <a:prstGeom prst="rect">
            <a:avLst/>
          </a:prstGeom>
          <a:noFill/>
        </p:spPr>
        <p:txBody>
          <a:bodyPr wrap="square">
            <a:spAutoFit/>
          </a:bodyPr>
          <a:lstStyle/>
          <a:p>
            <a:pPr algn="ctr">
              <a:lnSpc>
                <a:spcPct val="150000"/>
              </a:lnSpc>
            </a:pPr>
            <a:r>
              <a:rPr lang="en-US" sz="3600" dirty="0" err="1">
                <a:solidFill>
                  <a:srgbClr val="002060"/>
                </a:solidFill>
              </a:rPr>
              <a:t>Thứ</a:t>
            </a:r>
            <a:r>
              <a:rPr lang="en-US" sz="3600" dirty="0">
                <a:solidFill>
                  <a:srgbClr val="002060"/>
                </a:solidFill>
              </a:rPr>
              <a:t> … </a:t>
            </a:r>
            <a:r>
              <a:rPr lang="en-US" sz="3600" dirty="0" err="1">
                <a:solidFill>
                  <a:srgbClr val="002060"/>
                </a:solidFill>
              </a:rPr>
              <a:t>ngày</a:t>
            </a:r>
            <a:r>
              <a:rPr lang="en-US" sz="3600" dirty="0">
                <a:solidFill>
                  <a:srgbClr val="002060"/>
                </a:solidFill>
              </a:rPr>
              <a:t> … </a:t>
            </a:r>
            <a:r>
              <a:rPr lang="en-US" sz="3600" dirty="0" err="1">
                <a:solidFill>
                  <a:srgbClr val="002060"/>
                </a:solidFill>
              </a:rPr>
              <a:t>tháng</a:t>
            </a:r>
            <a:r>
              <a:rPr lang="en-US" sz="3600" dirty="0">
                <a:solidFill>
                  <a:srgbClr val="002060"/>
                </a:solidFill>
              </a:rPr>
              <a:t> … </a:t>
            </a:r>
            <a:r>
              <a:rPr lang="en-US" sz="3600" dirty="0" err="1">
                <a:solidFill>
                  <a:srgbClr val="002060"/>
                </a:solidFill>
              </a:rPr>
              <a:t>năm</a:t>
            </a:r>
            <a:r>
              <a:rPr lang="en-US" sz="3600" dirty="0">
                <a:solidFill>
                  <a:srgbClr val="002060"/>
                </a:solidFill>
              </a:rPr>
              <a:t> …</a:t>
            </a:r>
          </a:p>
        </p:txBody>
      </p:sp>
      <p:pic>
        <p:nvPicPr>
          <p:cNvPr id="5" name="Picture 4">
            <a:extLst>
              <a:ext uri="{FF2B5EF4-FFF2-40B4-BE49-F238E27FC236}">
                <a16:creationId xmlns:a16="http://schemas.microsoft.com/office/drawing/2014/main" id="{96DE4B20-2917-6EFB-FCE1-BEB052E49FCB}"/>
              </a:ext>
            </a:extLst>
          </p:cNvPr>
          <p:cNvPicPr>
            <a:picLocks noChangeAspect="1"/>
          </p:cNvPicPr>
          <p:nvPr/>
        </p:nvPicPr>
        <p:blipFill>
          <a:blip r:embed="rId4"/>
          <a:stretch>
            <a:fillRect/>
          </a:stretch>
        </p:blipFill>
        <p:spPr>
          <a:xfrm>
            <a:off x="4089868" y="1727020"/>
            <a:ext cx="3840813" cy="1213209"/>
          </a:xfrm>
          <a:prstGeom prst="rect">
            <a:avLst/>
          </a:prstGeom>
        </p:spPr>
      </p:pic>
      <p:pic>
        <p:nvPicPr>
          <p:cNvPr id="8" name="Picture 7">
            <a:extLst>
              <a:ext uri="{FF2B5EF4-FFF2-40B4-BE49-F238E27FC236}">
                <a16:creationId xmlns:a16="http://schemas.microsoft.com/office/drawing/2014/main" id="{DEA407F0-EFC0-AE30-2A09-3815F54C1AB1}"/>
              </a:ext>
            </a:extLst>
          </p:cNvPr>
          <p:cNvPicPr>
            <a:picLocks noChangeAspect="1"/>
          </p:cNvPicPr>
          <p:nvPr/>
        </p:nvPicPr>
        <p:blipFill>
          <a:blip r:embed="rId5"/>
          <a:stretch>
            <a:fillRect/>
          </a:stretch>
        </p:blipFill>
        <p:spPr>
          <a:xfrm>
            <a:off x="2120309" y="3077229"/>
            <a:ext cx="7760881" cy="2475191"/>
          </a:xfrm>
          <a:prstGeom prst="rect">
            <a:avLst/>
          </a:prstGeom>
        </p:spPr>
      </p:pic>
      <p:pic>
        <p:nvPicPr>
          <p:cNvPr id="14" name="Picture 13">
            <a:extLst>
              <a:ext uri="{FF2B5EF4-FFF2-40B4-BE49-F238E27FC236}">
                <a16:creationId xmlns:a16="http://schemas.microsoft.com/office/drawing/2014/main" id="{79A04AFC-070B-44E2-7B09-C482A11141CE}"/>
              </a:ext>
            </a:extLst>
          </p:cNvPr>
          <p:cNvPicPr>
            <a:picLocks noChangeAspect="1"/>
          </p:cNvPicPr>
          <p:nvPr/>
        </p:nvPicPr>
        <p:blipFill>
          <a:blip r:embed="rId6"/>
          <a:stretch>
            <a:fillRect/>
          </a:stretch>
        </p:blipFill>
        <p:spPr>
          <a:xfrm>
            <a:off x="1444666" y="2294718"/>
            <a:ext cx="1987468" cy="1030313"/>
          </a:xfrm>
          <a:prstGeom prst="rect">
            <a:avLst/>
          </a:prstGeom>
        </p:spPr>
      </p:pic>
    </p:spTree>
    <p:extLst>
      <p:ext uri="{BB962C8B-B14F-4D97-AF65-F5344CB8AC3E}">
        <p14:creationId xmlns:p14="http://schemas.microsoft.com/office/powerpoint/2010/main" val="15156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600684"/>
            <a:chOff x="618349" y="548878"/>
            <a:chExt cx="7871920" cy="1200120"/>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1179952"/>
              <a:chOff x="1284514" y="563845"/>
              <a:chExt cx="5090722" cy="165450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347528" cy="16501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 bộ phận nào của cây ngô có thể được dùng làm thức ăn cho con người và động vật?</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867350" y="3255436"/>
            <a:ext cx="7505125" cy="260243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125" h="2602439" fill="none" extrusionOk="0">
                        <a:moveTo>
                          <a:pt x="0" y="433745"/>
                        </a:moveTo>
                        <a:cubicBezTo>
                          <a:pt x="44252" y="194695"/>
                          <a:pt x="112850" y="-62440"/>
                          <a:pt x="295220" y="0"/>
                        </a:cubicBezTo>
                        <a:cubicBezTo>
                          <a:pt x="2117581" y="-677456"/>
                          <a:pt x="5237656" y="934616"/>
                          <a:pt x="7209902" y="0"/>
                        </a:cubicBezTo>
                        <a:cubicBezTo>
                          <a:pt x="7353626" y="68297"/>
                          <a:pt x="7415635" y="238950"/>
                          <a:pt x="7505125" y="433745"/>
                        </a:cubicBezTo>
                        <a:cubicBezTo>
                          <a:pt x="7272184" y="900413"/>
                          <a:pt x="7520519" y="1797619"/>
                          <a:pt x="7505125" y="2168690"/>
                        </a:cubicBezTo>
                        <a:cubicBezTo>
                          <a:pt x="7581681" y="2469514"/>
                          <a:pt x="7405170" y="2663416"/>
                          <a:pt x="7209902" y="2602439"/>
                        </a:cubicBezTo>
                        <a:cubicBezTo>
                          <a:pt x="6052053" y="2822543"/>
                          <a:pt x="3346438" y="2784433"/>
                          <a:pt x="295220" y="2602439"/>
                        </a:cubicBezTo>
                        <a:cubicBezTo>
                          <a:pt x="182951" y="2650356"/>
                          <a:pt x="28196" y="2312145"/>
                          <a:pt x="0" y="2168690"/>
                        </a:cubicBezTo>
                        <a:cubicBezTo>
                          <a:pt x="-156375" y="1467043"/>
                          <a:pt x="-13610" y="1117919"/>
                          <a:pt x="0" y="433745"/>
                        </a:cubicBezTo>
                        <a:close/>
                      </a:path>
                      <a:path w="7505125" h="2602439" stroke="0" extrusionOk="0">
                        <a:moveTo>
                          <a:pt x="0" y="433745"/>
                        </a:moveTo>
                        <a:cubicBezTo>
                          <a:pt x="-3822" y="116378"/>
                          <a:pt x="187262" y="-59100"/>
                          <a:pt x="295220" y="0"/>
                        </a:cubicBezTo>
                        <a:cubicBezTo>
                          <a:pt x="3025163" y="451992"/>
                          <a:pt x="4925605" y="317301"/>
                          <a:pt x="7209902" y="0"/>
                        </a:cubicBezTo>
                        <a:cubicBezTo>
                          <a:pt x="7315072" y="11455"/>
                          <a:pt x="7427633" y="276913"/>
                          <a:pt x="7505125" y="433745"/>
                        </a:cubicBezTo>
                        <a:cubicBezTo>
                          <a:pt x="7476813" y="993616"/>
                          <a:pt x="7464567" y="1973427"/>
                          <a:pt x="7505125" y="2168690"/>
                        </a:cubicBezTo>
                        <a:cubicBezTo>
                          <a:pt x="7453266" y="2401373"/>
                          <a:pt x="7312707" y="2556526"/>
                          <a:pt x="7209902" y="2602439"/>
                        </a:cubicBezTo>
                        <a:cubicBezTo>
                          <a:pt x="5433964" y="3482757"/>
                          <a:pt x="3239471" y="1658614"/>
                          <a:pt x="295220" y="2602439"/>
                        </a:cubicBezTo>
                        <a:cubicBezTo>
                          <a:pt x="17628" y="2660018"/>
                          <a:pt x="126539" y="2445516"/>
                          <a:pt x="0" y="2168690"/>
                        </a:cubicBezTo>
                        <a:cubicBezTo>
                          <a:pt x="-136954" y="1874082"/>
                          <a:pt x="-68773" y="707968"/>
                          <a:pt x="0" y="433745"/>
                        </a:cubicBezTo>
                        <a:close/>
                      </a:path>
                      <a:path w="7505125" h="2602439" fill="none" stroke="0" extrusionOk="0">
                        <a:moveTo>
                          <a:pt x="0" y="433745"/>
                        </a:moveTo>
                        <a:cubicBezTo>
                          <a:pt x="-17478" y="135217"/>
                          <a:pt x="178043" y="-40714"/>
                          <a:pt x="295220" y="0"/>
                        </a:cubicBezTo>
                        <a:cubicBezTo>
                          <a:pt x="1669537" y="98589"/>
                          <a:pt x="5323153" y="1213608"/>
                          <a:pt x="7209902" y="0"/>
                        </a:cubicBezTo>
                        <a:cubicBezTo>
                          <a:pt x="7386679" y="11761"/>
                          <a:pt x="7528974" y="219121"/>
                          <a:pt x="7505125" y="433745"/>
                        </a:cubicBezTo>
                        <a:cubicBezTo>
                          <a:pt x="7551569" y="989589"/>
                          <a:pt x="7595614" y="1631151"/>
                          <a:pt x="7505125" y="2168690"/>
                        </a:cubicBezTo>
                        <a:cubicBezTo>
                          <a:pt x="7502385" y="2406682"/>
                          <a:pt x="7355300" y="2627155"/>
                          <a:pt x="7209902" y="2602439"/>
                        </a:cubicBezTo>
                        <a:cubicBezTo>
                          <a:pt x="5182906" y="2759837"/>
                          <a:pt x="3503963" y="1735632"/>
                          <a:pt x="295220" y="2602439"/>
                        </a:cubicBezTo>
                        <a:cubicBezTo>
                          <a:pt x="140907" y="2664760"/>
                          <a:pt x="-41535" y="2447278"/>
                          <a:pt x="0" y="2168690"/>
                        </a:cubicBezTo>
                        <a:cubicBezTo>
                          <a:pt x="-1366" y="1566518"/>
                          <a:pt x="31380" y="1096798"/>
                          <a:pt x="0" y="433745"/>
                        </a:cubicBezTo>
                        <a:close/>
                      </a:path>
                      <a:path w="7505125" h="2602439" fill="none" stroke="0" extrusionOk="0">
                        <a:moveTo>
                          <a:pt x="0" y="433745"/>
                        </a:moveTo>
                        <a:cubicBezTo>
                          <a:pt x="4391" y="171596"/>
                          <a:pt x="126296" y="-17302"/>
                          <a:pt x="295220" y="0"/>
                        </a:cubicBezTo>
                        <a:cubicBezTo>
                          <a:pt x="1824790" y="184522"/>
                          <a:pt x="5200988" y="804051"/>
                          <a:pt x="7209902" y="0"/>
                        </a:cubicBezTo>
                        <a:cubicBezTo>
                          <a:pt x="7354196" y="8853"/>
                          <a:pt x="7474452" y="253495"/>
                          <a:pt x="7505125" y="433745"/>
                        </a:cubicBezTo>
                        <a:cubicBezTo>
                          <a:pt x="7328477" y="890053"/>
                          <a:pt x="7497626" y="1717571"/>
                          <a:pt x="7505125" y="2168690"/>
                        </a:cubicBezTo>
                        <a:cubicBezTo>
                          <a:pt x="7524618" y="2470939"/>
                          <a:pt x="7365060" y="2632383"/>
                          <a:pt x="7209902" y="2602439"/>
                        </a:cubicBezTo>
                        <a:cubicBezTo>
                          <a:pt x="6315374" y="2473134"/>
                          <a:pt x="3138243" y="2486085"/>
                          <a:pt x="295220" y="2602439"/>
                        </a:cubicBezTo>
                        <a:cubicBezTo>
                          <a:pt x="166866" y="2626412"/>
                          <a:pt x="7263" y="2367488"/>
                          <a:pt x="0" y="2168690"/>
                        </a:cubicBezTo>
                        <a:cubicBezTo>
                          <a:pt x="-66062" y="1492637"/>
                          <a:pt x="62148" y="1185665"/>
                          <a:pt x="0" y="433745"/>
                        </a:cubicBezTo>
                        <a:close/>
                      </a:path>
                      <a:path w="7505125" h="2602439" fill="none" stroke="0" extrusionOk="0">
                        <a:moveTo>
                          <a:pt x="0" y="433745"/>
                        </a:moveTo>
                        <a:cubicBezTo>
                          <a:pt x="12938" y="173256"/>
                          <a:pt x="123337" y="-40936"/>
                          <a:pt x="295220" y="0"/>
                        </a:cubicBezTo>
                        <a:cubicBezTo>
                          <a:pt x="2250445" y="-563781"/>
                          <a:pt x="5335098" y="704191"/>
                          <a:pt x="7209902" y="0"/>
                        </a:cubicBezTo>
                        <a:cubicBezTo>
                          <a:pt x="7353273" y="55151"/>
                          <a:pt x="7428800" y="241217"/>
                          <a:pt x="7505125" y="433745"/>
                        </a:cubicBezTo>
                        <a:cubicBezTo>
                          <a:pt x="7328591" y="859405"/>
                          <a:pt x="7518161" y="1775340"/>
                          <a:pt x="7505125" y="2168690"/>
                        </a:cubicBezTo>
                        <a:cubicBezTo>
                          <a:pt x="7552138" y="2484064"/>
                          <a:pt x="7371075" y="2662543"/>
                          <a:pt x="7209902" y="2602439"/>
                        </a:cubicBezTo>
                        <a:cubicBezTo>
                          <a:pt x="5888825" y="2555065"/>
                          <a:pt x="3409375" y="2336290"/>
                          <a:pt x="295220" y="2602439"/>
                        </a:cubicBezTo>
                        <a:cubicBezTo>
                          <a:pt x="163511" y="2655814"/>
                          <a:pt x="47879" y="2334834"/>
                          <a:pt x="0" y="2168690"/>
                        </a:cubicBezTo>
                        <a:cubicBezTo>
                          <a:pt x="-68697" y="1491350"/>
                          <a:pt x="-8349" y="1150736"/>
                          <a:pt x="0" y="43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bộ phận của cây ngô có thể làm thức ăn cho người và động vật là: lá, bắp (quả), thân.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E6F117-C38D-BC69-0510-5FA76DD37695}"/>
              </a:ext>
            </a:extLst>
          </p:cNvPr>
          <p:cNvPicPr>
            <a:picLocks noChangeAspect="1"/>
          </p:cNvPicPr>
          <p:nvPr/>
        </p:nvPicPr>
        <p:blipFill>
          <a:blip r:embed="rId4"/>
          <a:stretch>
            <a:fillRect/>
          </a:stretch>
        </p:blipFill>
        <p:spPr>
          <a:xfrm>
            <a:off x="8620125" y="2431585"/>
            <a:ext cx="3052762" cy="3392952"/>
          </a:xfrm>
          <a:prstGeom prst="rect">
            <a:avLst/>
          </a:prstGeom>
        </p:spPr>
      </p:pic>
    </p:spTree>
    <p:extLst>
      <p:ext uri="{BB962C8B-B14F-4D97-AF65-F5344CB8AC3E}">
        <p14:creationId xmlns:p14="http://schemas.microsoft.com/office/powerpoint/2010/main" val="306395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B050"/>
                </a:solidFill>
                <a:latin typeface="Calibri" panose="020F0502020204030204" pitchFamily="34" charset="0"/>
                <a:cs typeface="Calibri" panose="020F0502020204030204" pitchFamily="34" charset="0"/>
              </a:rPr>
              <a:t>N</a:t>
            </a:r>
            <a:r>
              <a:rPr lang="vi-VN" sz="4000" b="1" dirty="0">
                <a:ln w="0"/>
                <a:solidFill>
                  <a:srgbClr val="00B050"/>
                </a:solidFill>
                <a:latin typeface="Calibri" panose="020F0502020204030204" pitchFamily="34" charset="0"/>
                <a:cs typeface="Calibri" panose="020F0502020204030204" pitchFamily="34" charset="0"/>
              </a:rPr>
              <a:t>êu thêm về một số bộ phận khác của cây có thể dùng làm thức ăn cho người và động vật.</a:t>
            </a:r>
            <a:endParaRPr kumimoji="0" lang="en-US" sz="40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7422635"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2934" y="1667103"/>
              <a:ext cx="5998102" cy="4150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Gần như tất cả các bộ phận của thực vật đều có thể dùng làm thức ăn cho người và động 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48315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1E25C-D2EF-BD52-2B1C-650F5A75F0BD}"/>
              </a:ext>
            </a:extLst>
          </p:cNvPr>
          <p:cNvPicPr>
            <a:picLocks noChangeAspect="1"/>
          </p:cNvPicPr>
          <p:nvPr/>
        </p:nvPicPr>
        <p:blipFill>
          <a:blip r:embed="rId2"/>
          <a:stretch>
            <a:fillRect/>
          </a:stretch>
        </p:blipFill>
        <p:spPr>
          <a:xfrm>
            <a:off x="6038850" y="381000"/>
            <a:ext cx="6042539" cy="3457575"/>
          </a:xfrm>
          <a:prstGeom prst="rect">
            <a:avLst/>
          </a:prstGeom>
        </p:spPr>
      </p:pic>
      <p:pic>
        <p:nvPicPr>
          <p:cNvPr id="3" name="Picture 2">
            <a:extLst>
              <a:ext uri="{FF2B5EF4-FFF2-40B4-BE49-F238E27FC236}">
                <a16:creationId xmlns:a16="http://schemas.microsoft.com/office/drawing/2014/main" id="{F83895F5-5AD9-4E5B-BF25-6BFF78E386E5}"/>
              </a:ext>
            </a:extLst>
          </p:cNvPr>
          <p:cNvPicPr>
            <a:picLocks noChangeAspect="1"/>
          </p:cNvPicPr>
          <p:nvPr/>
        </p:nvPicPr>
        <p:blipFill>
          <a:blip r:embed="rId3"/>
          <a:stretch>
            <a:fillRect/>
          </a:stretch>
        </p:blipFill>
        <p:spPr>
          <a:xfrm>
            <a:off x="704850" y="304800"/>
            <a:ext cx="4876800" cy="3448050"/>
          </a:xfrm>
          <a:prstGeom prst="rect">
            <a:avLst/>
          </a:prstGeom>
        </p:spPr>
      </p:pic>
      <p:pic>
        <p:nvPicPr>
          <p:cNvPr id="4" name="Picture 3">
            <a:extLst>
              <a:ext uri="{FF2B5EF4-FFF2-40B4-BE49-F238E27FC236}">
                <a16:creationId xmlns:a16="http://schemas.microsoft.com/office/drawing/2014/main" id="{97F60799-FE6A-2518-1B68-2C1FC3AACE38}"/>
              </a:ext>
            </a:extLst>
          </p:cNvPr>
          <p:cNvPicPr>
            <a:picLocks noChangeAspect="1"/>
          </p:cNvPicPr>
          <p:nvPr/>
        </p:nvPicPr>
        <p:blipFill>
          <a:blip r:embed="rId4"/>
          <a:stretch>
            <a:fillRect/>
          </a:stretch>
        </p:blipFill>
        <p:spPr>
          <a:xfrm>
            <a:off x="4505325" y="4001689"/>
            <a:ext cx="3810000" cy="2756297"/>
          </a:xfrm>
          <a:prstGeom prst="rect">
            <a:avLst/>
          </a:prstGeom>
        </p:spPr>
      </p:pic>
    </p:spTree>
    <p:extLst>
      <p:ext uri="{BB962C8B-B14F-4D97-AF65-F5344CB8AC3E}">
        <p14:creationId xmlns:p14="http://schemas.microsoft.com/office/powerpoint/2010/main" val="130219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1857375" y="266701"/>
            <a:ext cx="8210549" cy="866774"/>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ln w="0"/>
                <a:solidFill>
                  <a:srgbClr val="00206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Quan sát hình 3 và trả lời các câu hỏi:</a:t>
            </a:r>
          </a:p>
        </p:txBody>
      </p:sp>
      <p:pic>
        <p:nvPicPr>
          <p:cNvPr id="5" name="Picture 4">
            <a:extLst>
              <a:ext uri="{FF2B5EF4-FFF2-40B4-BE49-F238E27FC236}">
                <a16:creationId xmlns:a16="http://schemas.microsoft.com/office/drawing/2014/main" id="{E1A7C957-AC5C-A501-653D-0045D8E1F26B}"/>
              </a:ext>
            </a:extLst>
          </p:cNvPr>
          <p:cNvPicPr>
            <a:picLocks noChangeAspect="1"/>
          </p:cNvPicPr>
          <p:nvPr/>
        </p:nvPicPr>
        <p:blipFill>
          <a:blip r:embed="rId3"/>
          <a:stretch>
            <a:fillRect/>
          </a:stretch>
        </p:blipFill>
        <p:spPr>
          <a:xfrm>
            <a:off x="700087" y="2157413"/>
            <a:ext cx="5700453" cy="3119438"/>
          </a:xfrm>
          <a:prstGeom prst="rect">
            <a:avLst/>
          </a:prstGeom>
        </p:spPr>
      </p:pic>
      <p:grpSp>
        <p:nvGrpSpPr>
          <p:cNvPr id="6" name="Nhóm 16">
            <a:extLst>
              <a:ext uri="{FF2B5EF4-FFF2-40B4-BE49-F238E27FC236}">
                <a16:creationId xmlns:a16="http://schemas.microsoft.com/office/drawing/2014/main" id="{8A6685C8-4EA3-35DB-4044-AE3135DA7EBB}"/>
              </a:ext>
            </a:extLst>
          </p:cNvPr>
          <p:cNvGrpSpPr/>
          <p:nvPr/>
        </p:nvGrpSpPr>
        <p:grpSpPr>
          <a:xfrm>
            <a:off x="6556404" y="2150975"/>
            <a:ext cx="5130772" cy="1249032"/>
            <a:chOff x="594581" y="569046"/>
            <a:chExt cx="7895688" cy="936467"/>
          </a:xfrm>
        </p:grpSpPr>
        <p:grpSp>
          <p:nvGrpSpPr>
            <p:cNvPr id="9" name="Group 2">
              <a:extLst>
                <a:ext uri="{FF2B5EF4-FFF2-40B4-BE49-F238E27FC236}">
                  <a16:creationId xmlns:a16="http://schemas.microsoft.com/office/drawing/2014/main" id="{39134ACE-2492-A1A7-A5B8-EE6CA23D8502}"/>
                </a:ext>
              </a:extLst>
            </p:cNvPr>
            <p:cNvGrpSpPr/>
            <p:nvPr/>
          </p:nvGrpSpPr>
          <p:grpSpPr>
            <a:xfrm>
              <a:off x="618349" y="569046"/>
              <a:ext cx="7871920" cy="936467"/>
              <a:chOff x="1284514" y="563845"/>
              <a:chExt cx="5090722" cy="1313094"/>
            </a:xfrm>
          </p:grpSpPr>
          <p:sp>
            <p:nvSpPr>
              <p:cNvPr id="11" name="椭圆 31">
                <a:extLst>
                  <a:ext uri="{FF2B5EF4-FFF2-40B4-BE49-F238E27FC236}">
                    <a16:creationId xmlns:a16="http://schemas.microsoft.com/office/drawing/2014/main" id="{71E83319-C637-C2A7-287E-3D8DD6CE0073}"/>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9">
                <a:extLst>
                  <a:ext uri="{FF2B5EF4-FFF2-40B4-BE49-F238E27FC236}">
                    <a16:creationId xmlns:a16="http://schemas.microsoft.com/office/drawing/2014/main" id="{029FD82E-5A11-25A5-6EF9-8DA01317CE3D}"/>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0" name="Picture 3">
              <a:extLst>
                <a:ext uri="{FF2B5EF4-FFF2-40B4-BE49-F238E27FC236}">
                  <a16:creationId xmlns:a16="http://schemas.microsoft.com/office/drawing/2014/main" id="{5132382C-0224-F919-F14E-730B40B938A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grpSp>
        <p:nvGrpSpPr>
          <p:cNvPr id="13" name="Nhóm 16">
            <a:extLst>
              <a:ext uri="{FF2B5EF4-FFF2-40B4-BE49-F238E27FC236}">
                <a16:creationId xmlns:a16="http://schemas.microsoft.com/office/drawing/2014/main" id="{EC9241DB-FA36-62F2-9A90-8C423EED6633}"/>
              </a:ext>
            </a:extLst>
          </p:cNvPr>
          <p:cNvGrpSpPr/>
          <p:nvPr/>
        </p:nvGrpSpPr>
        <p:grpSpPr>
          <a:xfrm>
            <a:off x="6594504" y="3903575"/>
            <a:ext cx="5130772" cy="1249032"/>
            <a:chOff x="594581" y="569046"/>
            <a:chExt cx="7895688" cy="936467"/>
          </a:xfrm>
        </p:grpSpPr>
        <p:grpSp>
          <p:nvGrpSpPr>
            <p:cNvPr id="14" name="Group 2">
              <a:extLst>
                <a:ext uri="{FF2B5EF4-FFF2-40B4-BE49-F238E27FC236}">
                  <a16:creationId xmlns:a16="http://schemas.microsoft.com/office/drawing/2014/main" id="{BC0DAAB4-9D0F-B463-8219-BC2C71294216}"/>
                </a:ext>
              </a:extLst>
            </p:cNvPr>
            <p:cNvGrpSpPr/>
            <p:nvPr/>
          </p:nvGrpSpPr>
          <p:grpSpPr>
            <a:xfrm>
              <a:off x="618349" y="569046"/>
              <a:ext cx="7871920" cy="936467"/>
              <a:chOff x="1284514" y="563845"/>
              <a:chExt cx="5090722" cy="1313094"/>
            </a:xfrm>
          </p:grpSpPr>
          <p:sp>
            <p:nvSpPr>
              <p:cNvPr id="16" name="椭圆 31">
                <a:extLst>
                  <a:ext uri="{FF2B5EF4-FFF2-40B4-BE49-F238E27FC236}">
                    <a16:creationId xmlns:a16="http://schemas.microsoft.com/office/drawing/2014/main" id="{9483026E-4327-E862-5645-8B4F01958C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7" name="Hộp Văn bản 9">
                <a:extLst>
                  <a:ext uri="{FF2B5EF4-FFF2-40B4-BE49-F238E27FC236}">
                    <a16:creationId xmlns:a16="http://schemas.microsoft.com/office/drawing/2014/main" id="{8E71C4F8-338C-6510-D6A8-DA988B789D69}"/>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5" name="Picture 3">
              <a:extLst>
                <a:ext uri="{FF2B5EF4-FFF2-40B4-BE49-F238E27FC236}">
                  <a16:creationId xmlns:a16="http://schemas.microsoft.com/office/drawing/2014/main" id="{A7386A85-68E8-4A72-3659-66258D1248B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spTree>
    <p:extLst>
      <p:ext uri="{BB962C8B-B14F-4D97-AF65-F5344CB8AC3E}">
        <p14:creationId xmlns:p14="http://schemas.microsoft.com/office/powerpoint/2010/main" val="223504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a:extLst>
              <a:ext uri="{FF2B5EF4-FFF2-40B4-BE49-F238E27FC236}">
                <a16:creationId xmlns:a16="http://schemas.microsoft.com/office/drawing/2014/main" id="{C1D502B7-8FF1-4B76-B3CC-A0601B9AD7C9}"/>
              </a:ext>
            </a:extLst>
          </p:cNvPr>
          <p:cNvPicPr>
            <a:picLocks noChangeAspect="1"/>
          </p:cNvPicPr>
          <p:nvPr/>
        </p:nvPicPr>
        <p:blipFill rotWithShape="1">
          <a:blip r:embed="rId3">
            <a:extLst>
              <a:ext uri="{28A0092B-C50C-407E-A947-70E740481C1C}">
                <a14:useLocalDpi xmlns:a14="http://schemas.microsoft.com/office/drawing/2010/main" val="0"/>
              </a:ext>
            </a:extLst>
          </a:blip>
          <a:srcRect r="41578"/>
          <a:stretch/>
        </p:blipFill>
        <p:spPr>
          <a:xfrm>
            <a:off x="695567" y="1878623"/>
            <a:ext cx="6452967" cy="4558649"/>
          </a:xfrm>
          <a:prstGeom prst="rect">
            <a:avLst/>
          </a:prstGeom>
        </p:spPr>
      </p:pic>
      <p:sp>
        <p:nvSpPr>
          <p:cNvPr id="12" name="TextBox 9">
            <a:extLst>
              <a:ext uri="{FF2B5EF4-FFF2-40B4-BE49-F238E27FC236}">
                <a16:creationId xmlns:a16="http://schemas.microsoft.com/office/drawing/2014/main" id="{643FCCCB-4EF8-49B5-A7D1-3E89BC943E15}"/>
              </a:ext>
            </a:extLst>
          </p:cNvPr>
          <p:cNvSpPr txBox="1"/>
          <p:nvPr/>
        </p:nvSpPr>
        <p:spPr>
          <a:xfrm>
            <a:off x="5423064" y="546975"/>
            <a:ext cx="607336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a:ln w="28575">
                  <a:solidFill>
                    <a:srgbClr val="002060"/>
                  </a:solidFill>
                </a:ln>
                <a:solidFill>
                  <a:srgbClr val="FFFF00"/>
                </a:solidFill>
                <a:effectLst/>
                <a:uLnTx/>
                <a:uFillTx/>
                <a:cs typeface="Arial"/>
                <a:sym typeface="Arial"/>
              </a:rPr>
              <a:t>THẢO LUẬN </a:t>
            </a:r>
            <a:r>
              <a:rPr kumimoji="0" lang="vi-VN" sz="8800" b="1" i="0" u="none" strike="noStrike" kern="0" cap="none" spc="0" normalizeH="0" baseline="0" noProof="0" dirty="0">
                <a:ln w="28575">
                  <a:solidFill>
                    <a:srgbClr val="002060"/>
                  </a:solidFill>
                </a:ln>
                <a:solidFill>
                  <a:srgbClr val="FFFF00"/>
                </a:solidFill>
                <a:effectLst/>
                <a:uLnTx/>
                <a:uFillTx/>
                <a:cs typeface="Arial"/>
                <a:sym typeface="Arial"/>
              </a:rPr>
              <a:t>NHÓM</a:t>
            </a:r>
            <a:r>
              <a:rPr kumimoji="0" lang="en-US" sz="8800" b="1" i="0" u="none" strike="noStrike" kern="0" cap="none" spc="0" normalizeH="0" noProof="0" dirty="0">
                <a:ln w="28575">
                  <a:solidFill>
                    <a:srgbClr val="002060"/>
                  </a:solidFill>
                </a:ln>
                <a:solidFill>
                  <a:srgbClr val="FFFF00"/>
                </a:solidFill>
                <a:effectLst/>
                <a:uLnTx/>
                <a:uFillTx/>
                <a:cs typeface="Arial"/>
                <a:sym typeface="Arial"/>
              </a:rPr>
              <a:t> 4</a:t>
            </a:r>
            <a:endParaRPr kumimoji="0" lang="en-US" sz="8800" b="1" i="0" u="none" strike="noStrike" kern="0" cap="none" spc="0" normalizeH="0" baseline="0" noProof="0" dirty="0">
              <a:ln w="28575">
                <a:solidFill>
                  <a:srgbClr val="002060"/>
                </a:solidFill>
              </a:ln>
              <a:solidFill>
                <a:srgbClr val="FFFF00"/>
              </a:solidFill>
              <a:effectLst/>
              <a:uLnTx/>
              <a:uFillTx/>
              <a:cs typeface="Arial"/>
              <a:sym typeface="Arial"/>
            </a:endParaRPr>
          </a:p>
        </p:txBody>
      </p:sp>
    </p:spTree>
    <p:extLst>
      <p:ext uri="{BB962C8B-B14F-4D97-AF65-F5344CB8AC3E}">
        <p14:creationId xmlns:p14="http://schemas.microsoft.com/office/powerpoint/2010/main" val="1265720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par>
                          <p:cTn id="26" fill="hold">
                            <p:stCondLst>
                              <p:cond delay="2500"/>
                            </p:stCondLst>
                            <p:childTnLst>
                              <p:par>
                                <p:cTn id="27" presetID="32" presetClass="emph" presetSubtype="0" fill="hold" grpId="1" nodeType="after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265716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6794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7410450"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450" h="3305175" fill="none" extrusionOk="0">
                        <a:moveTo>
                          <a:pt x="0" y="550870"/>
                        </a:moveTo>
                        <a:cubicBezTo>
                          <a:pt x="62718" y="247449"/>
                          <a:pt x="111535" y="-72595"/>
                          <a:pt x="291496" y="0"/>
                        </a:cubicBezTo>
                        <a:cubicBezTo>
                          <a:pt x="2024363" y="-447894"/>
                          <a:pt x="5238313" y="895039"/>
                          <a:pt x="7118951" y="0"/>
                        </a:cubicBezTo>
                        <a:cubicBezTo>
                          <a:pt x="7255724" y="99839"/>
                          <a:pt x="7337068" y="293850"/>
                          <a:pt x="7410449" y="550870"/>
                        </a:cubicBezTo>
                        <a:cubicBezTo>
                          <a:pt x="7229912" y="1173908"/>
                          <a:pt x="7440884" y="2328167"/>
                          <a:pt x="7410449" y="2754301"/>
                        </a:cubicBezTo>
                        <a:cubicBezTo>
                          <a:pt x="7466103" y="3116070"/>
                          <a:pt x="7312034" y="3380893"/>
                          <a:pt x="7118951" y="3305175"/>
                        </a:cubicBezTo>
                        <a:cubicBezTo>
                          <a:pt x="5736903" y="3535809"/>
                          <a:pt x="3230430" y="3426331"/>
                          <a:pt x="291496" y="3305175"/>
                        </a:cubicBezTo>
                        <a:cubicBezTo>
                          <a:pt x="169933" y="3353265"/>
                          <a:pt x="21880" y="2962181"/>
                          <a:pt x="0" y="2754301"/>
                        </a:cubicBezTo>
                        <a:cubicBezTo>
                          <a:pt x="-194291" y="1854075"/>
                          <a:pt x="-16458" y="1425443"/>
                          <a:pt x="0" y="550870"/>
                        </a:cubicBezTo>
                        <a:close/>
                      </a:path>
                      <a:path w="7410450" h="3305175" stroke="0" extrusionOk="0">
                        <a:moveTo>
                          <a:pt x="0" y="550870"/>
                        </a:moveTo>
                        <a:cubicBezTo>
                          <a:pt x="-1287" y="141205"/>
                          <a:pt x="190582" y="-77891"/>
                          <a:pt x="291496" y="0"/>
                        </a:cubicBezTo>
                        <a:cubicBezTo>
                          <a:pt x="2999197" y="521096"/>
                          <a:pt x="4853979" y="365295"/>
                          <a:pt x="7118951" y="0"/>
                        </a:cubicBezTo>
                        <a:cubicBezTo>
                          <a:pt x="7235312" y="7026"/>
                          <a:pt x="7350174" y="331167"/>
                          <a:pt x="7410449" y="550870"/>
                        </a:cubicBezTo>
                        <a:cubicBezTo>
                          <a:pt x="7381767" y="1255821"/>
                          <a:pt x="7379258" y="2496644"/>
                          <a:pt x="7410449" y="2754301"/>
                        </a:cubicBezTo>
                        <a:cubicBezTo>
                          <a:pt x="7350998" y="3047383"/>
                          <a:pt x="7232949" y="3263449"/>
                          <a:pt x="7118951" y="3305175"/>
                        </a:cubicBezTo>
                        <a:cubicBezTo>
                          <a:pt x="5373919" y="4275161"/>
                          <a:pt x="3191317" y="2081640"/>
                          <a:pt x="291496" y="3305175"/>
                        </a:cubicBezTo>
                        <a:cubicBezTo>
                          <a:pt x="18301" y="3376527"/>
                          <a:pt x="107985" y="3095647"/>
                          <a:pt x="0" y="2754301"/>
                        </a:cubicBezTo>
                        <a:cubicBezTo>
                          <a:pt x="-137119" y="2389579"/>
                          <a:pt x="-69953" y="901680"/>
                          <a:pt x="0" y="550870"/>
                        </a:cubicBezTo>
                        <a:close/>
                      </a:path>
                      <a:path w="7410450" h="3305175" fill="none" stroke="0" extrusionOk="0">
                        <a:moveTo>
                          <a:pt x="0" y="550870"/>
                        </a:moveTo>
                        <a:cubicBezTo>
                          <a:pt x="-15186" y="186918"/>
                          <a:pt x="190035" y="-62886"/>
                          <a:pt x="291496" y="0"/>
                        </a:cubicBezTo>
                        <a:cubicBezTo>
                          <a:pt x="1776525" y="95419"/>
                          <a:pt x="5294391" y="1250749"/>
                          <a:pt x="7118951" y="0"/>
                        </a:cubicBezTo>
                        <a:cubicBezTo>
                          <a:pt x="7331439" y="30683"/>
                          <a:pt x="7427256" y="278007"/>
                          <a:pt x="7410449" y="550870"/>
                        </a:cubicBezTo>
                        <a:cubicBezTo>
                          <a:pt x="7432872" y="1219035"/>
                          <a:pt x="7559713" y="2077863"/>
                          <a:pt x="7410449" y="2754301"/>
                        </a:cubicBezTo>
                        <a:cubicBezTo>
                          <a:pt x="7397200" y="3047359"/>
                          <a:pt x="7262679" y="3335255"/>
                          <a:pt x="7118951" y="3305175"/>
                        </a:cubicBezTo>
                        <a:cubicBezTo>
                          <a:pt x="4892360" y="3617349"/>
                          <a:pt x="3403290" y="2333213"/>
                          <a:pt x="291496" y="3305175"/>
                        </a:cubicBezTo>
                        <a:cubicBezTo>
                          <a:pt x="136486" y="3347279"/>
                          <a:pt x="-11253" y="3081300"/>
                          <a:pt x="0" y="2754301"/>
                        </a:cubicBezTo>
                        <a:cubicBezTo>
                          <a:pt x="45032" y="2054119"/>
                          <a:pt x="29887" y="1407340"/>
                          <a:pt x="0" y="550870"/>
                        </a:cubicBezTo>
                        <a:close/>
                      </a:path>
                      <a:path w="7410450" h="3305175" fill="none" stroke="0" extrusionOk="0">
                        <a:moveTo>
                          <a:pt x="0" y="550870"/>
                        </a:moveTo>
                        <a:cubicBezTo>
                          <a:pt x="9145" y="218446"/>
                          <a:pt x="129865" y="-39909"/>
                          <a:pt x="291496" y="0"/>
                        </a:cubicBezTo>
                        <a:cubicBezTo>
                          <a:pt x="1830875" y="108419"/>
                          <a:pt x="5198946" y="1157821"/>
                          <a:pt x="7118951" y="0"/>
                        </a:cubicBezTo>
                        <a:cubicBezTo>
                          <a:pt x="7266076" y="29924"/>
                          <a:pt x="7357979" y="305957"/>
                          <a:pt x="7410449" y="550870"/>
                        </a:cubicBezTo>
                        <a:cubicBezTo>
                          <a:pt x="7188952" y="1126404"/>
                          <a:pt x="7387978" y="2182841"/>
                          <a:pt x="7410449" y="2754301"/>
                        </a:cubicBezTo>
                        <a:cubicBezTo>
                          <a:pt x="7432296" y="3133856"/>
                          <a:pt x="7280489" y="3345773"/>
                          <a:pt x="7118951" y="3305175"/>
                        </a:cubicBezTo>
                        <a:cubicBezTo>
                          <a:pt x="6150288" y="3107348"/>
                          <a:pt x="3125884" y="3160061"/>
                          <a:pt x="291496" y="3305175"/>
                        </a:cubicBezTo>
                        <a:cubicBezTo>
                          <a:pt x="154059" y="3331241"/>
                          <a:pt x="-2469" y="3007775"/>
                          <a:pt x="0" y="2754301"/>
                        </a:cubicBezTo>
                        <a:cubicBezTo>
                          <a:pt x="-27198" y="1866247"/>
                          <a:pt x="25924" y="1504546"/>
                          <a:pt x="0" y="550870"/>
                        </a:cubicBezTo>
                        <a:close/>
                      </a:path>
                      <a:path w="7410450" h="3305175" fill="none" stroke="0" extrusionOk="0">
                        <a:moveTo>
                          <a:pt x="0" y="550870"/>
                        </a:moveTo>
                        <a:cubicBezTo>
                          <a:pt x="20680" y="233358"/>
                          <a:pt x="152249" y="-61359"/>
                          <a:pt x="291496" y="0"/>
                        </a:cubicBezTo>
                        <a:cubicBezTo>
                          <a:pt x="2057962" y="-463463"/>
                          <a:pt x="5272882" y="987476"/>
                          <a:pt x="7118951" y="0"/>
                        </a:cubicBezTo>
                        <a:cubicBezTo>
                          <a:pt x="7259471" y="69818"/>
                          <a:pt x="7324624" y="311219"/>
                          <a:pt x="7410449" y="550870"/>
                        </a:cubicBezTo>
                        <a:cubicBezTo>
                          <a:pt x="7240494" y="1153512"/>
                          <a:pt x="7471185" y="2201492"/>
                          <a:pt x="7410449" y="2754301"/>
                        </a:cubicBezTo>
                        <a:cubicBezTo>
                          <a:pt x="7457724" y="3120491"/>
                          <a:pt x="7287948" y="3377278"/>
                          <a:pt x="7118951" y="3305175"/>
                        </a:cubicBezTo>
                        <a:cubicBezTo>
                          <a:pt x="5565821" y="3467534"/>
                          <a:pt x="3084352" y="3238238"/>
                          <a:pt x="291496" y="3305175"/>
                        </a:cubicBezTo>
                        <a:cubicBezTo>
                          <a:pt x="160847" y="3382540"/>
                          <a:pt x="58908" y="2965059"/>
                          <a:pt x="0" y="2754301"/>
                        </a:cubicBezTo>
                        <a:cubicBezTo>
                          <a:pt x="-111208" y="1879433"/>
                          <a:pt x="-13300" y="1461501"/>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564C2E-08E9-8967-1CC8-759B41275686}"/>
              </a:ext>
            </a:extLst>
          </p:cNvPr>
          <p:cNvPicPr>
            <a:picLocks noChangeAspect="1"/>
          </p:cNvPicPr>
          <p:nvPr/>
        </p:nvPicPr>
        <p:blipFill>
          <a:blip r:embed="rId4"/>
          <a:stretch>
            <a:fillRect/>
          </a:stretch>
        </p:blipFill>
        <p:spPr>
          <a:xfrm>
            <a:off x="8296275" y="2671208"/>
            <a:ext cx="3176587" cy="3081892"/>
          </a:xfrm>
          <a:prstGeom prst="rect">
            <a:avLst/>
          </a:prstGeom>
        </p:spPr>
      </p:pic>
    </p:spTree>
    <p:extLst>
      <p:ext uri="{BB962C8B-B14F-4D97-AF65-F5344CB8AC3E}">
        <p14:creationId xmlns:p14="http://schemas.microsoft.com/office/powerpoint/2010/main" val="304454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8089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4829174"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74" h="3305175" fill="none" extrusionOk="0">
                        <a:moveTo>
                          <a:pt x="0" y="550870"/>
                        </a:moveTo>
                        <a:cubicBezTo>
                          <a:pt x="39889" y="247337"/>
                          <a:pt x="73468" y="-62519"/>
                          <a:pt x="189959" y="0"/>
                        </a:cubicBezTo>
                        <a:cubicBezTo>
                          <a:pt x="1328534" y="-481540"/>
                          <a:pt x="3355232" y="1048682"/>
                          <a:pt x="4639212" y="0"/>
                        </a:cubicBezTo>
                        <a:cubicBezTo>
                          <a:pt x="4730426" y="85265"/>
                          <a:pt x="4768739" y="296903"/>
                          <a:pt x="4829174" y="550870"/>
                        </a:cubicBezTo>
                        <a:cubicBezTo>
                          <a:pt x="4653978" y="1150086"/>
                          <a:pt x="4856840" y="2330133"/>
                          <a:pt x="4829174" y="2754301"/>
                        </a:cubicBezTo>
                        <a:cubicBezTo>
                          <a:pt x="4866609" y="3114889"/>
                          <a:pt x="4766328" y="3380199"/>
                          <a:pt x="4639212" y="3305175"/>
                        </a:cubicBezTo>
                        <a:cubicBezTo>
                          <a:pt x="3859963" y="3541276"/>
                          <a:pt x="2147025" y="3405309"/>
                          <a:pt x="189959" y="3305175"/>
                        </a:cubicBezTo>
                        <a:cubicBezTo>
                          <a:pt x="137147" y="3372222"/>
                          <a:pt x="23448" y="2935107"/>
                          <a:pt x="0" y="2754301"/>
                        </a:cubicBezTo>
                        <a:cubicBezTo>
                          <a:pt x="-103144" y="1869591"/>
                          <a:pt x="-2802" y="1451723"/>
                          <a:pt x="0" y="550870"/>
                        </a:cubicBezTo>
                        <a:close/>
                      </a:path>
                      <a:path w="4829174" h="3305175" stroke="0" extrusionOk="0">
                        <a:moveTo>
                          <a:pt x="0" y="550870"/>
                        </a:moveTo>
                        <a:cubicBezTo>
                          <a:pt x="-418" y="146821"/>
                          <a:pt x="124850" y="-72422"/>
                          <a:pt x="189959" y="0"/>
                        </a:cubicBezTo>
                        <a:cubicBezTo>
                          <a:pt x="1906260" y="564655"/>
                          <a:pt x="3047860" y="264470"/>
                          <a:pt x="4639212" y="0"/>
                        </a:cubicBezTo>
                        <a:cubicBezTo>
                          <a:pt x="4708703" y="8241"/>
                          <a:pt x="4772587" y="345162"/>
                          <a:pt x="4829174" y="550870"/>
                        </a:cubicBezTo>
                        <a:cubicBezTo>
                          <a:pt x="4809945" y="1259002"/>
                          <a:pt x="4774041" y="2522195"/>
                          <a:pt x="4829174" y="2754301"/>
                        </a:cubicBezTo>
                        <a:cubicBezTo>
                          <a:pt x="4798379" y="3052153"/>
                          <a:pt x="4709419" y="3260443"/>
                          <a:pt x="4639212" y="3305175"/>
                        </a:cubicBezTo>
                        <a:cubicBezTo>
                          <a:pt x="3515278" y="4095455"/>
                          <a:pt x="2082071" y="2220626"/>
                          <a:pt x="189959" y="3305175"/>
                        </a:cubicBezTo>
                        <a:cubicBezTo>
                          <a:pt x="30755" y="3371621"/>
                          <a:pt x="88793" y="3099518"/>
                          <a:pt x="0" y="2754301"/>
                        </a:cubicBezTo>
                        <a:cubicBezTo>
                          <a:pt x="-79332" y="2413394"/>
                          <a:pt x="-65820" y="879296"/>
                          <a:pt x="0" y="550870"/>
                        </a:cubicBezTo>
                        <a:close/>
                      </a:path>
                      <a:path w="4829174" h="3305175" fill="none" stroke="0" extrusionOk="0">
                        <a:moveTo>
                          <a:pt x="0" y="550870"/>
                        </a:moveTo>
                        <a:cubicBezTo>
                          <a:pt x="-9955" y="191367"/>
                          <a:pt x="112699" y="-47326"/>
                          <a:pt x="189959" y="0"/>
                        </a:cubicBezTo>
                        <a:cubicBezTo>
                          <a:pt x="971097" y="123938"/>
                          <a:pt x="3452696" y="1180414"/>
                          <a:pt x="4639212" y="0"/>
                        </a:cubicBezTo>
                        <a:cubicBezTo>
                          <a:pt x="4761318" y="17344"/>
                          <a:pt x="4837941" y="277815"/>
                          <a:pt x="4829174" y="550870"/>
                        </a:cubicBezTo>
                        <a:cubicBezTo>
                          <a:pt x="4825510" y="1189119"/>
                          <a:pt x="4970773" y="2078090"/>
                          <a:pt x="4829174" y="2754301"/>
                        </a:cubicBezTo>
                        <a:cubicBezTo>
                          <a:pt x="4824395" y="3058900"/>
                          <a:pt x="4732012" y="3335302"/>
                          <a:pt x="4639212" y="3305175"/>
                        </a:cubicBezTo>
                        <a:cubicBezTo>
                          <a:pt x="3298202" y="3471926"/>
                          <a:pt x="2268452" y="2358824"/>
                          <a:pt x="189959" y="3305175"/>
                        </a:cubicBezTo>
                        <a:cubicBezTo>
                          <a:pt x="91227" y="3368964"/>
                          <a:pt x="-7971" y="3080718"/>
                          <a:pt x="0" y="2754301"/>
                        </a:cubicBezTo>
                        <a:cubicBezTo>
                          <a:pt x="-1107" y="1978824"/>
                          <a:pt x="33635" y="1391501"/>
                          <a:pt x="0" y="550870"/>
                        </a:cubicBezTo>
                        <a:close/>
                      </a:path>
                      <a:path w="4829174" h="3305175" fill="none" stroke="0" extrusionOk="0">
                        <a:moveTo>
                          <a:pt x="0" y="550870"/>
                        </a:moveTo>
                        <a:cubicBezTo>
                          <a:pt x="-13042" y="217153"/>
                          <a:pt x="89590" y="-55753"/>
                          <a:pt x="189959" y="0"/>
                        </a:cubicBezTo>
                        <a:cubicBezTo>
                          <a:pt x="1323513" y="-149475"/>
                          <a:pt x="3323936" y="1127901"/>
                          <a:pt x="4639212" y="0"/>
                        </a:cubicBezTo>
                        <a:cubicBezTo>
                          <a:pt x="4738525" y="35586"/>
                          <a:pt x="4810703" y="313218"/>
                          <a:pt x="4829174" y="550870"/>
                        </a:cubicBezTo>
                        <a:cubicBezTo>
                          <a:pt x="4648434" y="1126295"/>
                          <a:pt x="4835150" y="2159953"/>
                          <a:pt x="4829174" y="2754301"/>
                        </a:cubicBezTo>
                        <a:cubicBezTo>
                          <a:pt x="4835257" y="3136861"/>
                          <a:pt x="4730574" y="3343188"/>
                          <a:pt x="4639212" y="3305175"/>
                        </a:cubicBezTo>
                        <a:cubicBezTo>
                          <a:pt x="3966762" y="3081883"/>
                          <a:pt x="2106640" y="3195007"/>
                          <a:pt x="189959" y="3305175"/>
                        </a:cubicBezTo>
                        <a:cubicBezTo>
                          <a:pt x="128326" y="3337641"/>
                          <a:pt x="-16257" y="3008889"/>
                          <a:pt x="0" y="2754301"/>
                        </a:cubicBezTo>
                        <a:cubicBezTo>
                          <a:pt x="-5239" y="1868330"/>
                          <a:pt x="89113" y="1506467"/>
                          <a:pt x="0" y="550870"/>
                        </a:cubicBezTo>
                        <a:close/>
                      </a:path>
                      <a:path w="4829174" h="3305175" fill="none" stroke="0" extrusionOk="0">
                        <a:moveTo>
                          <a:pt x="0" y="550870"/>
                        </a:moveTo>
                        <a:cubicBezTo>
                          <a:pt x="21667" y="245710"/>
                          <a:pt x="82012" y="-52184"/>
                          <a:pt x="189959" y="0"/>
                        </a:cubicBezTo>
                        <a:cubicBezTo>
                          <a:pt x="1436039" y="-555444"/>
                          <a:pt x="3438788" y="983434"/>
                          <a:pt x="4639212" y="0"/>
                        </a:cubicBezTo>
                        <a:cubicBezTo>
                          <a:pt x="4711646" y="43427"/>
                          <a:pt x="4777533" y="299369"/>
                          <a:pt x="4829174" y="550870"/>
                        </a:cubicBezTo>
                        <a:cubicBezTo>
                          <a:pt x="4716638" y="1145366"/>
                          <a:pt x="4894972" y="2191938"/>
                          <a:pt x="4829174" y="2754301"/>
                        </a:cubicBezTo>
                        <a:cubicBezTo>
                          <a:pt x="4859461" y="3131800"/>
                          <a:pt x="4738280" y="3378299"/>
                          <a:pt x="4639212" y="3305175"/>
                        </a:cubicBezTo>
                        <a:cubicBezTo>
                          <a:pt x="3702973" y="3430663"/>
                          <a:pt x="2198969" y="3117706"/>
                          <a:pt x="189959" y="3305175"/>
                        </a:cubicBezTo>
                        <a:cubicBezTo>
                          <a:pt x="105254" y="3359107"/>
                          <a:pt x="37544" y="2965982"/>
                          <a:pt x="0" y="2754301"/>
                        </a:cubicBezTo>
                        <a:cubicBezTo>
                          <a:pt x="-10311" y="1894605"/>
                          <a:pt x="-74081" y="1450425"/>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Con gà ăn hạt lúa. Con cáo ăn con gà, không ăn lúa.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B909A91-2872-CF6B-668F-D8179C597E8D}"/>
              </a:ext>
            </a:extLst>
          </p:cNvPr>
          <p:cNvPicPr>
            <a:picLocks noChangeAspect="1"/>
          </p:cNvPicPr>
          <p:nvPr/>
        </p:nvPicPr>
        <p:blipFill>
          <a:blip r:embed="rId4"/>
          <a:stretch>
            <a:fillRect/>
          </a:stretch>
        </p:blipFill>
        <p:spPr>
          <a:xfrm>
            <a:off x="5872162" y="3238500"/>
            <a:ext cx="5476875" cy="2305050"/>
          </a:xfrm>
          <a:prstGeom prst="rect">
            <a:avLst/>
          </a:prstGeom>
        </p:spPr>
      </p:pic>
    </p:spTree>
    <p:extLst>
      <p:ext uri="{BB962C8B-B14F-4D97-AF65-F5344CB8AC3E}">
        <p14:creationId xmlns:p14="http://schemas.microsoft.com/office/powerpoint/2010/main" val="365239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0"/>
                <a:solidFill>
                  <a:srgbClr val="00B050"/>
                </a:solidFill>
                <a:latin typeface="Calibri" panose="020F0502020204030204" pitchFamily="34" charset="0"/>
                <a:cs typeface="Calibri" panose="020F0502020204030204" pitchFamily="34" charset="0"/>
              </a:rPr>
              <a:t>Em có nhận xét gì về vai trò của thực vật trong việc cung cấp thức ăn cho con người và động vật?</a:t>
            </a:r>
            <a:endParaRPr kumimoji="0" lang="en-US" sz="44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extLst>
      <p:ext uri="{BB962C8B-B14F-4D97-AF65-F5344CB8AC3E}">
        <p14:creationId xmlns:p14="http://schemas.microsoft.com/office/powerpoint/2010/main" val="273198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211ED1-395D-8836-EA76-9FEFA9B2A91B}"/>
              </a:ext>
            </a:extLst>
          </p:cNvPr>
          <p:cNvSpPr/>
          <p:nvPr/>
        </p:nvSpPr>
        <p:spPr>
          <a:xfrm>
            <a:off x="2079136" y="2137468"/>
            <a:ext cx="8892506"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 Trình bày được vai trò quan trọng của thực vật đối với việc cung cấp thức ăn cho con người và động vật.</a:t>
            </a:r>
            <a:endParaRPr lang="en-US" sz="3600" dirty="0"/>
          </a:p>
        </p:txBody>
      </p:sp>
      <p:pic>
        <p:nvPicPr>
          <p:cNvPr id="7" name="Picture 6">
            <a:extLst>
              <a:ext uri="{FF2B5EF4-FFF2-40B4-BE49-F238E27FC236}">
                <a16:creationId xmlns:a16="http://schemas.microsoft.com/office/drawing/2014/main" id="{B9610F37-39B2-E28B-FC58-04B3FC1F6AE6}"/>
              </a:ext>
            </a:extLst>
          </p:cNvPr>
          <p:cNvPicPr>
            <a:picLocks noChangeAspect="1"/>
          </p:cNvPicPr>
          <p:nvPr/>
        </p:nvPicPr>
        <p:blipFill>
          <a:blip r:embed="rId3"/>
          <a:stretch>
            <a:fillRect/>
          </a:stretch>
        </p:blipFill>
        <p:spPr>
          <a:xfrm>
            <a:off x="2239943" y="151307"/>
            <a:ext cx="7773074" cy="1780186"/>
          </a:xfrm>
          <a:prstGeom prst="rect">
            <a:avLst/>
          </a:prstGeom>
        </p:spPr>
      </p:pic>
      <p:pic>
        <p:nvPicPr>
          <p:cNvPr id="9" name="Picture 4" descr="Travel cute stickers template scrapbooking elements set">
            <a:extLst>
              <a:ext uri="{FF2B5EF4-FFF2-40B4-BE49-F238E27FC236}">
                <a16:creationId xmlns:a16="http://schemas.microsoft.com/office/drawing/2014/main" id="{B45E7149-E5FF-23DB-953A-D265AE09D75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p:blipFill>
        <p:spPr bwMode="auto">
          <a:xfrm rot="789818">
            <a:off x="189079" y="1961893"/>
            <a:ext cx="2075251" cy="18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1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7422635"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52552" y="1500020"/>
              <a:ext cx="5998102" cy="4555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vật tạo ra và cung cấp nguồn thức ăn nuôi sống chính thực vật và các sinh vật khác như con người và động vật.</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1D2D3-E0A2-4336-AAD0-B4F2AFB9F01B}"/>
              </a:ext>
            </a:extLst>
          </p:cNvPr>
          <p:cNvPicPr>
            <a:picLocks noChangeAspect="1"/>
          </p:cNvPicPr>
          <p:nvPr/>
        </p:nvPicPr>
        <p:blipFill>
          <a:blip r:embed="rId3"/>
          <a:stretch>
            <a:fillRect/>
          </a:stretch>
        </p:blipFill>
        <p:spPr>
          <a:xfrm>
            <a:off x="0" y="-3545"/>
            <a:ext cx="12192000" cy="6861544"/>
          </a:xfrm>
          <a:prstGeom prst="rect">
            <a:avLst/>
          </a:prstGeom>
        </p:spPr>
      </p:pic>
      <p:grpSp>
        <p:nvGrpSpPr>
          <p:cNvPr id="7" name="组合 43">
            <a:extLst>
              <a:ext uri="{FF2B5EF4-FFF2-40B4-BE49-F238E27FC236}">
                <a16:creationId xmlns:a16="http://schemas.microsoft.com/office/drawing/2014/main" id="{0CE664E5-F028-4E37-B1FB-BF014D703FF7}"/>
              </a:ext>
            </a:extLst>
          </p:cNvPr>
          <p:cNvGrpSpPr/>
          <p:nvPr/>
        </p:nvGrpSpPr>
        <p:grpSpPr>
          <a:xfrm>
            <a:off x="3423420" y="1166546"/>
            <a:ext cx="5557907" cy="4521363"/>
            <a:chOff x="3727085" y="1459215"/>
            <a:chExt cx="6201009" cy="5044527"/>
          </a:xfrm>
        </p:grpSpPr>
        <p:sp>
          <p:nvSpPr>
            <p:cNvPr id="9" name="思想气泡: 云 23">
              <a:extLst>
                <a:ext uri="{FF2B5EF4-FFF2-40B4-BE49-F238E27FC236}">
                  <a16:creationId xmlns:a16="http://schemas.microsoft.com/office/drawing/2014/main" id="{389EAC6C-323C-4BCC-85CC-F0F963B7CD54}"/>
                </a:ext>
              </a:extLst>
            </p:cNvPr>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a:extLst>
                <a:ext uri="{FF2B5EF4-FFF2-40B4-BE49-F238E27FC236}">
                  <a16:creationId xmlns:a16="http://schemas.microsoft.com/office/drawing/2014/main" id="{5B78DCC0-D719-47B1-9BC9-58E0CFEF8874}"/>
                </a:ext>
              </a:extLst>
            </p:cNvPr>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B15BFE7F-9BA9-8591-BC7A-6C236000CC89}"/>
              </a:ext>
            </a:extLst>
          </p:cNvPr>
          <p:cNvPicPr>
            <a:picLocks noChangeAspect="1"/>
          </p:cNvPicPr>
          <p:nvPr/>
        </p:nvPicPr>
        <p:blipFill>
          <a:blip r:embed="rId4"/>
          <a:stretch>
            <a:fillRect/>
          </a:stretch>
        </p:blipFill>
        <p:spPr>
          <a:xfrm>
            <a:off x="4207577" y="1573741"/>
            <a:ext cx="4310246" cy="3920068"/>
          </a:xfrm>
          <a:prstGeom prst="rect">
            <a:avLst/>
          </a:prstGeom>
        </p:spPr>
      </p:pic>
    </p:spTree>
    <p:extLst>
      <p:ext uri="{BB962C8B-B14F-4D97-AF65-F5344CB8AC3E}">
        <p14:creationId xmlns:p14="http://schemas.microsoft.com/office/powerpoint/2010/main" val="144069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a:extLst>
              <a:ext uri="{FF2B5EF4-FFF2-40B4-BE49-F238E27FC236}">
                <a16:creationId xmlns:a16="http://schemas.microsoft.com/office/drawing/2014/main" id="{FA8E1914-6BF7-55E9-FA42-B823E6EA83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12" name="Hình chữ nhật 11">
            <a:extLst>
              <a:ext uri="{FF2B5EF4-FFF2-40B4-BE49-F238E27FC236}">
                <a16:creationId xmlns:a16="http://schemas.microsoft.com/office/drawing/2014/main" id="{DC1CDA03-0FA7-83F9-766D-D8CA9DBAD8EA}"/>
              </a:ext>
            </a:extLst>
          </p:cNvPr>
          <p:cNvSpPr/>
          <p:nvPr/>
        </p:nvSpPr>
        <p:spPr>
          <a:xfrm>
            <a:off x="3162300" y="2924774"/>
            <a:ext cx="4356025" cy="1209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1" u="none" strike="noStrike" kern="0" cap="none" spc="0" normalizeH="0" baseline="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Lá</a:t>
            </a:r>
            <a:r>
              <a:rPr kumimoji="0" lang="en-US" sz="5400" b="1" i="1" u="none" strike="noStrike" kern="0" cap="none" spc="0" normalizeH="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1" u="none" strike="noStrike" kern="0" cap="none" spc="0" normalizeH="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cây</a:t>
            </a:r>
            <a:endParaRPr kumimoji="0" lang="vi-VN" sz="5400" b="1" i="0" u="none" strike="noStrike" kern="0" cap="none" spc="0" normalizeH="0" baseline="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Hình chữ nhật: Góc Tròn 5">
            <a:extLst>
              <a:ext uri="{FF2B5EF4-FFF2-40B4-BE49-F238E27FC236}">
                <a16:creationId xmlns:a16="http://schemas.microsoft.com/office/drawing/2014/main" id="{21D59857-8465-BCAE-EFFC-2B44B6586E32}"/>
              </a:ext>
            </a:extLst>
          </p:cNvPr>
          <p:cNvSpPr/>
          <p:nvPr/>
        </p:nvSpPr>
        <p:spPr>
          <a:xfrm>
            <a:off x="2465765" y="400051"/>
            <a:ext cx="7773611" cy="1348013"/>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b="1" kern="0" dirty="0" err="1">
                <a:solidFill>
                  <a:srgbClr val="7030A0"/>
                </a:solidFill>
                <a:latin typeface="Calibri"/>
                <a:sym typeface="Arial"/>
              </a:rPr>
              <a:t>Thức</a:t>
            </a:r>
            <a:r>
              <a:rPr lang="en-US" sz="4800" b="1" kern="0" dirty="0">
                <a:solidFill>
                  <a:srgbClr val="7030A0"/>
                </a:solidFill>
                <a:latin typeface="Calibri"/>
                <a:sym typeface="Arial"/>
              </a:rPr>
              <a:t> </a:t>
            </a:r>
            <a:r>
              <a:rPr lang="en-US" sz="4800" b="1" kern="0" dirty="0" err="1">
                <a:solidFill>
                  <a:srgbClr val="7030A0"/>
                </a:solidFill>
                <a:latin typeface="Calibri"/>
                <a:sym typeface="Arial"/>
              </a:rPr>
              <a:t>ăn</a:t>
            </a:r>
            <a:r>
              <a:rPr lang="en-US" sz="4800" b="1" kern="0" dirty="0">
                <a:solidFill>
                  <a:srgbClr val="7030A0"/>
                </a:solidFill>
                <a:latin typeface="Calibri"/>
                <a:sym typeface="Arial"/>
              </a:rPr>
              <a:t> </a:t>
            </a:r>
            <a:r>
              <a:rPr lang="en-US" sz="4800" b="1" kern="0" dirty="0" err="1">
                <a:solidFill>
                  <a:srgbClr val="7030A0"/>
                </a:solidFill>
                <a:latin typeface="Calibri"/>
                <a:sym typeface="Arial"/>
              </a:rPr>
              <a:t>của</a:t>
            </a:r>
            <a:r>
              <a:rPr lang="en-US" sz="4800" b="1" kern="0" dirty="0">
                <a:solidFill>
                  <a:srgbClr val="7030A0"/>
                </a:solidFill>
                <a:latin typeface="Calibri"/>
                <a:sym typeface="Arial"/>
              </a:rPr>
              <a:t> </a:t>
            </a:r>
            <a:r>
              <a:rPr lang="en-US" sz="4800" b="1" kern="0" dirty="0" err="1">
                <a:solidFill>
                  <a:srgbClr val="7030A0"/>
                </a:solidFill>
                <a:latin typeface="Calibri"/>
                <a:sym typeface="Arial"/>
              </a:rPr>
              <a:t>hươu</a:t>
            </a:r>
            <a:r>
              <a:rPr lang="en-US" sz="4800" b="1" kern="0" dirty="0">
                <a:solidFill>
                  <a:srgbClr val="7030A0"/>
                </a:solidFill>
                <a:latin typeface="Calibri"/>
                <a:sym typeface="Arial"/>
              </a:rPr>
              <a:t> </a:t>
            </a:r>
            <a:r>
              <a:rPr lang="en-US" sz="4800" b="1" kern="0" dirty="0" err="1">
                <a:solidFill>
                  <a:srgbClr val="7030A0"/>
                </a:solidFill>
                <a:latin typeface="Calibri"/>
                <a:sym typeface="Arial"/>
              </a:rPr>
              <a:t>là</a:t>
            </a:r>
            <a:r>
              <a:rPr lang="en-US" sz="4800" b="1" kern="0" dirty="0">
                <a:solidFill>
                  <a:srgbClr val="7030A0"/>
                </a:solidFill>
                <a:latin typeface="Calibri"/>
                <a:sym typeface="Arial"/>
              </a:rPr>
              <a:t> </a:t>
            </a:r>
            <a:r>
              <a:rPr lang="en-US" sz="4800" b="1" kern="0" dirty="0" err="1">
                <a:solidFill>
                  <a:srgbClr val="7030A0"/>
                </a:solidFill>
                <a:latin typeface="Calibri"/>
                <a:sym typeface="Arial"/>
              </a:rPr>
              <a:t>gì</a:t>
            </a:r>
            <a:r>
              <a:rPr lang="en-US" sz="4800" b="1" kern="0" dirty="0">
                <a:solidFill>
                  <a:srgbClr val="7030A0"/>
                </a:solidFill>
                <a:latin typeface="Calibri"/>
                <a:sym typeface="Arial"/>
              </a:rPr>
              <a:t>?</a:t>
            </a:r>
            <a:endParaRPr kumimoji="0" lang="en-US" sz="4800" b="1" i="0" u="none" strike="noStrike" kern="0" cap="none" spc="0" normalizeH="0" baseline="0" noProof="0" dirty="0">
              <a:ln>
                <a:noFill/>
              </a:ln>
              <a:solidFill>
                <a:srgbClr val="7030A0"/>
              </a:solidFill>
              <a:effectLst/>
              <a:uLnTx/>
              <a:uFillTx/>
              <a:latin typeface="Calibri"/>
              <a:sym typeface="Arial"/>
            </a:endParaRPr>
          </a:p>
        </p:txBody>
      </p:sp>
      <p:pic>
        <p:nvPicPr>
          <p:cNvPr id="9" name="Hình ảnh 8" descr="Ảnh có chứa phim hoạt hình, hình mẫu, minh họa&#10;&#10;Mô tả được tạo tự động">
            <a:extLst>
              <a:ext uri="{FF2B5EF4-FFF2-40B4-BE49-F238E27FC236}">
                <a16:creationId xmlns:a16="http://schemas.microsoft.com/office/drawing/2014/main" id="{DF474F91-B6B6-D7E8-F5CE-DE542B38EB78}"/>
              </a:ext>
            </a:extLst>
          </p:cNvPr>
          <p:cNvPicPr>
            <a:picLocks noChangeAspect="1"/>
          </p:cNvPicPr>
          <p:nvPr/>
        </p:nvPicPr>
        <p:blipFill>
          <a:blip r:embed="rId6"/>
          <a:stretch>
            <a:fillRect/>
          </a:stretch>
        </p:blipFill>
        <p:spPr>
          <a:xfrm>
            <a:off x="727769" y="-85625"/>
            <a:ext cx="2047240" cy="2047240"/>
          </a:xfrm>
          <a:prstGeom prst="rect">
            <a:avLst/>
          </a:prstGeom>
        </p:spPr>
      </p:pic>
    </p:spTree>
    <p:extLst>
      <p:ext uri="{BB962C8B-B14F-4D97-AF65-F5344CB8AC3E}">
        <p14:creationId xmlns:p14="http://schemas.microsoft.com/office/powerpoint/2010/main" val="172366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6"/>
          <a:stretch>
            <a:fillRect/>
          </a:stretch>
        </p:blipFill>
        <p:spPr>
          <a:xfrm rot="2534453">
            <a:off x="7295119" y="5025949"/>
            <a:ext cx="1628140" cy="1628140"/>
          </a:xfrm>
          <a:prstGeom prst="rect">
            <a:avLst/>
          </a:prstGeom>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7"/>
          <a:stretch>
            <a:fillRect/>
          </a:stretch>
        </p:blipFill>
        <p:spPr>
          <a:xfrm>
            <a:off x="4767359" y="4798055"/>
            <a:ext cx="2191896" cy="2191896"/>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08A433B1-EBBB-C46E-9712-C49205FC11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20" name="Tieng-yeah-tre-con-www_nhacchuongvui_com">
            <a:hlinkClick r:id="" action="ppaction://media"/>
            <a:extLst>
              <a:ext uri="{FF2B5EF4-FFF2-40B4-BE49-F238E27FC236}">
                <a16:creationId xmlns:a16="http://schemas.microsoft.com/office/drawing/2014/main" id="{0FDBB2A9-1AA2-6D18-3475-1B2E8A7A3E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12"/>
          <a:stretch>
            <a:fillRect/>
          </a:stretch>
        </p:blipFill>
        <p:spPr>
          <a:xfrm rot="16797399">
            <a:off x="1087509" y="2556560"/>
            <a:ext cx="1744880" cy="174488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3">
            <a:extLst>
              <a:ext uri="{BEBA8EAE-BF5A-486C-A8C5-ECC9F3942E4B}">
                <a14:imgProps xmlns:a14="http://schemas.microsoft.com/office/drawing/2010/main">
                  <a14:imgLayer r:embed="rId9">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2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0 L 0.16302 0.33673 " pathEditMode="relative" rAng="0" ptsTypes="AA">
                                      <p:cBhvr>
                                        <p:cTn id="6" dur="2000" fill="hold"/>
                                        <p:tgtEl>
                                          <p:spTgt spid="14"/>
                                        </p:tgtEl>
                                        <p:attrNameLst>
                                          <p:attrName>ppt_x</p:attrName>
                                          <p:attrName>ppt_y</p:attrName>
                                        </p:attrNameLst>
                                      </p:cBhvr>
                                      <p:rCtr x="8142" y="16821"/>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32" presetClass="emph" presetSubtype="0" fill="hold" nodeType="after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 presetClass="mediacall" presetSubtype="0" fill="hold" nodeType="withEffect">
                                  <p:stCondLst>
                                    <p:cond delay="0"/>
                                  </p:stCondLst>
                                  <p:childTnLst>
                                    <p:cmd type="call" cmd="playFrom(0.0)">
                                      <p:cBhvr>
                                        <p:cTn id="23"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1D59857-8465-BCAE-EFFC-2B44B6586E32}"/>
              </a:ext>
            </a:extLst>
          </p:cNvPr>
          <p:cNvSpPr/>
          <p:nvPr/>
        </p:nvSpPr>
        <p:spPr>
          <a:xfrm>
            <a:off x="2094413" y="268064"/>
            <a:ext cx="8839468" cy="1338941"/>
          </a:xfrm>
          <a:prstGeom prst="roundRect">
            <a:avLst/>
          </a:prstGeom>
          <a:solidFill>
            <a:srgbClr val="FFD9E8"/>
          </a:solidFill>
          <a:ln>
            <a:solidFill>
              <a:srgbClr val="FF036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strike="noStrike" kern="0" cap="none" spc="0" normalizeH="0" baseline="0" noProof="0" dirty="0" err="1">
                <a:ln>
                  <a:noFill/>
                </a:ln>
                <a:solidFill>
                  <a:srgbClr val="7030A0"/>
                </a:solidFill>
                <a:effectLst/>
                <a:uLnTx/>
                <a:uFillTx/>
                <a:latin typeface="Calibri"/>
                <a:ea typeface="+mn-ea"/>
                <a:cs typeface="+mn-cs"/>
                <a:sym typeface="Arial"/>
              </a:rPr>
              <a:t>Thức</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ăn</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của</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hổ</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là</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gì</a:t>
            </a:r>
            <a:r>
              <a:rPr kumimoji="0" lang="en-US" sz="6000" b="1" i="0" strike="noStrike" kern="0" cap="none" spc="0" normalizeH="0" noProof="0" dirty="0">
                <a:ln>
                  <a:noFill/>
                </a:ln>
                <a:solidFill>
                  <a:srgbClr val="7030A0"/>
                </a:solidFill>
                <a:effectLst/>
                <a:uLnTx/>
                <a:uFillTx/>
                <a:latin typeface="Calibri"/>
                <a:ea typeface="+mn-ea"/>
                <a:cs typeface="+mn-cs"/>
                <a:sym typeface="Arial"/>
              </a:rPr>
              <a:t>?</a:t>
            </a:r>
            <a:endParaRPr kumimoji="0" lang="en-US" sz="6000" b="1" i="0" strike="noStrike" kern="0" cap="none" spc="0" normalizeH="0" baseline="0" noProof="0" dirty="0">
              <a:ln>
                <a:noFill/>
              </a:ln>
              <a:solidFill>
                <a:srgbClr val="7030A0"/>
              </a:solidFill>
              <a:effectLst/>
              <a:uLnTx/>
              <a:uFillTx/>
              <a:latin typeface="Calibri"/>
              <a:ea typeface="+mn-ea"/>
              <a:cs typeface="+mn-cs"/>
              <a:sym typeface="Arial"/>
            </a:endParaRPr>
          </a:p>
        </p:txBody>
      </p:sp>
      <p:pic>
        <p:nvPicPr>
          <p:cNvPr id="2" name="Hình ảnh 1" descr="Ảnh có chứa vòng tròn, bóng, Nhiều màu sắc, Đồ họa&#10;&#10;Mô tả được tạo tự động">
            <a:extLst>
              <a:ext uri="{FF2B5EF4-FFF2-40B4-BE49-F238E27FC236}">
                <a16:creationId xmlns:a16="http://schemas.microsoft.com/office/drawing/2014/main" id="{AC8EA015-CFAA-7B66-93E4-345737476747}"/>
              </a:ext>
            </a:extLst>
          </p:cNvPr>
          <p:cNvPicPr>
            <a:picLocks noChangeAspect="1"/>
          </p:cNvPicPr>
          <p:nvPr/>
        </p:nvPicPr>
        <p:blipFill>
          <a:blip r:embed="rId5"/>
          <a:stretch>
            <a:fillRect/>
          </a:stretch>
        </p:blipFill>
        <p:spPr>
          <a:xfrm>
            <a:off x="405632" y="-76983"/>
            <a:ext cx="2191896" cy="2191896"/>
          </a:xfrm>
          <a:prstGeom prst="rect">
            <a:avLst/>
          </a:prstGeom>
        </p:spPr>
      </p:pic>
      <p:pic>
        <p:nvPicPr>
          <p:cNvPr id="5" name="Hình ảnh 10" descr="Ảnh có chứa phim hoạt hình, hình mẫu, minh họa, Phim hoạt hình&#10;&#10;Mô tả được tạo tự động">
            <a:extLst>
              <a:ext uri="{FF2B5EF4-FFF2-40B4-BE49-F238E27FC236}">
                <a16:creationId xmlns:a16="http://schemas.microsoft.com/office/drawing/2014/main" id="{111DB986-1A9B-7E3B-89B3-DDF4315114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9" name="Hình chữ nhật 11">
            <a:extLst>
              <a:ext uri="{FF2B5EF4-FFF2-40B4-BE49-F238E27FC236}">
                <a16:creationId xmlns:a16="http://schemas.microsoft.com/office/drawing/2014/main" id="{5E585DAA-4CD7-1F30-0E30-A543C1C67223}"/>
              </a:ext>
            </a:extLst>
          </p:cNvPr>
          <p:cNvSpPr/>
          <p:nvPr/>
        </p:nvSpPr>
        <p:spPr>
          <a:xfrm>
            <a:off x="1428750" y="3455458"/>
            <a:ext cx="5546422" cy="17642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Hươu</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nai</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lợn</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trâu</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rừng</a:t>
            </a:r>
            <a:r>
              <a:rPr lang="en-US" sz="5400" b="1" kern="0" dirty="0">
                <a:solidFill>
                  <a:srgbClr val="FF0368"/>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7980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6"/>
          <a:stretch>
            <a:fillRect/>
          </a:stretch>
        </p:blipFill>
        <p:spPr>
          <a:xfrm rot="2534453">
            <a:off x="7295119" y="5025949"/>
            <a:ext cx="1628140" cy="1628140"/>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9"/>
          <a:stretch>
            <a:fillRect/>
          </a:stretch>
        </p:blipFill>
        <p:spPr>
          <a:xfrm>
            <a:off x="4767359" y="4798055"/>
            <a:ext cx="2191896" cy="2191896"/>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10"/>
          <a:stretch>
            <a:fillRect/>
          </a:stretch>
        </p:blipFill>
        <p:spPr>
          <a:xfrm rot="16797399">
            <a:off x="2932405" y="5021563"/>
            <a:ext cx="1744880" cy="174488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1">
            <a:extLst>
              <a:ext uri="{BEBA8EAE-BF5A-486C-A8C5-ECC9F3942E4B}">
                <a14:imgProps xmlns:a14="http://schemas.microsoft.com/office/drawing/2010/main">
                  <a14:imgLayer r:embed="rId8">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a:extLst>
              <a:ext uri="{FF2B5EF4-FFF2-40B4-BE49-F238E27FC236}">
                <a16:creationId xmlns:a16="http://schemas.microsoft.com/office/drawing/2014/main" id="{42A6AEE9-F2CD-EB84-13FD-2FE061E47D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a:extLst>
              <a:ext uri="{FF2B5EF4-FFF2-40B4-BE49-F238E27FC236}">
                <a16:creationId xmlns:a16="http://schemas.microsoft.com/office/drawing/2014/main" id="{9417719B-2EA6-351C-A336-2183B6C08E9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923416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2.77778E-6 7.40741E-7 L -0.14722 -0.0358 " pathEditMode="relative" rAng="0" ptsTypes="AA">
                                      <p:cBhvr>
                                        <p:cTn id="18" dur="2000" fill="hold"/>
                                        <p:tgtEl>
                                          <p:spTgt spid="12"/>
                                        </p:tgtEl>
                                        <p:attrNameLst>
                                          <p:attrName>ppt_x</p:attrName>
                                          <p:attrName>ppt_y</p:attrName>
                                        </p:attrNameLst>
                                      </p:cBhvr>
                                      <p:rCtr x="-7361" y="-179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a:extLst>
              <a:ext uri="{FF2B5EF4-FFF2-40B4-BE49-F238E27FC236}">
                <a16:creationId xmlns:a16="http://schemas.microsoft.com/office/drawing/2014/main" id="{FA8E1914-6BF7-55E9-FA42-B823E6EA83F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12" name="Hình chữ nhật 11">
            <a:extLst>
              <a:ext uri="{FF2B5EF4-FFF2-40B4-BE49-F238E27FC236}">
                <a16:creationId xmlns:a16="http://schemas.microsoft.com/office/drawing/2014/main" id="{DC1CDA03-0FA7-83F9-766D-D8CA9DBAD8EA}"/>
              </a:ext>
            </a:extLst>
          </p:cNvPr>
          <p:cNvSpPr/>
          <p:nvPr/>
        </p:nvSpPr>
        <p:spPr>
          <a:xfrm>
            <a:off x="3219450" y="3436409"/>
            <a:ext cx="3260422" cy="1354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Cỏ</a:t>
            </a:r>
            <a:endParaRPr kumimoji="0" lang="en-US" sz="6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Hình chữ nhật: Góc Tròn 5">
            <a:extLst>
              <a:ext uri="{FF2B5EF4-FFF2-40B4-BE49-F238E27FC236}">
                <a16:creationId xmlns:a16="http://schemas.microsoft.com/office/drawing/2014/main" id="{21D59857-8465-BCAE-EFFC-2B44B6586E32}"/>
              </a:ext>
            </a:extLst>
          </p:cNvPr>
          <p:cNvSpPr/>
          <p:nvPr/>
        </p:nvSpPr>
        <p:spPr>
          <a:xfrm>
            <a:off x="1703764" y="322461"/>
            <a:ext cx="10119768" cy="1354667"/>
          </a:xfrm>
          <a:prstGeom prst="roundRect">
            <a:avLst/>
          </a:prstGeom>
          <a:solidFill>
            <a:schemeClr val="accent3">
              <a:lumMod val="40000"/>
              <a:lumOff val="60000"/>
            </a:schemeClr>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400" b="1" kern="0" dirty="0" err="1">
                <a:solidFill>
                  <a:srgbClr val="EB6553">
                    <a:lumMod val="75000"/>
                  </a:srgbClr>
                </a:solidFill>
                <a:latin typeface="Calibri"/>
                <a:sym typeface="Arial"/>
              </a:rPr>
              <a:t>Thức</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ăn</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của</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cào</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cào</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là</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gì</a:t>
            </a:r>
            <a:r>
              <a:rPr lang="en-US" sz="5400" b="1" kern="0" dirty="0">
                <a:solidFill>
                  <a:srgbClr val="EB6553">
                    <a:lumMod val="75000"/>
                  </a:srgbClr>
                </a:solidFill>
                <a:latin typeface="Calibri"/>
                <a:sym typeface="Arial"/>
              </a:rPr>
              <a:t>?</a:t>
            </a:r>
            <a:endParaRPr kumimoji="0" lang="en-US" sz="5400" b="1" i="0" strike="noStrike" kern="0" cap="none" spc="0" normalizeH="0" baseline="0" noProof="0" dirty="0">
              <a:ln>
                <a:noFill/>
              </a:ln>
              <a:solidFill>
                <a:srgbClr val="EB6553">
                  <a:lumMod val="75000"/>
                </a:srgbClr>
              </a:solidFill>
              <a:effectLst/>
              <a:uLnTx/>
              <a:uFillTx/>
              <a:latin typeface="Calibri"/>
              <a:sym typeface="Arial"/>
            </a:endParaRPr>
          </a:p>
        </p:txBody>
      </p:sp>
      <p:pic>
        <p:nvPicPr>
          <p:cNvPr id="13" name="Hình ảnh 12" descr="Ảnh có chứa phim hoạt hình, hình mẫu, mũ, Phim hoạt hình&#10;&#10;Mô tả được tạo tự động">
            <a:extLst>
              <a:ext uri="{FF2B5EF4-FFF2-40B4-BE49-F238E27FC236}">
                <a16:creationId xmlns:a16="http://schemas.microsoft.com/office/drawing/2014/main" id="{17515E08-2920-2299-D0CB-944CD6BDEB21}"/>
              </a:ext>
            </a:extLst>
          </p:cNvPr>
          <p:cNvPicPr>
            <a:picLocks noChangeAspect="1"/>
          </p:cNvPicPr>
          <p:nvPr/>
        </p:nvPicPr>
        <p:blipFill>
          <a:blip r:embed="rId5"/>
          <a:stretch>
            <a:fillRect/>
          </a:stretch>
        </p:blipFill>
        <p:spPr>
          <a:xfrm rot="21193653">
            <a:off x="598987" y="448041"/>
            <a:ext cx="1628140" cy="1628140"/>
          </a:xfrm>
          <a:prstGeom prst="rect">
            <a:avLst/>
          </a:prstGeom>
        </p:spPr>
      </p:pic>
    </p:spTree>
    <p:extLst>
      <p:ext uri="{BB962C8B-B14F-4D97-AF65-F5344CB8AC3E}">
        <p14:creationId xmlns:p14="http://schemas.microsoft.com/office/powerpoint/2010/main" val="325756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8"/>
          <a:stretch>
            <a:fillRect/>
          </a:stretch>
        </p:blipFill>
        <p:spPr>
          <a:xfrm>
            <a:off x="2917925" y="4488416"/>
            <a:ext cx="2191896" cy="2191896"/>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9"/>
          <a:stretch>
            <a:fillRect/>
          </a:stretch>
        </p:blipFill>
        <p:spPr>
          <a:xfrm rot="16797399">
            <a:off x="2932405" y="5021563"/>
            <a:ext cx="1744880" cy="1744880"/>
          </a:xfrm>
          <a:prstGeom prst="rect">
            <a:avLst/>
          </a:prstGeom>
        </p:spPr>
      </p:pic>
      <p:pic>
        <p:nvPicPr>
          <p:cNvPr id="2" name="Picture 16">
            <a:extLst>
              <a:ext uri="{FF2B5EF4-FFF2-40B4-BE49-F238E27FC236}">
                <a16:creationId xmlns:a16="http://schemas.microsoft.com/office/drawing/2014/main" id="{42A6AEE9-F2CD-EB84-13FD-2FE061E47D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a:extLst>
              <a:ext uri="{FF2B5EF4-FFF2-40B4-BE49-F238E27FC236}">
                <a16:creationId xmlns:a16="http://schemas.microsoft.com/office/drawing/2014/main" id="{9417719B-2EA6-351C-A336-2183B6C08E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2">
            <a:extLst>
              <a:ext uri="{BEBA8EAE-BF5A-486C-A8C5-ECC9F3942E4B}">
                <a14:imgProps xmlns:a14="http://schemas.microsoft.com/office/drawing/2010/main">
                  <a14:imgLayer r:embed="rId7">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13"/>
          <a:stretch>
            <a:fillRect/>
          </a:stretch>
        </p:blipFill>
        <p:spPr>
          <a:xfrm rot="2534453">
            <a:off x="7295119" y="5025949"/>
            <a:ext cx="1628140" cy="1628140"/>
          </a:xfrm>
          <a:prstGeom prst="rect">
            <a:avLst/>
          </a:prstGeom>
        </p:spPr>
      </p:pic>
    </p:spTree>
    <p:extLst>
      <p:ext uri="{BB962C8B-B14F-4D97-AF65-F5344CB8AC3E}">
        <p14:creationId xmlns:p14="http://schemas.microsoft.com/office/powerpoint/2010/main" val="159864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4.16667E-6 -3.20988E-6 L -0.35 -0.06419 " pathEditMode="relative" rAng="0" ptsTypes="AA">
                                      <p:cBhvr>
                                        <p:cTn id="18" dur="2000" fill="hold"/>
                                        <p:tgtEl>
                                          <p:spTgt spid="9"/>
                                        </p:tgtEl>
                                        <p:attrNameLst>
                                          <p:attrName>ppt_x</p:attrName>
                                          <p:attrName>ppt_y</p:attrName>
                                        </p:attrNameLst>
                                      </p:cBhvr>
                                      <p:rCtr x="-17500" y="-321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6DB7D0CA-7FBF-AB35-32B2-6295EAB58371}"/>
              </a:ext>
            </a:extLst>
          </p:cNvPr>
          <p:cNvGrpSpPr/>
          <p:nvPr/>
        </p:nvGrpSpPr>
        <p:grpSpPr>
          <a:xfrm>
            <a:off x="3814839" y="126383"/>
            <a:ext cx="7003141" cy="2643346"/>
            <a:chOff x="3695701" y="-21328"/>
            <a:chExt cx="5252356" cy="1982510"/>
          </a:xfrm>
        </p:grpSpPr>
        <p:sp>
          <p:nvSpPr>
            <p:cNvPr id="15" name="Bong bóng Lời nói: Hình chữ nhật với Góc Tròn 14">
              <a:extLst>
                <a:ext uri="{FF2B5EF4-FFF2-40B4-BE49-F238E27FC236}">
                  <a16:creationId xmlns:a16="http://schemas.microsoft.com/office/drawing/2014/main" id="{30C241C2-3448-12E8-B32F-C99D71CC640D}"/>
                </a:ext>
              </a:extLst>
            </p:cNvPr>
            <p:cNvSpPr/>
            <p:nvPr/>
          </p:nvSpPr>
          <p:spPr>
            <a:xfrm>
              <a:off x="3695701" y="-21328"/>
              <a:ext cx="5252356" cy="1760188"/>
            </a:xfrm>
            <a:prstGeom prst="wedgeRoundRectCallout">
              <a:avLst>
                <a:gd name="adj1" fmla="val 39325"/>
                <a:gd name="adj2" fmla="val 106798"/>
                <a:gd name="adj3" fmla="val 16667"/>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a:ln>
                  <a:noFill/>
                </a:ln>
                <a:solidFill>
                  <a:srgbClr val="FF0368"/>
                </a:solidFill>
                <a:effectLst/>
                <a:uLnTx/>
                <a:uFillTx/>
                <a:latin typeface="Calibri"/>
                <a:ea typeface="+mn-ea"/>
                <a:cs typeface="+mn-cs"/>
                <a:sym typeface="Arial"/>
              </a:endParaRPr>
            </a:p>
          </p:txBody>
        </p:sp>
        <p:sp>
          <p:nvSpPr>
            <p:cNvPr id="17" name="Hộp Văn bản 16">
              <a:extLst>
                <a:ext uri="{FF2B5EF4-FFF2-40B4-BE49-F238E27FC236}">
                  <a16:creationId xmlns:a16="http://schemas.microsoft.com/office/drawing/2014/main" id="{901F1116-AA89-601C-76EF-FFEBDB0DFE52}"/>
                </a:ext>
              </a:extLst>
            </p:cNvPr>
            <p:cNvSpPr txBox="1"/>
            <p:nvPr/>
          </p:nvSpPr>
          <p:spPr>
            <a:xfrm>
              <a:off x="4063349" y="168576"/>
              <a:ext cx="4643145" cy="179260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368"/>
                  </a:solidFill>
                  <a:effectLst/>
                  <a:uLnTx/>
                  <a:uFillTx/>
                  <a:latin typeface="Calibri"/>
                  <a:ea typeface="+mn-ea"/>
                  <a:cs typeface="Arial"/>
                  <a:sym typeface="Arial"/>
                </a:rPr>
                <a:t>Cảm ơn các bạn đã giúp mình dọn dẹp nhà cửa nhé! Các bạn thật tuyệt!!!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a:ln>
                  <a:noFill/>
                </a:ln>
                <a:solidFill>
                  <a:srgbClr val="000000"/>
                </a:solidFill>
                <a:effectLst/>
                <a:uLnTx/>
                <a:uFillTx/>
                <a:latin typeface="Calibri"/>
                <a:ea typeface="+mn-ea"/>
                <a:cs typeface="Arial"/>
                <a:sym typeface="Arial"/>
              </a:endParaRPr>
            </a:p>
          </p:txBody>
        </p:sp>
      </p:grpSp>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spTree>
    <p:extLst>
      <p:ext uri="{BB962C8B-B14F-4D97-AF65-F5344CB8AC3E}">
        <p14:creationId xmlns:p14="http://schemas.microsoft.com/office/powerpoint/2010/main" val="17637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3" name="Flowchart: Delay 12">
            <a:extLst>
              <a:ext uri="{FF2B5EF4-FFF2-40B4-BE49-F238E27FC236}">
                <a16:creationId xmlns:a16="http://schemas.microsoft.com/office/drawing/2014/main" id="{063A0CE2-D27E-49D2-B6CA-998165F84D03}"/>
              </a:ext>
            </a:extLst>
          </p:cNvPr>
          <p:cNvSpPr/>
          <p:nvPr/>
        </p:nvSpPr>
        <p:spPr>
          <a:xfrm rot="16200000">
            <a:off x="678915" y="-215462"/>
            <a:ext cx="7138473" cy="7467603"/>
          </a:xfrm>
          <a:custGeom>
            <a:avLst/>
            <a:gdLst>
              <a:gd name="connsiteX0" fmla="*/ 0 w 7138473"/>
              <a:gd name="connsiteY0" fmla="*/ 0 h 7467603"/>
              <a:gd name="connsiteX1" fmla="*/ 3569237 w 7138473"/>
              <a:gd name="connsiteY1" fmla="*/ 0 h 7467603"/>
              <a:gd name="connsiteX2" fmla="*/ 7138474 w 7138473"/>
              <a:gd name="connsiteY2" fmla="*/ 3733802 h 7467603"/>
              <a:gd name="connsiteX3" fmla="*/ 3569237 w 7138473"/>
              <a:gd name="connsiteY3" fmla="*/ 7467604 h 7467603"/>
              <a:gd name="connsiteX4" fmla="*/ 0 w 7138473"/>
              <a:gd name="connsiteY4" fmla="*/ 7467603 h 7467603"/>
              <a:gd name="connsiteX5" fmla="*/ 0 w 7138473"/>
              <a:gd name="connsiteY5" fmla="*/ 0 h 74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473" h="7467603" fill="none" extrusionOk="0">
                <a:moveTo>
                  <a:pt x="0" y="0"/>
                </a:moveTo>
                <a:cubicBezTo>
                  <a:pt x="756875" y="4539"/>
                  <a:pt x="2429072" y="-17123"/>
                  <a:pt x="3569237" y="0"/>
                </a:cubicBezTo>
                <a:cubicBezTo>
                  <a:pt x="5774548" y="34010"/>
                  <a:pt x="7096368" y="1626084"/>
                  <a:pt x="7138474" y="3733802"/>
                </a:cubicBezTo>
                <a:cubicBezTo>
                  <a:pt x="7293441" y="6081797"/>
                  <a:pt x="5557483" y="7588749"/>
                  <a:pt x="3569237" y="7467604"/>
                </a:cubicBezTo>
                <a:cubicBezTo>
                  <a:pt x="2458437" y="7590606"/>
                  <a:pt x="1525342" y="7628815"/>
                  <a:pt x="0" y="7467603"/>
                </a:cubicBezTo>
                <a:cubicBezTo>
                  <a:pt x="50923" y="5360458"/>
                  <a:pt x="-57565" y="932593"/>
                  <a:pt x="0" y="0"/>
                </a:cubicBezTo>
                <a:close/>
              </a:path>
              <a:path w="7138473" h="7467603" stroke="0" extrusionOk="0">
                <a:moveTo>
                  <a:pt x="0" y="0"/>
                </a:moveTo>
                <a:cubicBezTo>
                  <a:pt x="1193110" y="7695"/>
                  <a:pt x="2166620" y="26874"/>
                  <a:pt x="3569237" y="0"/>
                </a:cubicBezTo>
                <a:cubicBezTo>
                  <a:pt x="5518642" y="36581"/>
                  <a:pt x="7223104" y="1692265"/>
                  <a:pt x="7138474" y="3733802"/>
                </a:cubicBezTo>
                <a:cubicBezTo>
                  <a:pt x="7245474" y="5432344"/>
                  <a:pt x="5819988" y="7549344"/>
                  <a:pt x="3569237" y="7467604"/>
                </a:cubicBezTo>
                <a:cubicBezTo>
                  <a:pt x="2368217" y="7552270"/>
                  <a:pt x="781862" y="7357213"/>
                  <a:pt x="0" y="7467603"/>
                </a:cubicBezTo>
                <a:cubicBezTo>
                  <a:pt x="-72193" y="6269566"/>
                  <a:pt x="105562" y="1493424"/>
                  <a:pt x="0" y="0"/>
                </a:cubicBezTo>
                <a:close/>
              </a:path>
            </a:pathLst>
          </a:custGeom>
          <a:ln>
            <a:extLst>
              <a:ext uri="{C807C97D-BFC1-408E-A445-0C87EB9F89A2}">
                <ask:lineSketchStyleProps xmlns:ask="http://schemas.microsoft.com/office/drawing/2018/sketchyshapes" sd="1615605647">
                  <a:prstGeom prst="flowChartDelay">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picture containing toy, doll&#10;&#10;Description automatically generated">
            <a:extLst>
              <a:ext uri="{FF2B5EF4-FFF2-40B4-BE49-F238E27FC236}">
                <a16:creationId xmlns:a16="http://schemas.microsoft.com/office/drawing/2014/main" id="{0FD56553-02DB-4CC0-80BC-ACBF5B62A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386" y="910182"/>
            <a:ext cx="5105944" cy="5105944"/>
          </a:xfrm>
          <a:prstGeom prst="rect">
            <a:avLst/>
          </a:prstGeom>
        </p:spPr>
      </p:pic>
      <p:sp>
        <p:nvSpPr>
          <p:cNvPr id="8" name="Rectangle: Rounded Corners 7">
            <a:extLst>
              <a:ext uri="{FF2B5EF4-FFF2-40B4-BE49-F238E27FC236}">
                <a16:creationId xmlns:a16="http://schemas.microsoft.com/office/drawing/2014/main" id="{A800A09C-5293-49E6-9358-0B8A0D5871F2}"/>
              </a:ext>
            </a:extLst>
          </p:cNvPr>
          <p:cNvSpPr/>
          <p:nvPr/>
        </p:nvSpPr>
        <p:spPr>
          <a:xfrm>
            <a:off x="1154540" y="1894450"/>
            <a:ext cx="6373077" cy="1461462"/>
          </a:xfrm>
          <a:prstGeom prst="roundRect">
            <a:avLst/>
          </a:prstGeom>
          <a:solidFill>
            <a:schemeClr val="accent5">
              <a:lumMod val="20000"/>
              <a:lumOff val="80000"/>
            </a:schemeClr>
          </a:solid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viết</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vào</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đây</a:t>
            </a:r>
            <a:endPar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B67456B-AE60-49AE-825E-F1BB1F0F19C4}"/>
              </a:ext>
            </a:extLst>
          </p:cNvPr>
          <p:cNvSpPr/>
          <p:nvPr/>
        </p:nvSpPr>
        <p:spPr>
          <a:xfrm>
            <a:off x="1154540" y="5086771"/>
            <a:ext cx="6373077" cy="1461462"/>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viết vào đây</a:t>
            </a:r>
          </a:p>
        </p:txBody>
      </p:sp>
      <p:sp>
        <p:nvSpPr>
          <p:cNvPr id="12" name="Rectangle: Rounded Corners 11">
            <a:extLst>
              <a:ext uri="{FF2B5EF4-FFF2-40B4-BE49-F238E27FC236}">
                <a16:creationId xmlns:a16="http://schemas.microsoft.com/office/drawing/2014/main" id="{F6EDC2C8-4FCD-4789-8466-47C76895A9BC}"/>
              </a:ext>
            </a:extLst>
          </p:cNvPr>
          <p:cNvSpPr/>
          <p:nvPr/>
        </p:nvSpPr>
        <p:spPr>
          <a:xfrm>
            <a:off x="1154541" y="3463154"/>
            <a:ext cx="6373077" cy="1461462"/>
          </a:xfrm>
          <a:prstGeom prst="roundRect">
            <a:avLst/>
          </a:prstGeom>
          <a:solidFill>
            <a:srgbClr val="C0E55A">
              <a:alpha val="94000"/>
            </a:srgbClr>
          </a:solid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viết vào đây</a:t>
            </a:r>
          </a:p>
        </p:txBody>
      </p:sp>
      <p:sp>
        <p:nvSpPr>
          <p:cNvPr id="2" name="Cloud 1">
            <a:extLst>
              <a:ext uri="{FF2B5EF4-FFF2-40B4-BE49-F238E27FC236}">
                <a16:creationId xmlns:a16="http://schemas.microsoft.com/office/drawing/2014/main" id="{11609A74-A222-430A-A3EC-522C748DAC0B}"/>
              </a:ext>
            </a:extLst>
          </p:cNvPr>
          <p:cNvSpPr/>
          <p:nvPr/>
        </p:nvSpPr>
        <p:spPr>
          <a:xfrm>
            <a:off x="1865792" y="-50897"/>
            <a:ext cx="5105944" cy="1487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Dặn dò</a:t>
            </a:r>
          </a:p>
        </p:txBody>
      </p:sp>
    </p:spTree>
    <p:extLst>
      <p:ext uri="{BB962C8B-B14F-4D97-AF65-F5344CB8AC3E}">
        <p14:creationId xmlns:p14="http://schemas.microsoft.com/office/powerpoint/2010/main" val="3148523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958E027-E01F-29D3-9D03-301C9569CE4F}"/>
              </a:ext>
            </a:extLst>
          </p:cNvPr>
          <p:cNvSpPr/>
          <p:nvPr/>
        </p:nvSpPr>
        <p:spPr>
          <a:xfrm>
            <a:off x="257175" y="143296"/>
            <a:ext cx="11734800" cy="1275929"/>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ln w="0"/>
                <a:solidFill>
                  <a:srgbClr val="002060"/>
                </a:solidFill>
                <a:effectLst>
                  <a:outerShdw blurRad="38100" dist="19050" dir="2700000" algn="tl" rotWithShape="0">
                    <a:schemeClr val="dk1">
                      <a:alpha val="40000"/>
                    </a:schemeClr>
                  </a:outerShdw>
                </a:effectLst>
              </a:rPr>
              <a:t>Quan </a:t>
            </a:r>
            <a:r>
              <a:rPr lang="en-US" sz="3600" b="1" dirty="0" err="1">
                <a:ln w="0"/>
                <a:solidFill>
                  <a:srgbClr val="002060"/>
                </a:solidFill>
                <a:effectLst>
                  <a:outerShdw blurRad="38100" dist="19050" dir="2700000" algn="tl" rotWithShape="0">
                    <a:schemeClr val="dk1">
                      <a:alpha val="40000"/>
                    </a:schemeClr>
                  </a:outerShdw>
                </a:effectLst>
              </a:rPr>
              <a:t>sát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hình</a:t>
            </a:r>
            <a:r>
              <a:rPr lang="en-US" sz="3600" b="1" dirty="0">
                <a:ln w="0"/>
                <a:solidFill>
                  <a:srgbClr val="002060"/>
                </a:solidFill>
                <a:effectLst>
                  <a:outerShdw blurRad="38100" dist="19050" dir="2700000" algn="tl" rotWithShape="0">
                    <a:schemeClr val="dk1">
                      <a:alpha val="40000"/>
                    </a:schemeClr>
                  </a:outerShdw>
                </a:effectLst>
              </a:rPr>
              <a:t> 1 </a:t>
            </a:r>
            <a:r>
              <a:rPr lang="en-US" sz="3600" b="1" dirty="0" err="1">
                <a:ln w="0"/>
                <a:solidFill>
                  <a:srgbClr val="002060"/>
                </a:solidFill>
                <a:effectLst>
                  <a:outerShdw blurRad="38100" dist="19050" dir="2700000" algn="tl" rotWithShape="0">
                    <a:schemeClr val="dk1">
                      <a:alpha val="40000"/>
                    </a:schemeClr>
                  </a:outerShdw>
                </a:effectLst>
              </a:rPr>
              <a:t>và</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cho</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biết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cây</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lúa</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có</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vai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trò</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gì</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đối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với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chuỗi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thức</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ăn</a:t>
            </a:r>
            <a:r>
              <a:rPr lang="en-US" sz="3600" b="1" dirty="0">
                <a:ln w="0"/>
                <a:solidFill>
                  <a:srgbClr val="002060"/>
                </a:solidFill>
                <a:effectLst>
                  <a:outerShdw blurRad="38100" dist="19050" dir="2700000" algn="tl" rotWithShape="0">
                    <a:schemeClr val="dk1">
                      <a:alpha val="40000"/>
                    </a:schemeClr>
                  </a:outerShdw>
                </a:effectLst>
              </a:rPr>
              <a:t>.</a:t>
            </a:r>
            <a:endParaRPr kumimoji="0" lang="en-US" sz="3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panose="020F0502020204030204"/>
            </a:endParaRPr>
          </a:p>
        </p:txBody>
      </p:sp>
      <p:pic>
        <p:nvPicPr>
          <p:cNvPr id="12" name="Picture 11">
            <a:extLst>
              <a:ext uri="{FF2B5EF4-FFF2-40B4-BE49-F238E27FC236}">
                <a16:creationId xmlns:a16="http://schemas.microsoft.com/office/drawing/2014/main" id="{A2665ED0-0D90-26B8-4848-6AB2695285F8}"/>
              </a:ext>
            </a:extLst>
          </p:cNvPr>
          <p:cNvPicPr>
            <a:picLocks noChangeAspect="1"/>
          </p:cNvPicPr>
          <p:nvPr/>
        </p:nvPicPr>
        <p:blipFill>
          <a:blip r:embed="rId3"/>
          <a:stretch>
            <a:fillRect/>
          </a:stretch>
        </p:blipFill>
        <p:spPr>
          <a:xfrm>
            <a:off x="809625" y="1767417"/>
            <a:ext cx="6134100" cy="4466696"/>
          </a:xfrm>
          <a:prstGeom prst="rect">
            <a:avLst/>
          </a:prstGeom>
        </p:spPr>
      </p:pic>
      <p:sp>
        <p:nvSpPr>
          <p:cNvPr id="13" name="Speech Bubble: Rectangle with Corners Rounded 17">
            <a:extLst>
              <a:ext uri="{FF2B5EF4-FFF2-40B4-BE49-F238E27FC236}">
                <a16:creationId xmlns:a16="http://schemas.microsoft.com/office/drawing/2014/main" id="{34548E83-D1CF-8CCE-15D4-4795AC17B5E8}"/>
              </a:ext>
            </a:extLst>
          </p:cNvPr>
          <p:cNvSpPr/>
          <p:nvPr/>
        </p:nvSpPr>
        <p:spPr>
          <a:xfrm>
            <a:off x="7047324" y="2314575"/>
            <a:ext cx="4744626" cy="2218968"/>
          </a:xfrm>
          <a:custGeom>
            <a:avLst/>
            <a:gdLst>
              <a:gd name="connsiteX0" fmla="*/ 0 w 4921320"/>
              <a:gd name="connsiteY0" fmla="*/ 405015 h 2430043"/>
              <a:gd name="connsiteX1" fmla="*/ 405015 w 4921320"/>
              <a:gd name="connsiteY1" fmla="*/ 0 h 2430043"/>
              <a:gd name="connsiteX2" fmla="*/ 820220 w 4921320"/>
              <a:gd name="connsiteY2" fmla="*/ 0 h 2430043"/>
              <a:gd name="connsiteX3" fmla="*/ 820220 w 4921320"/>
              <a:gd name="connsiteY3" fmla="*/ 0 h 2430043"/>
              <a:gd name="connsiteX4" fmla="*/ 1459992 w 4921320"/>
              <a:gd name="connsiteY4" fmla="*/ 0 h 2430043"/>
              <a:gd name="connsiteX5" fmla="*/ 2050550 w 4921320"/>
              <a:gd name="connsiteY5" fmla="*/ 0 h 2430043"/>
              <a:gd name="connsiteX6" fmla="*/ 2593016 w 4921320"/>
              <a:gd name="connsiteY6" fmla="*/ 0 h 2430043"/>
              <a:gd name="connsiteX7" fmla="*/ 3258770 w 4921320"/>
              <a:gd name="connsiteY7" fmla="*/ 0 h 2430043"/>
              <a:gd name="connsiteX8" fmla="*/ 3801236 w 4921320"/>
              <a:gd name="connsiteY8" fmla="*/ 0 h 2430043"/>
              <a:gd name="connsiteX9" fmla="*/ 4516305 w 4921320"/>
              <a:gd name="connsiteY9" fmla="*/ 0 h 2430043"/>
              <a:gd name="connsiteX10" fmla="*/ 4921320 w 4921320"/>
              <a:gd name="connsiteY10" fmla="*/ 405015 h 2430043"/>
              <a:gd name="connsiteX11" fmla="*/ 4921320 w 4921320"/>
              <a:gd name="connsiteY11" fmla="*/ 405007 h 2430043"/>
              <a:gd name="connsiteX12" fmla="*/ 4921320 w 4921320"/>
              <a:gd name="connsiteY12" fmla="*/ 405007 h 2430043"/>
              <a:gd name="connsiteX13" fmla="*/ 4921320 w 4921320"/>
              <a:gd name="connsiteY13" fmla="*/ 1012518 h 2430043"/>
              <a:gd name="connsiteX14" fmla="*/ 4921320 w 4921320"/>
              <a:gd name="connsiteY14" fmla="*/ 1508648 h 2430043"/>
              <a:gd name="connsiteX15" fmla="*/ 4921320 w 4921320"/>
              <a:gd name="connsiteY15" fmla="*/ 2025028 h 2430043"/>
              <a:gd name="connsiteX16" fmla="*/ 4516305 w 4921320"/>
              <a:gd name="connsiteY16" fmla="*/ 2430043 h 2430043"/>
              <a:gd name="connsiteX17" fmla="*/ 3850551 w 4921320"/>
              <a:gd name="connsiteY17" fmla="*/ 2430043 h 2430043"/>
              <a:gd name="connsiteX18" fmla="*/ 3234112 w 4921320"/>
              <a:gd name="connsiteY18" fmla="*/ 2430043 h 2430043"/>
              <a:gd name="connsiteX19" fmla="*/ 2050550 w 4921320"/>
              <a:gd name="connsiteY19" fmla="*/ 2430043 h 2430043"/>
              <a:gd name="connsiteX20" fmla="*/ 1472295 w 4921320"/>
              <a:gd name="connsiteY20" fmla="*/ 2430043 h 2430043"/>
              <a:gd name="connsiteX21" fmla="*/ 820220 w 4921320"/>
              <a:gd name="connsiteY21" fmla="*/ 2430043 h 2430043"/>
              <a:gd name="connsiteX22" fmla="*/ 820220 w 4921320"/>
              <a:gd name="connsiteY22" fmla="*/ 2430043 h 2430043"/>
              <a:gd name="connsiteX23" fmla="*/ 405015 w 4921320"/>
              <a:gd name="connsiteY23" fmla="*/ 2430043 h 2430043"/>
              <a:gd name="connsiteX24" fmla="*/ 0 w 4921320"/>
              <a:gd name="connsiteY24" fmla="*/ 2025028 h 2430043"/>
              <a:gd name="connsiteX25" fmla="*/ 0 w 4921320"/>
              <a:gd name="connsiteY25" fmla="*/ 1508648 h 2430043"/>
              <a:gd name="connsiteX26" fmla="*/ 0 w 4921320"/>
              <a:gd name="connsiteY26" fmla="*/ 1012518 h 2430043"/>
              <a:gd name="connsiteX27" fmla="*/ -339817 w 4921320"/>
              <a:gd name="connsiteY27" fmla="*/ 892758 h 2430043"/>
              <a:gd name="connsiteX28" fmla="*/ -679634 w 4921320"/>
              <a:gd name="connsiteY28" fmla="*/ 772997 h 2430043"/>
              <a:gd name="connsiteX29" fmla="*/ -360206 w 4921320"/>
              <a:gd name="connsiteY29" fmla="*/ 600042 h 2430043"/>
              <a:gd name="connsiteX30" fmla="*/ 0 w 4921320"/>
              <a:gd name="connsiteY30" fmla="*/ 405007 h 2430043"/>
              <a:gd name="connsiteX31" fmla="*/ 0 w 4921320"/>
              <a:gd name="connsiteY31" fmla="*/ 405015 h 243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1320" h="2430043" fill="none" extrusionOk="0">
                <a:moveTo>
                  <a:pt x="0" y="405015"/>
                </a:moveTo>
                <a:cubicBezTo>
                  <a:pt x="38046" y="200916"/>
                  <a:pt x="214776" y="-42408"/>
                  <a:pt x="405015" y="0"/>
                </a:cubicBezTo>
                <a:cubicBezTo>
                  <a:pt x="564061" y="13339"/>
                  <a:pt x="708685" y="16772"/>
                  <a:pt x="820220" y="0"/>
                </a:cubicBezTo>
                <a:lnTo>
                  <a:pt x="820220" y="0"/>
                </a:lnTo>
                <a:cubicBezTo>
                  <a:pt x="970307" y="-18495"/>
                  <a:pt x="1161130" y="13247"/>
                  <a:pt x="1459992" y="0"/>
                </a:cubicBezTo>
                <a:cubicBezTo>
                  <a:pt x="1758854" y="-13247"/>
                  <a:pt x="1764001" y="-5161"/>
                  <a:pt x="2050550" y="0"/>
                </a:cubicBezTo>
                <a:cubicBezTo>
                  <a:pt x="2245354" y="-16499"/>
                  <a:pt x="2394883" y="11271"/>
                  <a:pt x="2593016" y="0"/>
                </a:cubicBezTo>
                <a:cubicBezTo>
                  <a:pt x="2791149" y="-11271"/>
                  <a:pt x="3009602" y="-27218"/>
                  <a:pt x="3258770" y="0"/>
                </a:cubicBezTo>
                <a:cubicBezTo>
                  <a:pt x="3507938" y="27218"/>
                  <a:pt x="3608190" y="-25349"/>
                  <a:pt x="3801236" y="0"/>
                </a:cubicBezTo>
                <a:cubicBezTo>
                  <a:pt x="3994282" y="25349"/>
                  <a:pt x="4347432" y="-26623"/>
                  <a:pt x="4516305" y="0"/>
                </a:cubicBezTo>
                <a:cubicBezTo>
                  <a:pt x="4759228" y="45378"/>
                  <a:pt x="4936769" y="170720"/>
                  <a:pt x="4921320" y="405015"/>
                </a:cubicBezTo>
                <a:lnTo>
                  <a:pt x="4921320" y="405007"/>
                </a:lnTo>
                <a:lnTo>
                  <a:pt x="4921320" y="405007"/>
                </a:lnTo>
                <a:cubicBezTo>
                  <a:pt x="4902010" y="655882"/>
                  <a:pt x="4916284" y="881869"/>
                  <a:pt x="4921320" y="1012518"/>
                </a:cubicBezTo>
                <a:cubicBezTo>
                  <a:pt x="4899400" y="1227969"/>
                  <a:pt x="4910460" y="1386142"/>
                  <a:pt x="4921320" y="1508648"/>
                </a:cubicBezTo>
                <a:cubicBezTo>
                  <a:pt x="4932181" y="1631154"/>
                  <a:pt x="4901652" y="1859183"/>
                  <a:pt x="4921320" y="2025028"/>
                </a:cubicBezTo>
                <a:cubicBezTo>
                  <a:pt x="4907896" y="2301024"/>
                  <a:pt x="4733861" y="2418125"/>
                  <a:pt x="4516305" y="2430043"/>
                </a:cubicBezTo>
                <a:cubicBezTo>
                  <a:pt x="4369972" y="2413120"/>
                  <a:pt x="4105544" y="2412638"/>
                  <a:pt x="3850551" y="2430043"/>
                </a:cubicBezTo>
                <a:cubicBezTo>
                  <a:pt x="3595558" y="2447448"/>
                  <a:pt x="3387370" y="2439746"/>
                  <a:pt x="3234112" y="2430043"/>
                </a:cubicBezTo>
                <a:cubicBezTo>
                  <a:pt x="3080854" y="2420340"/>
                  <a:pt x="2315340" y="2454231"/>
                  <a:pt x="2050550" y="2430043"/>
                </a:cubicBezTo>
                <a:cubicBezTo>
                  <a:pt x="1782135" y="2403102"/>
                  <a:pt x="1705219" y="2435413"/>
                  <a:pt x="1472295" y="2430043"/>
                </a:cubicBezTo>
                <a:cubicBezTo>
                  <a:pt x="1239372" y="2424673"/>
                  <a:pt x="1082984" y="2451478"/>
                  <a:pt x="820220" y="2430043"/>
                </a:cubicBezTo>
                <a:lnTo>
                  <a:pt x="820220" y="2430043"/>
                </a:lnTo>
                <a:cubicBezTo>
                  <a:pt x="655490" y="2445551"/>
                  <a:pt x="497850" y="2421524"/>
                  <a:pt x="405015" y="2430043"/>
                </a:cubicBezTo>
                <a:cubicBezTo>
                  <a:pt x="186292" y="2409201"/>
                  <a:pt x="12933" y="2257043"/>
                  <a:pt x="0" y="2025028"/>
                </a:cubicBezTo>
                <a:cubicBezTo>
                  <a:pt x="19007" y="1853505"/>
                  <a:pt x="13576" y="1667852"/>
                  <a:pt x="0" y="1508648"/>
                </a:cubicBezTo>
                <a:cubicBezTo>
                  <a:pt x="-13576" y="1349444"/>
                  <a:pt x="17108" y="1133705"/>
                  <a:pt x="0" y="1012518"/>
                </a:cubicBezTo>
                <a:cubicBezTo>
                  <a:pt x="-163421" y="952497"/>
                  <a:pt x="-208493" y="935687"/>
                  <a:pt x="-339817" y="892758"/>
                </a:cubicBezTo>
                <a:cubicBezTo>
                  <a:pt x="-471141" y="849828"/>
                  <a:pt x="-564204" y="827680"/>
                  <a:pt x="-679634" y="772997"/>
                </a:cubicBezTo>
                <a:cubicBezTo>
                  <a:pt x="-598490" y="720216"/>
                  <a:pt x="-460120" y="661336"/>
                  <a:pt x="-360206" y="600042"/>
                </a:cubicBezTo>
                <a:cubicBezTo>
                  <a:pt x="-260292" y="538747"/>
                  <a:pt x="-175182" y="483663"/>
                  <a:pt x="0" y="405007"/>
                </a:cubicBezTo>
                <a:lnTo>
                  <a:pt x="0" y="405015"/>
                </a:lnTo>
                <a:close/>
              </a:path>
              <a:path w="4921320" h="2430043" stroke="0" extrusionOk="0">
                <a:moveTo>
                  <a:pt x="0" y="405015"/>
                </a:moveTo>
                <a:cubicBezTo>
                  <a:pt x="-14405" y="169930"/>
                  <a:pt x="187437" y="-17397"/>
                  <a:pt x="405015" y="0"/>
                </a:cubicBezTo>
                <a:cubicBezTo>
                  <a:pt x="586319" y="2774"/>
                  <a:pt x="691444" y="-4298"/>
                  <a:pt x="820220" y="0"/>
                </a:cubicBezTo>
                <a:lnTo>
                  <a:pt x="820220" y="0"/>
                </a:lnTo>
                <a:cubicBezTo>
                  <a:pt x="986052" y="-20686"/>
                  <a:pt x="1258347" y="18858"/>
                  <a:pt x="1447688" y="0"/>
                </a:cubicBezTo>
                <a:cubicBezTo>
                  <a:pt x="1637029" y="-18858"/>
                  <a:pt x="1829539" y="-14349"/>
                  <a:pt x="2050550" y="0"/>
                </a:cubicBezTo>
                <a:cubicBezTo>
                  <a:pt x="2240434" y="-26789"/>
                  <a:pt x="2340654" y="21970"/>
                  <a:pt x="2593016" y="0"/>
                </a:cubicBezTo>
                <a:cubicBezTo>
                  <a:pt x="2845378" y="-21970"/>
                  <a:pt x="2971000" y="29783"/>
                  <a:pt x="3258770" y="0"/>
                </a:cubicBezTo>
                <a:cubicBezTo>
                  <a:pt x="3546540" y="-29783"/>
                  <a:pt x="3615474" y="-13476"/>
                  <a:pt x="3801236" y="0"/>
                </a:cubicBezTo>
                <a:cubicBezTo>
                  <a:pt x="3986998" y="13476"/>
                  <a:pt x="4222559" y="-4964"/>
                  <a:pt x="4516305" y="0"/>
                </a:cubicBezTo>
                <a:cubicBezTo>
                  <a:pt x="4684591" y="2761"/>
                  <a:pt x="4919966" y="188863"/>
                  <a:pt x="4921320" y="405015"/>
                </a:cubicBezTo>
                <a:lnTo>
                  <a:pt x="4921320" y="405007"/>
                </a:lnTo>
                <a:lnTo>
                  <a:pt x="4921320" y="405007"/>
                </a:lnTo>
                <a:cubicBezTo>
                  <a:pt x="4916521" y="571871"/>
                  <a:pt x="4895999" y="858498"/>
                  <a:pt x="4921320" y="1012518"/>
                </a:cubicBezTo>
                <a:cubicBezTo>
                  <a:pt x="4917427" y="1132780"/>
                  <a:pt x="4926632" y="1348137"/>
                  <a:pt x="4921320" y="1528898"/>
                </a:cubicBezTo>
                <a:cubicBezTo>
                  <a:pt x="4916008" y="1709659"/>
                  <a:pt x="4945880" y="1859483"/>
                  <a:pt x="4921320" y="2025028"/>
                </a:cubicBezTo>
                <a:cubicBezTo>
                  <a:pt x="4896556" y="2254150"/>
                  <a:pt x="4690939" y="2438508"/>
                  <a:pt x="4516305" y="2430043"/>
                </a:cubicBezTo>
                <a:cubicBezTo>
                  <a:pt x="4261888" y="2454232"/>
                  <a:pt x="4156285" y="2399981"/>
                  <a:pt x="3875209" y="2430043"/>
                </a:cubicBezTo>
                <a:cubicBezTo>
                  <a:pt x="3594133" y="2460105"/>
                  <a:pt x="3429624" y="2452441"/>
                  <a:pt x="3258770" y="2430043"/>
                </a:cubicBezTo>
                <a:cubicBezTo>
                  <a:pt x="3087916" y="2407645"/>
                  <a:pt x="2764139" y="2436231"/>
                  <a:pt x="2617674" y="2430043"/>
                </a:cubicBezTo>
                <a:cubicBezTo>
                  <a:pt x="2471209" y="2423855"/>
                  <a:pt x="2277181" y="2403899"/>
                  <a:pt x="2050550" y="2430043"/>
                </a:cubicBezTo>
                <a:cubicBezTo>
                  <a:pt x="1815139" y="2434355"/>
                  <a:pt x="1693277" y="2419313"/>
                  <a:pt x="1459992" y="2430043"/>
                </a:cubicBezTo>
                <a:cubicBezTo>
                  <a:pt x="1226707" y="2440773"/>
                  <a:pt x="1133329" y="2445100"/>
                  <a:pt x="820220" y="2430043"/>
                </a:cubicBezTo>
                <a:lnTo>
                  <a:pt x="820220" y="2430043"/>
                </a:lnTo>
                <a:cubicBezTo>
                  <a:pt x="659861" y="2447142"/>
                  <a:pt x="601011" y="2445174"/>
                  <a:pt x="405015" y="2430043"/>
                </a:cubicBezTo>
                <a:cubicBezTo>
                  <a:pt x="177593" y="2463993"/>
                  <a:pt x="10525" y="2242974"/>
                  <a:pt x="0" y="2025028"/>
                </a:cubicBezTo>
                <a:cubicBezTo>
                  <a:pt x="7400" y="1836193"/>
                  <a:pt x="1533" y="1726697"/>
                  <a:pt x="0" y="1549148"/>
                </a:cubicBezTo>
                <a:cubicBezTo>
                  <a:pt x="-1533" y="1371599"/>
                  <a:pt x="16432" y="1163514"/>
                  <a:pt x="0" y="1012518"/>
                </a:cubicBezTo>
                <a:cubicBezTo>
                  <a:pt x="-144962" y="949910"/>
                  <a:pt x="-263768" y="924801"/>
                  <a:pt x="-333021" y="895153"/>
                </a:cubicBezTo>
                <a:cubicBezTo>
                  <a:pt x="-402274" y="865505"/>
                  <a:pt x="-520774" y="831606"/>
                  <a:pt x="-679634" y="772997"/>
                </a:cubicBezTo>
                <a:cubicBezTo>
                  <a:pt x="-541378" y="711761"/>
                  <a:pt x="-481428" y="666802"/>
                  <a:pt x="-333021" y="585322"/>
                </a:cubicBezTo>
                <a:cubicBezTo>
                  <a:pt x="-184614" y="503842"/>
                  <a:pt x="-80780" y="462811"/>
                  <a:pt x="0" y="405007"/>
                </a:cubicBezTo>
                <a:lnTo>
                  <a:pt x="0" y="405015"/>
                </a:lnTo>
                <a:close/>
              </a:path>
            </a:pathLst>
          </a:custGeom>
          <a:solidFill>
            <a:schemeClr val="bg1"/>
          </a:solidFill>
          <a:ln w="19050">
            <a:solidFill>
              <a:schemeClr val="accent2">
                <a:lumMod val="60000"/>
                <a:lumOff val="40000"/>
              </a:schemeClr>
            </a:solidFill>
            <a:prstDash val="sysDash"/>
            <a:extLst>
              <a:ext uri="{C807C97D-BFC1-408E-A445-0C87EB9F89A2}">
                <ask:lineSketchStyleProps xmlns:ask="http://schemas.microsoft.com/office/drawing/2018/sketchyshapes" sd="1461609467">
                  <a:custGeom>
                    <a:avLst/>
                    <a:gdLst>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407572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77605 h 2218968"/>
                      <a:gd name="connsiteX15" fmla="*/ 4744626 w 4744626"/>
                      <a:gd name="connsiteY15" fmla="*/ 1849132 h 2218968"/>
                      <a:gd name="connsiteX16" fmla="*/ 4354152 w 4744626"/>
                      <a:gd name="connsiteY16" fmla="*/ 2218968 h 2218968"/>
                      <a:gd name="connsiteX17" fmla="*/ 3712301 w 4744626"/>
                      <a:gd name="connsiteY17" fmla="*/ 2218968 h 2218968"/>
                      <a:gd name="connsiteX18" fmla="*/ 3117995 w 4744626"/>
                      <a:gd name="connsiteY18" fmla="*/ 2218968 h 2218968"/>
                      <a:gd name="connsiteX19" fmla="*/ 1976927 w 4744626"/>
                      <a:gd name="connsiteY19" fmla="*/ 2218968 h 2218968"/>
                      <a:gd name="connsiteX20" fmla="*/ 1419434 w 4744626"/>
                      <a:gd name="connsiteY20" fmla="*/ 2218968 h 2218968"/>
                      <a:gd name="connsiteX21" fmla="*/ 790771 w 4744626"/>
                      <a:gd name="connsiteY21" fmla="*/ 2218968 h 2218968"/>
                      <a:gd name="connsiteX22" fmla="*/ 790771 w 4744626"/>
                      <a:gd name="connsiteY22" fmla="*/ 2218968 h 2218968"/>
                      <a:gd name="connsiteX23" fmla="*/ 390473 w 4744626"/>
                      <a:gd name="connsiteY23" fmla="*/ 2218968 h 2218968"/>
                      <a:gd name="connsiteX24" fmla="*/ 0 w 4744626"/>
                      <a:gd name="connsiteY24" fmla="*/ 1849132 h 2218968"/>
                      <a:gd name="connsiteX25" fmla="*/ 0 w 4744626"/>
                      <a:gd name="connsiteY25" fmla="*/ 1377605 h 2218968"/>
                      <a:gd name="connsiteX26" fmla="*/ 0 w 4744626"/>
                      <a:gd name="connsiteY26" fmla="*/ 924570 h 2218968"/>
                      <a:gd name="connsiteX27" fmla="*/ -327617 w 4744626"/>
                      <a:gd name="connsiteY27" fmla="*/ 815212 h 2218968"/>
                      <a:gd name="connsiteX28" fmla="*/ -655233 w 4744626"/>
                      <a:gd name="connsiteY28" fmla="*/ 705854 h 2218968"/>
                      <a:gd name="connsiteX29" fmla="*/ -347274 w 4744626"/>
                      <a:gd name="connsiteY29" fmla="*/ 547921 h 2218968"/>
                      <a:gd name="connsiteX30" fmla="*/ 0 w 4744626"/>
                      <a:gd name="connsiteY30" fmla="*/ 369827 h 2218968"/>
                      <a:gd name="connsiteX31" fmla="*/ 0 w 4744626"/>
                      <a:gd name="connsiteY31" fmla="*/ 369835 h 2218968"/>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395710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96096 h 2218968"/>
                      <a:gd name="connsiteX15" fmla="*/ 4744626 w 4744626"/>
                      <a:gd name="connsiteY15" fmla="*/ 1849132 h 2218968"/>
                      <a:gd name="connsiteX16" fmla="*/ 4354152 w 4744626"/>
                      <a:gd name="connsiteY16" fmla="*/ 2218968 h 2218968"/>
                      <a:gd name="connsiteX17" fmla="*/ 3736074 w 4744626"/>
                      <a:gd name="connsiteY17" fmla="*/ 2218968 h 2218968"/>
                      <a:gd name="connsiteX18" fmla="*/ 3141767 w 4744626"/>
                      <a:gd name="connsiteY18" fmla="*/ 2218968 h 2218968"/>
                      <a:gd name="connsiteX19" fmla="*/ 2523689 w 4744626"/>
                      <a:gd name="connsiteY19" fmla="*/ 2218968 h 2218968"/>
                      <a:gd name="connsiteX20" fmla="*/ 1976927 w 4744626"/>
                      <a:gd name="connsiteY20" fmla="*/ 2218968 h 2218968"/>
                      <a:gd name="connsiteX21" fmla="*/ 1407572 w 4744626"/>
                      <a:gd name="connsiteY21" fmla="*/ 2218968 h 2218968"/>
                      <a:gd name="connsiteX22" fmla="*/ 790771 w 4744626"/>
                      <a:gd name="connsiteY22" fmla="*/ 2218968 h 2218968"/>
                      <a:gd name="connsiteX23" fmla="*/ 790771 w 4744626"/>
                      <a:gd name="connsiteY23" fmla="*/ 2218968 h 2218968"/>
                      <a:gd name="connsiteX24" fmla="*/ 390473 w 4744626"/>
                      <a:gd name="connsiteY24" fmla="*/ 2218968 h 2218968"/>
                      <a:gd name="connsiteX25" fmla="*/ 0 w 4744626"/>
                      <a:gd name="connsiteY25" fmla="*/ 1849132 h 2218968"/>
                      <a:gd name="connsiteX26" fmla="*/ 0 w 4744626"/>
                      <a:gd name="connsiteY26" fmla="*/ 1414588 h 2218968"/>
                      <a:gd name="connsiteX27" fmla="*/ 0 w 4744626"/>
                      <a:gd name="connsiteY27" fmla="*/ 924570 h 2218968"/>
                      <a:gd name="connsiteX28" fmla="*/ -321065 w 4744626"/>
                      <a:gd name="connsiteY28" fmla="*/ 817399 h 2218968"/>
                      <a:gd name="connsiteX29" fmla="*/ -655233 w 4744626"/>
                      <a:gd name="connsiteY29" fmla="*/ 705854 h 2218968"/>
                      <a:gd name="connsiteX30" fmla="*/ -321065 w 4744626"/>
                      <a:gd name="connsiteY30" fmla="*/ 534480 h 2218968"/>
                      <a:gd name="connsiteX31" fmla="*/ 0 w 4744626"/>
                      <a:gd name="connsiteY31" fmla="*/ 369827 h 2218968"/>
                      <a:gd name="connsiteX32" fmla="*/ 0 w 4744626"/>
                      <a:gd name="connsiteY32" fmla="*/ 369835 h 221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4626" h="2218968" fill="none" extrusionOk="0">
                        <a:moveTo>
                          <a:pt x="0" y="369835"/>
                        </a:moveTo>
                        <a:cubicBezTo>
                          <a:pt x="29539" y="184512"/>
                          <a:pt x="180361" y="-39658"/>
                          <a:pt x="390473" y="0"/>
                        </a:cubicBezTo>
                        <a:cubicBezTo>
                          <a:pt x="544355" y="6416"/>
                          <a:pt x="685839" y="15984"/>
                          <a:pt x="790771" y="0"/>
                        </a:cubicBezTo>
                        <a:lnTo>
                          <a:pt x="790771" y="0"/>
                        </a:lnTo>
                        <a:cubicBezTo>
                          <a:pt x="951250" y="-4909"/>
                          <a:pt x="1128366" y="-19488"/>
                          <a:pt x="1407572" y="0"/>
                        </a:cubicBezTo>
                        <a:cubicBezTo>
                          <a:pt x="1694276" y="-13488"/>
                          <a:pt x="1702755" y="-4287"/>
                          <a:pt x="1976927" y="0"/>
                        </a:cubicBezTo>
                        <a:cubicBezTo>
                          <a:pt x="2186036" y="-19524"/>
                          <a:pt x="2294807" y="7916"/>
                          <a:pt x="2499916" y="0"/>
                        </a:cubicBezTo>
                        <a:cubicBezTo>
                          <a:pt x="2683750" y="-13907"/>
                          <a:pt x="2862392" y="-41714"/>
                          <a:pt x="3141767" y="0"/>
                        </a:cubicBezTo>
                        <a:cubicBezTo>
                          <a:pt x="3389665" y="14640"/>
                          <a:pt x="3483361" y="-27328"/>
                          <a:pt x="3664757" y="0"/>
                        </a:cubicBezTo>
                        <a:cubicBezTo>
                          <a:pt x="3870904" y="12959"/>
                          <a:pt x="4190217" y="-32012"/>
                          <a:pt x="4354152" y="0"/>
                        </a:cubicBezTo>
                        <a:cubicBezTo>
                          <a:pt x="4587196" y="87394"/>
                          <a:pt x="4773264" y="188308"/>
                          <a:pt x="4744626" y="369835"/>
                        </a:cubicBezTo>
                        <a:lnTo>
                          <a:pt x="4744626" y="369827"/>
                        </a:lnTo>
                        <a:lnTo>
                          <a:pt x="4744626" y="369827"/>
                        </a:lnTo>
                        <a:cubicBezTo>
                          <a:pt x="4746179" y="585057"/>
                          <a:pt x="4736471" y="787741"/>
                          <a:pt x="4744626" y="924570"/>
                        </a:cubicBezTo>
                        <a:cubicBezTo>
                          <a:pt x="4726778" y="1133540"/>
                          <a:pt x="4737702" y="1256005"/>
                          <a:pt x="4744626" y="1377605"/>
                        </a:cubicBezTo>
                        <a:cubicBezTo>
                          <a:pt x="4775981" y="1470103"/>
                          <a:pt x="4734511" y="1681458"/>
                          <a:pt x="4744626" y="1849132"/>
                        </a:cubicBezTo>
                        <a:cubicBezTo>
                          <a:pt x="4728046" y="2131363"/>
                          <a:pt x="4577400" y="2198696"/>
                          <a:pt x="4354152" y="2218968"/>
                        </a:cubicBezTo>
                        <a:cubicBezTo>
                          <a:pt x="4227924" y="2171233"/>
                          <a:pt x="3922778" y="2204783"/>
                          <a:pt x="3712301" y="2218968"/>
                        </a:cubicBezTo>
                        <a:cubicBezTo>
                          <a:pt x="3471777" y="2227602"/>
                          <a:pt x="3290324" y="2210029"/>
                          <a:pt x="3117995" y="2218968"/>
                        </a:cubicBezTo>
                        <a:cubicBezTo>
                          <a:pt x="2985328" y="2213543"/>
                          <a:pt x="2232414" y="2203005"/>
                          <a:pt x="1976927" y="2218968"/>
                        </a:cubicBezTo>
                        <a:cubicBezTo>
                          <a:pt x="1715766" y="2193663"/>
                          <a:pt x="1642922" y="2232899"/>
                          <a:pt x="1419434" y="2218968"/>
                        </a:cubicBezTo>
                        <a:cubicBezTo>
                          <a:pt x="1181360" y="2196273"/>
                          <a:pt x="1050128" y="2226126"/>
                          <a:pt x="790771" y="2218968"/>
                        </a:cubicBezTo>
                        <a:lnTo>
                          <a:pt x="790771" y="2218968"/>
                        </a:lnTo>
                        <a:cubicBezTo>
                          <a:pt x="636498" y="2230831"/>
                          <a:pt x="493927" y="2201576"/>
                          <a:pt x="390473" y="2218968"/>
                        </a:cubicBezTo>
                        <a:cubicBezTo>
                          <a:pt x="169958" y="2167094"/>
                          <a:pt x="7117" y="2077811"/>
                          <a:pt x="0" y="1849132"/>
                        </a:cubicBezTo>
                        <a:cubicBezTo>
                          <a:pt x="12024" y="1696862"/>
                          <a:pt x="13452" y="1528643"/>
                          <a:pt x="0" y="1377605"/>
                        </a:cubicBezTo>
                        <a:cubicBezTo>
                          <a:pt x="-7444" y="1223470"/>
                          <a:pt x="22384" y="1019569"/>
                          <a:pt x="0" y="924570"/>
                        </a:cubicBezTo>
                        <a:cubicBezTo>
                          <a:pt x="-155867" y="872970"/>
                          <a:pt x="-209048" y="855489"/>
                          <a:pt x="-327617" y="815212"/>
                        </a:cubicBezTo>
                        <a:cubicBezTo>
                          <a:pt x="-454112" y="773875"/>
                          <a:pt x="-555017" y="748653"/>
                          <a:pt x="-655233" y="705854"/>
                        </a:cubicBezTo>
                        <a:cubicBezTo>
                          <a:pt x="-577890" y="673639"/>
                          <a:pt x="-449816" y="606747"/>
                          <a:pt x="-347274" y="547921"/>
                        </a:cubicBezTo>
                        <a:cubicBezTo>
                          <a:pt x="-266282" y="481859"/>
                          <a:pt x="-176731" y="455629"/>
                          <a:pt x="0" y="369827"/>
                        </a:cubicBezTo>
                        <a:lnTo>
                          <a:pt x="0" y="369835"/>
                        </a:lnTo>
                        <a:close/>
                      </a:path>
                      <a:path w="4744626" h="2218968" stroke="0" extrusionOk="0">
                        <a:moveTo>
                          <a:pt x="0" y="369835"/>
                        </a:moveTo>
                        <a:cubicBezTo>
                          <a:pt x="3525" y="152756"/>
                          <a:pt x="186388" y="-28396"/>
                          <a:pt x="390473" y="0"/>
                        </a:cubicBezTo>
                        <a:cubicBezTo>
                          <a:pt x="552512" y="8771"/>
                          <a:pt x="665932" y="2591"/>
                          <a:pt x="790771" y="0"/>
                        </a:cubicBezTo>
                        <a:lnTo>
                          <a:pt x="790771" y="0"/>
                        </a:lnTo>
                        <a:cubicBezTo>
                          <a:pt x="963907" y="-23436"/>
                          <a:pt x="1232809" y="31314"/>
                          <a:pt x="1395710" y="0"/>
                        </a:cubicBezTo>
                        <a:cubicBezTo>
                          <a:pt x="1583477" y="-22623"/>
                          <a:pt x="1780880" y="-19883"/>
                          <a:pt x="1976927" y="0"/>
                        </a:cubicBezTo>
                        <a:cubicBezTo>
                          <a:pt x="2151488" y="-44529"/>
                          <a:pt x="2247403" y="32551"/>
                          <a:pt x="2499916" y="0"/>
                        </a:cubicBezTo>
                        <a:cubicBezTo>
                          <a:pt x="2747325" y="-24725"/>
                          <a:pt x="2862072" y="23322"/>
                          <a:pt x="3141767" y="0"/>
                        </a:cubicBezTo>
                        <a:cubicBezTo>
                          <a:pt x="3421602" y="-17488"/>
                          <a:pt x="3493557" y="591"/>
                          <a:pt x="3664757" y="0"/>
                        </a:cubicBezTo>
                        <a:cubicBezTo>
                          <a:pt x="3830099" y="-11766"/>
                          <a:pt x="4069490" y="508"/>
                          <a:pt x="4354152" y="0"/>
                        </a:cubicBezTo>
                        <a:cubicBezTo>
                          <a:pt x="4528293" y="-5380"/>
                          <a:pt x="4737453" y="177191"/>
                          <a:pt x="4744626" y="369835"/>
                        </a:cubicBezTo>
                        <a:lnTo>
                          <a:pt x="4744626" y="369827"/>
                        </a:lnTo>
                        <a:lnTo>
                          <a:pt x="4744626" y="369827"/>
                        </a:lnTo>
                        <a:cubicBezTo>
                          <a:pt x="4739681" y="518867"/>
                          <a:pt x="4736459" y="761988"/>
                          <a:pt x="4744626" y="924570"/>
                        </a:cubicBezTo>
                        <a:cubicBezTo>
                          <a:pt x="4760896" y="1038122"/>
                          <a:pt x="4783190" y="1226131"/>
                          <a:pt x="4744626" y="1396096"/>
                        </a:cubicBezTo>
                        <a:cubicBezTo>
                          <a:pt x="4753615" y="1530595"/>
                          <a:pt x="4778149" y="1705441"/>
                          <a:pt x="4744626" y="1849132"/>
                        </a:cubicBezTo>
                        <a:cubicBezTo>
                          <a:pt x="4724912" y="2060816"/>
                          <a:pt x="4529945" y="2192769"/>
                          <a:pt x="4354152" y="2218968"/>
                        </a:cubicBezTo>
                        <a:cubicBezTo>
                          <a:pt x="4094433" y="2229103"/>
                          <a:pt x="4017501" y="2203515"/>
                          <a:pt x="3736074" y="2218968"/>
                        </a:cubicBezTo>
                        <a:cubicBezTo>
                          <a:pt x="3456749" y="2234746"/>
                          <a:pt x="3313216" y="2247951"/>
                          <a:pt x="3141767" y="2218968"/>
                        </a:cubicBezTo>
                        <a:cubicBezTo>
                          <a:pt x="2978031" y="2193698"/>
                          <a:pt x="2692190" y="2209520"/>
                          <a:pt x="2523689" y="2218968"/>
                        </a:cubicBezTo>
                        <a:cubicBezTo>
                          <a:pt x="2350809" y="2203348"/>
                          <a:pt x="2186722" y="2178624"/>
                          <a:pt x="1976927" y="2218968"/>
                        </a:cubicBezTo>
                        <a:cubicBezTo>
                          <a:pt x="1764910" y="2233527"/>
                          <a:pt x="1645119" y="2188664"/>
                          <a:pt x="1407572" y="2218968"/>
                        </a:cubicBezTo>
                        <a:cubicBezTo>
                          <a:pt x="1205068" y="2228194"/>
                          <a:pt x="1100837" y="2229766"/>
                          <a:pt x="790771" y="2218968"/>
                        </a:cubicBezTo>
                        <a:lnTo>
                          <a:pt x="790771" y="2218968"/>
                        </a:lnTo>
                        <a:cubicBezTo>
                          <a:pt x="642291" y="2232599"/>
                          <a:pt x="581549" y="2236239"/>
                          <a:pt x="390473" y="2218968"/>
                        </a:cubicBezTo>
                        <a:cubicBezTo>
                          <a:pt x="128237" y="2236036"/>
                          <a:pt x="14120" y="2024085"/>
                          <a:pt x="0" y="1849132"/>
                        </a:cubicBezTo>
                        <a:cubicBezTo>
                          <a:pt x="9725" y="1658330"/>
                          <a:pt x="3149" y="1572760"/>
                          <a:pt x="0" y="1414588"/>
                        </a:cubicBezTo>
                        <a:cubicBezTo>
                          <a:pt x="-34630" y="1246844"/>
                          <a:pt x="6005" y="1067177"/>
                          <a:pt x="0" y="924570"/>
                        </a:cubicBezTo>
                        <a:cubicBezTo>
                          <a:pt x="-131112" y="862520"/>
                          <a:pt x="-252260" y="846827"/>
                          <a:pt x="-321065" y="817399"/>
                        </a:cubicBezTo>
                        <a:cubicBezTo>
                          <a:pt x="-378417" y="795630"/>
                          <a:pt x="-497659" y="745238"/>
                          <a:pt x="-655233" y="705854"/>
                        </a:cubicBezTo>
                        <a:cubicBezTo>
                          <a:pt x="-525791" y="647588"/>
                          <a:pt x="-467340" y="622879"/>
                          <a:pt x="-321065" y="534480"/>
                        </a:cubicBezTo>
                        <a:cubicBezTo>
                          <a:pt x="-179908" y="456520"/>
                          <a:pt x="-70301" y="425664"/>
                          <a:pt x="0" y="369827"/>
                        </a:cubicBezTo>
                        <a:lnTo>
                          <a:pt x="0" y="369835"/>
                        </a:lnTo>
                        <a:close/>
                      </a:path>
                      <a:path w="4744626" h="2218968" fill="none" stroke="0" extrusionOk="0">
                        <a:moveTo>
                          <a:pt x="0" y="369835"/>
                        </a:moveTo>
                        <a:cubicBezTo>
                          <a:pt x="20850" y="170935"/>
                          <a:pt x="215334" y="-62288"/>
                          <a:pt x="390473" y="0"/>
                        </a:cubicBezTo>
                        <a:cubicBezTo>
                          <a:pt x="534913" y="1352"/>
                          <a:pt x="693981" y="4690"/>
                          <a:pt x="790771" y="0"/>
                        </a:cubicBezTo>
                        <a:lnTo>
                          <a:pt x="790771" y="0"/>
                        </a:lnTo>
                        <a:cubicBezTo>
                          <a:pt x="913031" y="-19510"/>
                          <a:pt x="1121189" y="-29836"/>
                          <a:pt x="1407572" y="0"/>
                        </a:cubicBezTo>
                        <a:cubicBezTo>
                          <a:pt x="1697424" y="-13498"/>
                          <a:pt x="1701844" y="-4076"/>
                          <a:pt x="1976927" y="0"/>
                        </a:cubicBezTo>
                        <a:cubicBezTo>
                          <a:pt x="2182583" y="16238"/>
                          <a:pt x="2281777" y="18787"/>
                          <a:pt x="2499916" y="0"/>
                        </a:cubicBezTo>
                        <a:cubicBezTo>
                          <a:pt x="2705162" y="-28665"/>
                          <a:pt x="2924324" y="-61741"/>
                          <a:pt x="3141767" y="0"/>
                        </a:cubicBezTo>
                        <a:cubicBezTo>
                          <a:pt x="3407155" y="24024"/>
                          <a:pt x="3490857" y="-3574"/>
                          <a:pt x="3664757" y="0"/>
                        </a:cubicBezTo>
                        <a:cubicBezTo>
                          <a:pt x="3859194" y="-2490"/>
                          <a:pt x="4173864" y="-50089"/>
                          <a:pt x="4354152" y="0"/>
                        </a:cubicBezTo>
                        <a:cubicBezTo>
                          <a:pt x="4610813" y="69651"/>
                          <a:pt x="4752289" y="185156"/>
                          <a:pt x="4744626" y="369835"/>
                        </a:cubicBezTo>
                        <a:lnTo>
                          <a:pt x="4744626" y="369827"/>
                        </a:lnTo>
                        <a:lnTo>
                          <a:pt x="4744626" y="369827"/>
                        </a:lnTo>
                        <a:cubicBezTo>
                          <a:pt x="4726703" y="595347"/>
                          <a:pt x="4743873" y="811071"/>
                          <a:pt x="4744626" y="924570"/>
                        </a:cubicBezTo>
                        <a:cubicBezTo>
                          <a:pt x="4721271" y="1130561"/>
                          <a:pt x="4747479" y="1280907"/>
                          <a:pt x="4744626" y="1377605"/>
                        </a:cubicBezTo>
                        <a:cubicBezTo>
                          <a:pt x="4755489" y="1499525"/>
                          <a:pt x="4750248" y="1670905"/>
                          <a:pt x="4744626" y="1849132"/>
                        </a:cubicBezTo>
                        <a:cubicBezTo>
                          <a:pt x="4702972" y="2107460"/>
                          <a:pt x="4553780" y="2209831"/>
                          <a:pt x="4354152" y="2218968"/>
                        </a:cubicBezTo>
                        <a:cubicBezTo>
                          <a:pt x="4226432" y="2169912"/>
                          <a:pt x="3956940" y="2184545"/>
                          <a:pt x="3712301" y="2218968"/>
                        </a:cubicBezTo>
                        <a:cubicBezTo>
                          <a:pt x="3444567" y="2206467"/>
                          <a:pt x="3267416" y="2231299"/>
                          <a:pt x="3117995" y="2218968"/>
                        </a:cubicBezTo>
                        <a:cubicBezTo>
                          <a:pt x="2997043" y="2169672"/>
                          <a:pt x="2184573" y="2231393"/>
                          <a:pt x="1976927" y="2218968"/>
                        </a:cubicBezTo>
                        <a:cubicBezTo>
                          <a:pt x="1716931" y="2184060"/>
                          <a:pt x="1657565" y="2227113"/>
                          <a:pt x="1419434" y="2218968"/>
                        </a:cubicBezTo>
                        <a:cubicBezTo>
                          <a:pt x="1188054" y="2217003"/>
                          <a:pt x="1049186" y="2251616"/>
                          <a:pt x="790771" y="2218968"/>
                        </a:cubicBezTo>
                        <a:lnTo>
                          <a:pt x="790771" y="2218968"/>
                        </a:lnTo>
                        <a:cubicBezTo>
                          <a:pt x="635670" y="2242080"/>
                          <a:pt x="485065" y="2210133"/>
                          <a:pt x="390473" y="2218968"/>
                        </a:cubicBezTo>
                        <a:cubicBezTo>
                          <a:pt x="213098" y="2179101"/>
                          <a:pt x="-5249" y="2071794"/>
                          <a:pt x="0" y="1849132"/>
                        </a:cubicBezTo>
                        <a:cubicBezTo>
                          <a:pt x="39076" y="1697431"/>
                          <a:pt x="1736" y="1536887"/>
                          <a:pt x="0" y="1377605"/>
                        </a:cubicBezTo>
                        <a:cubicBezTo>
                          <a:pt x="-2726" y="1228310"/>
                          <a:pt x="-808" y="1036807"/>
                          <a:pt x="0" y="924570"/>
                        </a:cubicBezTo>
                        <a:cubicBezTo>
                          <a:pt x="-153473" y="863013"/>
                          <a:pt x="-204209" y="852658"/>
                          <a:pt x="-327617" y="815212"/>
                        </a:cubicBezTo>
                        <a:cubicBezTo>
                          <a:pt x="-455846" y="774241"/>
                          <a:pt x="-561031" y="768472"/>
                          <a:pt x="-655233" y="705854"/>
                        </a:cubicBezTo>
                        <a:cubicBezTo>
                          <a:pt x="-564653" y="666608"/>
                          <a:pt x="-437073" y="582189"/>
                          <a:pt x="-347274" y="547921"/>
                        </a:cubicBezTo>
                        <a:cubicBezTo>
                          <a:pt x="-233142" y="481047"/>
                          <a:pt x="-164329" y="442403"/>
                          <a:pt x="0" y="369827"/>
                        </a:cubicBezTo>
                        <a:lnTo>
                          <a:pt x="0" y="369835"/>
                        </a:lnTo>
                        <a:close/>
                      </a:path>
                    </a:pathLst>
                  </a:custGeom>
                  <ask:type>
                    <ask:lineSketchFreehand/>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ln w="0"/>
                <a:solidFill>
                  <a:srgbClr val="4472C4"/>
                </a:solidFill>
              </a:rPr>
              <a:t>Cây</a:t>
            </a:r>
            <a:r>
              <a:rPr lang="en-US" sz="3600" b="1" dirty="0">
                <a:ln w="0"/>
                <a:solidFill>
                  <a:srgbClr val="4472C4"/>
                </a:solidFill>
              </a:rPr>
              <a:t> </a:t>
            </a:r>
            <a:r>
              <a:rPr lang="en-US" sz="3600" b="1" dirty="0" err="1">
                <a:ln w="0"/>
                <a:solidFill>
                  <a:srgbClr val="4472C4"/>
                </a:solidFill>
              </a:rPr>
              <a:t>lúa</a:t>
            </a:r>
            <a:r>
              <a:rPr lang="en-US" sz="3600" b="1" dirty="0">
                <a:ln w="0"/>
                <a:solidFill>
                  <a:srgbClr val="4472C4"/>
                </a:solidFill>
              </a:rPr>
              <a:t> </a:t>
            </a:r>
            <a:r>
              <a:rPr lang="en-US" sz="3600" b="1" dirty="0" err="1">
                <a:ln w="0"/>
                <a:solidFill>
                  <a:srgbClr val="4472C4"/>
                </a:solidFill>
              </a:rPr>
              <a:t>cung</a:t>
            </a:r>
            <a:r>
              <a:rPr lang="en-US" sz="3600" b="1" dirty="0">
                <a:ln w="0"/>
                <a:solidFill>
                  <a:srgbClr val="4472C4"/>
                </a:solidFill>
              </a:rPr>
              <a:t> </a:t>
            </a:r>
            <a:r>
              <a:rPr lang="en-US" sz="3600" b="1" dirty="0" err="1">
                <a:ln w="0"/>
                <a:solidFill>
                  <a:srgbClr val="4472C4"/>
                </a:solidFill>
              </a:rPr>
              <a:t>cấp</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r>
              <a:rPr lang="en-US" sz="3600" b="1" dirty="0">
                <a:ln w="0"/>
                <a:solidFill>
                  <a:srgbClr val="4472C4"/>
                </a:solidFill>
              </a:rPr>
              <a:t> </a:t>
            </a:r>
            <a:r>
              <a:rPr lang="en-US" sz="3600" b="1" dirty="0" err="1">
                <a:ln w="0"/>
                <a:solidFill>
                  <a:srgbClr val="4472C4"/>
                </a:solidFill>
              </a:rPr>
              <a:t>cho</a:t>
            </a:r>
            <a:r>
              <a:rPr lang="en-US" sz="3600" b="1" dirty="0">
                <a:ln w="0"/>
                <a:solidFill>
                  <a:srgbClr val="4472C4"/>
                </a:solidFill>
              </a:rPr>
              <a:t> </a:t>
            </a:r>
            <a:r>
              <a:rPr lang="en-US" sz="3600" b="1" dirty="0" err="1">
                <a:ln w="0"/>
                <a:solidFill>
                  <a:srgbClr val="4472C4"/>
                </a:solidFill>
              </a:rPr>
              <a:t>động</a:t>
            </a:r>
            <a:r>
              <a:rPr lang="en-US" sz="3600" b="1" dirty="0">
                <a:ln w="0"/>
                <a:solidFill>
                  <a:srgbClr val="4472C4"/>
                </a:solidFill>
              </a:rPr>
              <a:t> </a:t>
            </a:r>
            <a:r>
              <a:rPr lang="en-US" sz="3600" b="1" dirty="0" err="1">
                <a:ln w="0"/>
                <a:solidFill>
                  <a:srgbClr val="4472C4"/>
                </a:solidFill>
              </a:rPr>
              <a:t>vật</a:t>
            </a:r>
            <a:r>
              <a:rPr lang="en-US" sz="3600" b="1" dirty="0">
                <a:ln w="0"/>
                <a:solidFill>
                  <a:srgbClr val="4472C4"/>
                </a:solidFill>
              </a:rPr>
              <a:t>, </a:t>
            </a:r>
            <a:r>
              <a:rPr lang="en-US" sz="3600" b="1" dirty="0" err="1">
                <a:ln w="0"/>
                <a:solidFill>
                  <a:srgbClr val="4472C4"/>
                </a:solidFill>
              </a:rPr>
              <a:t>đứng</a:t>
            </a:r>
            <a:r>
              <a:rPr lang="en-US" sz="3600" b="1" dirty="0">
                <a:ln w="0"/>
                <a:solidFill>
                  <a:srgbClr val="4472C4"/>
                </a:solidFill>
              </a:rPr>
              <a:t> </a:t>
            </a:r>
            <a:r>
              <a:rPr lang="en-US" sz="3600" b="1" dirty="0" err="1">
                <a:ln w="0"/>
                <a:solidFill>
                  <a:srgbClr val="4472C4"/>
                </a:solidFill>
              </a:rPr>
              <a:t>đầu</a:t>
            </a:r>
            <a:r>
              <a:rPr lang="en-US" sz="3600" b="1" dirty="0">
                <a:ln w="0"/>
                <a:solidFill>
                  <a:srgbClr val="4472C4"/>
                </a:solidFill>
              </a:rPr>
              <a:t> </a:t>
            </a:r>
            <a:r>
              <a:rPr lang="en-US" sz="3600" b="1" dirty="0" err="1">
                <a:ln w="0"/>
                <a:solidFill>
                  <a:srgbClr val="4472C4"/>
                </a:solidFill>
              </a:rPr>
              <a:t>chuỗi</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endParaRPr kumimoji="0" lang="en-US" sz="3600" b="1" i="0" u="none" strike="noStrike" kern="1200" cap="none" spc="0" normalizeH="0" baseline="0" noProof="0" dirty="0">
              <a:ln w="0"/>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2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1D2D3-E0A2-4336-AAD0-B4F2AFB9F01B}"/>
              </a:ext>
            </a:extLst>
          </p:cNvPr>
          <p:cNvPicPr>
            <a:picLocks noChangeAspect="1"/>
          </p:cNvPicPr>
          <p:nvPr/>
        </p:nvPicPr>
        <p:blipFill>
          <a:blip r:embed="rId2"/>
          <a:stretch>
            <a:fillRect/>
          </a:stretch>
        </p:blipFill>
        <p:spPr>
          <a:xfrm>
            <a:off x="0" y="-3545"/>
            <a:ext cx="12192000" cy="6861544"/>
          </a:xfrm>
          <a:prstGeom prst="rect">
            <a:avLst/>
          </a:prstGeom>
        </p:spPr>
      </p:pic>
      <p:grpSp>
        <p:nvGrpSpPr>
          <p:cNvPr id="7" name="组合 43">
            <a:extLst>
              <a:ext uri="{FF2B5EF4-FFF2-40B4-BE49-F238E27FC236}">
                <a16:creationId xmlns:a16="http://schemas.microsoft.com/office/drawing/2014/main" id="{0CE664E5-F028-4E37-B1FB-BF014D703FF7}"/>
              </a:ext>
            </a:extLst>
          </p:cNvPr>
          <p:cNvGrpSpPr/>
          <p:nvPr/>
        </p:nvGrpSpPr>
        <p:grpSpPr>
          <a:xfrm>
            <a:off x="3423420" y="1166546"/>
            <a:ext cx="5557907" cy="4521363"/>
            <a:chOff x="3727085" y="1459215"/>
            <a:chExt cx="6201009" cy="5044527"/>
          </a:xfrm>
        </p:grpSpPr>
        <p:sp>
          <p:nvSpPr>
            <p:cNvPr id="9" name="思想气泡: 云 23">
              <a:extLst>
                <a:ext uri="{FF2B5EF4-FFF2-40B4-BE49-F238E27FC236}">
                  <a16:creationId xmlns:a16="http://schemas.microsoft.com/office/drawing/2014/main" id="{389EAC6C-323C-4BCC-85CC-F0F963B7CD54}"/>
                </a:ext>
              </a:extLst>
            </p:cNvPr>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a:extLst>
                <a:ext uri="{FF2B5EF4-FFF2-40B4-BE49-F238E27FC236}">
                  <a16:creationId xmlns:a16="http://schemas.microsoft.com/office/drawing/2014/main" id="{5B78DCC0-D719-47B1-9BC9-58E0CFEF8874}"/>
                </a:ext>
              </a:extLst>
            </p:cNvPr>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14700A33-97C8-D5C9-A737-86805FAA9F0E}"/>
              </a:ext>
            </a:extLst>
          </p:cNvPr>
          <p:cNvPicPr>
            <a:picLocks noChangeAspect="1"/>
          </p:cNvPicPr>
          <p:nvPr/>
        </p:nvPicPr>
        <p:blipFill>
          <a:blip r:embed="rId3"/>
          <a:stretch>
            <a:fillRect/>
          </a:stretch>
        </p:blipFill>
        <p:spPr>
          <a:xfrm>
            <a:off x="3950769" y="1764241"/>
            <a:ext cx="4633362" cy="3920068"/>
          </a:xfrm>
          <a:prstGeom prst="rect">
            <a:avLst/>
          </a:prstGeom>
        </p:spPr>
      </p:pic>
    </p:spTree>
    <p:extLst>
      <p:ext uri="{BB962C8B-B14F-4D97-AF65-F5344CB8AC3E}">
        <p14:creationId xmlns:p14="http://schemas.microsoft.com/office/powerpoint/2010/main" val="1949414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a:extLst>
              <a:ext uri="{FF2B5EF4-FFF2-40B4-BE49-F238E27FC236}">
                <a16:creationId xmlns:a16="http://schemas.microsoft.com/office/drawing/2014/main" id="{C1D502B7-8FF1-4B76-B3CC-A0601B9AD7C9}"/>
              </a:ext>
            </a:extLst>
          </p:cNvPr>
          <p:cNvPicPr>
            <a:picLocks noChangeAspect="1"/>
          </p:cNvPicPr>
          <p:nvPr/>
        </p:nvPicPr>
        <p:blipFill rotWithShape="1">
          <a:blip r:embed="rId3">
            <a:extLst>
              <a:ext uri="{28A0092B-C50C-407E-A947-70E740481C1C}">
                <a14:useLocalDpi xmlns:a14="http://schemas.microsoft.com/office/drawing/2010/main" val="0"/>
              </a:ext>
            </a:extLst>
          </a:blip>
          <a:srcRect r="41578"/>
          <a:stretch/>
        </p:blipFill>
        <p:spPr>
          <a:xfrm>
            <a:off x="695567" y="1878623"/>
            <a:ext cx="6452967" cy="4558649"/>
          </a:xfrm>
          <a:prstGeom prst="rect">
            <a:avLst/>
          </a:prstGeom>
        </p:spPr>
      </p:pic>
      <p:sp>
        <p:nvSpPr>
          <p:cNvPr id="2" name="Flowchart: Alternate Process 4">
            <a:extLst>
              <a:ext uri="{FF2B5EF4-FFF2-40B4-BE49-F238E27FC236}">
                <a16:creationId xmlns:a16="http://schemas.microsoft.com/office/drawing/2014/main" id="{CF0E98A7-9E26-26A9-F441-5B38B4C6134B}"/>
              </a:ext>
            </a:extLst>
          </p:cNvPr>
          <p:cNvSpPr/>
          <p:nvPr/>
        </p:nvSpPr>
        <p:spPr>
          <a:xfrm>
            <a:off x="5167519" y="952246"/>
            <a:ext cx="6472032" cy="2905379"/>
          </a:xfrm>
          <a:custGeom>
            <a:avLst/>
            <a:gdLst>
              <a:gd name="connsiteX0" fmla="*/ 0 w 2860201"/>
              <a:gd name="connsiteY0" fmla="*/ 476700 h 5370859"/>
              <a:gd name="connsiteX1" fmla="*/ 476700 w 2860201"/>
              <a:gd name="connsiteY1" fmla="*/ 0 h 5370859"/>
              <a:gd name="connsiteX2" fmla="*/ 2383501 w 2860201"/>
              <a:gd name="connsiteY2" fmla="*/ 0 h 5370859"/>
              <a:gd name="connsiteX3" fmla="*/ 2860201 w 2860201"/>
              <a:gd name="connsiteY3" fmla="*/ 476700 h 5370859"/>
              <a:gd name="connsiteX4" fmla="*/ 2860201 w 2860201"/>
              <a:gd name="connsiteY4" fmla="*/ 4894159 h 5370859"/>
              <a:gd name="connsiteX5" fmla="*/ 2383501 w 2860201"/>
              <a:gd name="connsiteY5" fmla="*/ 5370859 h 5370859"/>
              <a:gd name="connsiteX6" fmla="*/ 476700 w 2860201"/>
              <a:gd name="connsiteY6" fmla="*/ 5370859 h 5370859"/>
              <a:gd name="connsiteX7" fmla="*/ 0 w 2860201"/>
              <a:gd name="connsiteY7" fmla="*/ 4894159 h 5370859"/>
              <a:gd name="connsiteX8" fmla="*/ 0 w 2860201"/>
              <a:gd name="connsiteY8" fmla="*/ 476700 h 537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201" h="5370859" fill="none" extrusionOk="0">
                <a:moveTo>
                  <a:pt x="0" y="476700"/>
                </a:moveTo>
                <a:cubicBezTo>
                  <a:pt x="901" y="237808"/>
                  <a:pt x="232961" y="32785"/>
                  <a:pt x="476700" y="0"/>
                </a:cubicBezTo>
                <a:cubicBezTo>
                  <a:pt x="1092270" y="72427"/>
                  <a:pt x="2122043" y="61419"/>
                  <a:pt x="2383501" y="0"/>
                </a:cubicBezTo>
                <a:cubicBezTo>
                  <a:pt x="2645508" y="-8721"/>
                  <a:pt x="2841053" y="207634"/>
                  <a:pt x="2860201" y="476700"/>
                </a:cubicBezTo>
                <a:cubicBezTo>
                  <a:pt x="2961077" y="1441040"/>
                  <a:pt x="2752888" y="2791033"/>
                  <a:pt x="2860201" y="4894159"/>
                </a:cubicBezTo>
                <a:cubicBezTo>
                  <a:pt x="2866899" y="5123437"/>
                  <a:pt x="2627787" y="5349573"/>
                  <a:pt x="2383501" y="5370859"/>
                </a:cubicBezTo>
                <a:cubicBezTo>
                  <a:pt x="2172278" y="5400686"/>
                  <a:pt x="905539" y="5291553"/>
                  <a:pt x="476700" y="5370859"/>
                </a:cubicBezTo>
                <a:cubicBezTo>
                  <a:pt x="256602" y="5365978"/>
                  <a:pt x="-8756" y="5159164"/>
                  <a:pt x="0" y="4894159"/>
                </a:cubicBezTo>
                <a:cubicBezTo>
                  <a:pt x="50037" y="2800661"/>
                  <a:pt x="770" y="2013670"/>
                  <a:pt x="0" y="476700"/>
                </a:cubicBezTo>
                <a:close/>
              </a:path>
              <a:path w="2860201" h="5370859" stroke="0" extrusionOk="0">
                <a:moveTo>
                  <a:pt x="0" y="476700"/>
                </a:moveTo>
                <a:cubicBezTo>
                  <a:pt x="40269" y="224403"/>
                  <a:pt x="231035" y="36687"/>
                  <a:pt x="476700" y="0"/>
                </a:cubicBezTo>
                <a:cubicBezTo>
                  <a:pt x="1313911" y="123000"/>
                  <a:pt x="1656813" y="-96860"/>
                  <a:pt x="2383501" y="0"/>
                </a:cubicBezTo>
                <a:cubicBezTo>
                  <a:pt x="2634838" y="-9098"/>
                  <a:pt x="2874418" y="184764"/>
                  <a:pt x="2860201" y="476700"/>
                </a:cubicBezTo>
                <a:cubicBezTo>
                  <a:pt x="2863374" y="1206840"/>
                  <a:pt x="2954468" y="3986640"/>
                  <a:pt x="2860201" y="4894159"/>
                </a:cubicBezTo>
                <a:cubicBezTo>
                  <a:pt x="2825984" y="5169829"/>
                  <a:pt x="2639656" y="5369694"/>
                  <a:pt x="2383501" y="5370859"/>
                </a:cubicBezTo>
                <a:cubicBezTo>
                  <a:pt x="1507245" y="5210152"/>
                  <a:pt x="758508" y="5410526"/>
                  <a:pt x="476700" y="5370859"/>
                </a:cubicBezTo>
                <a:cubicBezTo>
                  <a:pt x="196412" y="5367423"/>
                  <a:pt x="-34913" y="5141616"/>
                  <a:pt x="0" y="4894159"/>
                </a:cubicBezTo>
                <a:cubicBezTo>
                  <a:pt x="32216" y="3997067"/>
                  <a:pt x="57206" y="1142977"/>
                  <a:pt x="0" y="476700"/>
                </a:cubicBezTo>
                <a:close/>
              </a:path>
            </a:pathLst>
          </a:custGeom>
          <a:solidFill>
            <a:schemeClr val="bg1"/>
          </a:solidFill>
          <a:ln w="76200" cmpd="dbl">
            <a:solidFill>
              <a:srgbClr val="FFC000"/>
            </a:solidFill>
            <a:prstDash val="sysDot"/>
            <a:extLst>
              <a:ext uri="{C807C97D-BFC1-408E-A445-0C87EB9F89A2}">
                <ask:lineSketchStyleProps xmlns:ask="http://schemas.microsoft.com/office/drawing/2018/sketchyshapes" sd="852854689">
                  <a:custGeom>
                    <a:avLst/>
                    <a:gdLst>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032" h="2905379" fill="none" extrusionOk="0">
                        <a:moveTo>
                          <a:pt x="0" y="257872"/>
                        </a:moveTo>
                        <a:cubicBezTo>
                          <a:pt x="4741" y="201804"/>
                          <a:pt x="543458" y="45120"/>
                          <a:pt x="1078671" y="0"/>
                        </a:cubicBezTo>
                        <a:cubicBezTo>
                          <a:pt x="2372174" y="45079"/>
                          <a:pt x="4849275" y="139162"/>
                          <a:pt x="5393360" y="0"/>
                        </a:cubicBezTo>
                        <a:cubicBezTo>
                          <a:pt x="5982278" y="-31895"/>
                          <a:pt x="6407426" y="105884"/>
                          <a:pt x="6472032" y="257872"/>
                        </a:cubicBezTo>
                        <a:cubicBezTo>
                          <a:pt x="6788390" y="838478"/>
                          <a:pt x="6200339" y="1566766"/>
                          <a:pt x="6472032" y="2647506"/>
                        </a:cubicBezTo>
                        <a:cubicBezTo>
                          <a:pt x="6490968" y="2752349"/>
                          <a:pt x="5895831" y="2837480"/>
                          <a:pt x="5393360" y="2905379"/>
                        </a:cubicBezTo>
                        <a:cubicBezTo>
                          <a:pt x="5059820" y="2973044"/>
                          <a:pt x="2055042" y="2938067"/>
                          <a:pt x="1078671" y="2905379"/>
                        </a:cubicBezTo>
                        <a:cubicBezTo>
                          <a:pt x="586114" y="2902119"/>
                          <a:pt x="-41557" y="2795162"/>
                          <a:pt x="0" y="2647506"/>
                        </a:cubicBezTo>
                        <a:cubicBezTo>
                          <a:pt x="129859" y="1484054"/>
                          <a:pt x="-20855" y="1031009"/>
                          <a:pt x="0" y="257872"/>
                        </a:cubicBezTo>
                        <a:close/>
                      </a:path>
                      <a:path w="6472032" h="2905379" stroke="0" extrusionOk="0">
                        <a:moveTo>
                          <a:pt x="0" y="257872"/>
                        </a:moveTo>
                        <a:cubicBezTo>
                          <a:pt x="73809" y="162851"/>
                          <a:pt x="520002" y="-8221"/>
                          <a:pt x="1078671" y="0"/>
                        </a:cubicBezTo>
                        <a:cubicBezTo>
                          <a:pt x="2981118" y="-22667"/>
                          <a:pt x="3786137" y="-1797"/>
                          <a:pt x="5393360" y="0"/>
                        </a:cubicBezTo>
                        <a:cubicBezTo>
                          <a:pt x="5942278" y="-2924"/>
                          <a:pt x="6513417" y="101937"/>
                          <a:pt x="6472032" y="257872"/>
                        </a:cubicBezTo>
                        <a:cubicBezTo>
                          <a:pt x="6532036" y="646482"/>
                          <a:pt x="6743782" y="2168965"/>
                          <a:pt x="6472032" y="2647506"/>
                        </a:cubicBezTo>
                        <a:cubicBezTo>
                          <a:pt x="6398795" y="2781764"/>
                          <a:pt x="5964471" y="2900033"/>
                          <a:pt x="5393360" y="2905379"/>
                        </a:cubicBezTo>
                        <a:cubicBezTo>
                          <a:pt x="3417787" y="2743766"/>
                          <a:pt x="1705803" y="2999333"/>
                          <a:pt x="1078671" y="2905379"/>
                        </a:cubicBezTo>
                        <a:cubicBezTo>
                          <a:pt x="450851" y="2921991"/>
                          <a:pt x="-84186" y="2756349"/>
                          <a:pt x="0" y="2647506"/>
                        </a:cubicBezTo>
                        <a:cubicBezTo>
                          <a:pt x="78241" y="2087777"/>
                          <a:pt x="133567" y="553095"/>
                          <a:pt x="0" y="257872"/>
                        </a:cubicBezTo>
                        <a:close/>
                      </a:path>
                      <a:path w="6472032" h="2905379" fill="none" stroke="0" extrusionOk="0">
                        <a:moveTo>
                          <a:pt x="0" y="257872"/>
                        </a:moveTo>
                        <a:cubicBezTo>
                          <a:pt x="77594" y="149237"/>
                          <a:pt x="550762" y="66950"/>
                          <a:pt x="1078671" y="0"/>
                        </a:cubicBezTo>
                        <a:cubicBezTo>
                          <a:pt x="2546574" y="89556"/>
                          <a:pt x="4789864" y="47189"/>
                          <a:pt x="5393360" y="0"/>
                        </a:cubicBezTo>
                        <a:cubicBezTo>
                          <a:pt x="5975772" y="-12685"/>
                          <a:pt x="6438776" y="92014"/>
                          <a:pt x="6472032" y="257872"/>
                        </a:cubicBezTo>
                        <a:cubicBezTo>
                          <a:pt x="6794034" y="699832"/>
                          <a:pt x="6295304" y="1462197"/>
                          <a:pt x="6472032" y="2647506"/>
                        </a:cubicBezTo>
                        <a:cubicBezTo>
                          <a:pt x="6465543" y="2779377"/>
                          <a:pt x="5931987" y="2891550"/>
                          <a:pt x="5393360" y="2905379"/>
                        </a:cubicBezTo>
                        <a:cubicBezTo>
                          <a:pt x="4905666" y="2881959"/>
                          <a:pt x="1943107" y="2917416"/>
                          <a:pt x="1078671" y="2905379"/>
                        </a:cubicBezTo>
                        <a:cubicBezTo>
                          <a:pt x="566820" y="2899948"/>
                          <a:pt x="-43993" y="2779908"/>
                          <a:pt x="0" y="2647506"/>
                        </a:cubicBezTo>
                        <a:cubicBezTo>
                          <a:pt x="94502" y="1582632"/>
                          <a:pt x="-45200" y="1106712"/>
                          <a:pt x="0" y="2578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22225">
                  <a:solidFill>
                    <a:sysClr val="windowText" lastClr="000000"/>
                  </a:solidFill>
                  <a:prstDash val="solid"/>
                </a:ln>
                <a:solidFill>
                  <a:srgbClr val="FFC000"/>
                </a:solidFill>
                <a:latin typeface="Calibri" panose="020F0502020204030204"/>
              </a:rPr>
              <a:t>Hoạt động 1: Thực vật cung cấp thức ăn cho con người và động vật</a:t>
            </a:r>
            <a:endParaRPr kumimoji="0" lang="en-US" sz="4400" b="1" i="0" u="none" strike="noStrike" kern="1200" cap="none" spc="0" normalizeH="0" baseline="0" noProof="0" dirty="0">
              <a:ln w="22225">
                <a:solidFill>
                  <a:sysClr val="windowText" lastClr="000000"/>
                </a:solidFill>
                <a:prstDash val="solid"/>
              </a:ln>
              <a:solidFill>
                <a:srgbClr val="FFC000"/>
              </a:solidFill>
              <a:effectLst/>
              <a:uLnTx/>
              <a:uFillTx/>
              <a:latin typeface="Calibri" panose="020F0502020204030204"/>
            </a:endParaRPr>
          </a:p>
        </p:txBody>
      </p:sp>
    </p:spTree>
    <p:extLst>
      <p:ext uri="{BB962C8B-B14F-4D97-AF65-F5344CB8AC3E}">
        <p14:creationId xmlns:p14="http://schemas.microsoft.com/office/powerpoint/2010/main" val="408804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539D5-40E8-48E6-9AD9-1E3F31A26DC4}"/>
              </a:ext>
            </a:extLst>
          </p:cNvPr>
          <p:cNvPicPr>
            <a:picLocks noChangeAspect="1"/>
          </p:cNvPicPr>
          <p:nvPr/>
        </p:nvPicPr>
        <p:blipFill>
          <a:blip r:embed="rId2"/>
          <a:stretch>
            <a:fillRect/>
          </a:stretch>
        </p:blipFill>
        <p:spPr>
          <a:xfrm>
            <a:off x="-8912" y="0"/>
            <a:ext cx="12192000" cy="6858001"/>
          </a:xfrm>
          <a:prstGeom prst="rect">
            <a:avLst/>
          </a:prstGeom>
        </p:spPr>
      </p:pic>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466850"/>
            <a:ext cx="8439150" cy="3970318"/>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Thực vật có khả năng tổng hợp chất dinh dưỡng từ khí các-bô-níc,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vi-VN" sz="36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495301" y="1266826"/>
            <a:ext cx="5791200" cy="4133850"/>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Quan sát hình 2 và trả lời các câu hỏi:</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Thức ăn của động vật và con người được lấy từ đâu?</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 bộ phận nào của cây ngô có thể được dùng làm thức ăn cho con người và động vật?</a:t>
            </a:r>
          </a:p>
        </p:txBody>
      </p:sp>
      <p:pic>
        <p:nvPicPr>
          <p:cNvPr id="7" name="Picture 6">
            <a:extLst>
              <a:ext uri="{FF2B5EF4-FFF2-40B4-BE49-F238E27FC236}">
                <a16:creationId xmlns:a16="http://schemas.microsoft.com/office/drawing/2014/main" id="{9667DF8D-305F-5B72-FE64-793686426C9D}"/>
              </a:ext>
            </a:extLst>
          </p:cNvPr>
          <p:cNvPicPr>
            <a:picLocks noChangeAspect="1"/>
          </p:cNvPicPr>
          <p:nvPr/>
        </p:nvPicPr>
        <p:blipFill>
          <a:blip r:embed="rId3"/>
          <a:stretch>
            <a:fillRect/>
          </a:stretch>
        </p:blipFill>
        <p:spPr>
          <a:xfrm>
            <a:off x="6610349" y="1447800"/>
            <a:ext cx="5121639" cy="3905250"/>
          </a:xfrm>
          <a:prstGeom prst="rect">
            <a:avLst/>
          </a:prstGeom>
        </p:spPr>
      </p:pic>
    </p:spTree>
    <p:extLst>
      <p:ext uri="{BB962C8B-B14F-4D97-AF65-F5344CB8AC3E}">
        <p14:creationId xmlns:p14="http://schemas.microsoft.com/office/powerpoint/2010/main" val="159309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857375" y="676275"/>
            <a:ext cx="8244526"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6"/>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171087" cy="1261894"/>
              </a:xfrm>
              <a:prstGeom prst="rect">
                <a:avLst/>
              </a:prstGeom>
              <a:noFill/>
            </p:spPr>
            <p:txBody>
              <a:bodyPr wrap="square">
                <a:spAutoFit/>
              </a:bodyPr>
              <a:lstStyle/>
              <a:p>
                <a:pPr algn="ct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đâu?</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1943674" y="2922061"/>
            <a:ext cx="8831570" cy="220439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5642" h="1852669" fill="none" extrusionOk="0">
                        <a:moveTo>
                          <a:pt x="0" y="308783"/>
                        </a:moveTo>
                        <a:cubicBezTo>
                          <a:pt x="20068" y="138476"/>
                          <a:pt x="80897" y="-26186"/>
                          <a:pt x="197688" y="0"/>
                        </a:cubicBezTo>
                        <a:cubicBezTo>
                          <a:pt x="1334099" y="6396"/>
                          <a:pt x="3590800" y="361730"/>
                          <a:pt x="4827953" y="0"/>
                        </a:cubicBezTo>
                        <a:cubicBezTo>
                          <a:pt x="4931430" y="18757"/>
                          <a:pt x="4999072" y="153362"/>
                          <a:pt x="5025642" y="308783"/>
                        </a:cubicBezTo>
                        <a:cubicBezTo>
                          <a:pt x="4947842" y="685058"/>
                          <a:pt x="5027419" y="1243193"/>
                          <a:pt x="5025642" y="1543885"/>
                        </a:cubicBezTo>
                        <a:cubicBezTo>
                          <a:pt x="5048134" y="1732884"/>
                          <a:pt x="4948481" y="1873371"/>
                          <a:pt x="4827953" y="1852669"/>
                        </a:cubicBezTo>
                        <a:cubicBezTo>
                          <a:pt x="3701482" y="1958531"/>
                          <a:pt x="1979851" y="1761805"/>
                          <a:pt x="197688" y="1852669"/>
                        </a:cubicBezTo>
                        <a:cubicBezTo>
                          <a:pt x="97680" y="1861609"/>
                          <a:pt x="9409" y="1683294"/>
                          <a:pt x="0" y="1543885"/>
                        </a:cubicBezTo>
                        <a:cubicBezTo>
                          <a:pt x="-67079" y="1058422"/>
                          <a:pt x="16594" y="843993"/>
                          <a:pt x="0" y="308783"/>
                        </a:cubicBezTo>
                        <a:close/>
                      </a:path>
                      <a:path w="5025642" h="1852669" stroke="0" extrusionOk="0">
                        <a:moveTo>
                          <a:pt x="0" y="308783"/>
                        </a:moveTo>
                        <a:cubicBezTo>
                          <a:pt x="-8475" y="114084"/>
                          <a:pt x="106236" y="-14702"/>
                          <a:pt x="197688" y="0"/>
                        </a:cubicBezTo>
                        <a:cubicBezTo>
                          <a:pt x="2152144" y="55005"/>
                          <a:pt x="3072662" y="75431"/>
                          <a:pt x="4827953" y="0"/>
                        </a:cubicBezTo>
                        <a:cubicBezTo>
                          <a:pt x="4916215" y="89"/>
                          <a:pt x="4999680" y="167808"/>
                          <a:pt x="5025642" y="308783"/>
                        </a:cubicBezTo>
                        <a:cubicBezTo>
                          <a:pt x="5007677" y="726570"/>
                          <a:pt x="5020054" y="1383272"/>
                          <a:pt x="5025642" y="1543885"/>
                        </a:cubicBezTo>
                        <a:cubicBezTo>
                          <a:pt x="5008979" y="1718810"/>
                          <a:pt x="4914998" y="1842118"/>
                          <a:pt x="4827953" y="1852669"/>
                        </a:cubicBezTo>
                        <a:cubicBezTo>
                          <a:pt x="3677051" y="2120611"/>
                          <a:pt x="2205223" y="1769553"/>
                          <a:pt x="197688" y="1852669"/>
                        </a:cubicBezTo>
                        <a:cubicBezTo>
                          <a:pt x="57781" y="1884564"/>
                          <a:pt x="40502" y="1721243"/>
                          <a:pt x="0" y="1543885"/>
                        </a:cubicBezTo>
                        <a:cubicBezTo>
                          <a:pt x="-42263" y="1392476"/>
                          <a:pt x="-26598" y="541493"/>
                          <a:pt x="0" y="308783"/>
                        </a:cubicBezTo>
                        <a:close/>
                      </a:path>
                      <a:path w="5025642" h="1852669" fill="none" stroke="0" extrusionOk="0">
                        <a:moveTo>
                          <a:pt x="0" y="308783"/>
                        </a:moveTo>
                        <a:cubicBezTo>
                          <a:pt x="-5101" y="131428"/>
                          <a:pt x="105735" y="-12823"/>
                          <a:pt x="197688" y="0"/>
                        </a:cubicBezTo>
                        <a:cubicBezTo>
                          <a:pt x="1349578" y="21138"/>
                          <a:pt x="3649930" y="343393"/>
                          <a:pt x="4827953" y="0"/>
                        </a:cubicBezTo>
                        <a:cubicBezTo>
                          <a:pt x="4934018" y="1095"/>
                          <a:pt x="5001347" y="155080"/>
                          <a:pt x="5025642" y="308783"/>
                        </a:cubicBezTo>
                        <a:cubicBezTo>
                          <a:pt x="5001076" y="649809"/>
                          <a:pt x="5026263" y="1150628"/>
                          <a:pt x="5025642" y="1543885"/>
                        </a:cubicBezTo>
                        <a:cubicBezTo>
                          <a:pt x="5030798" y="1722312"/>
                          <a:pt x="4930353" y="1860427"/>
                          <a:pt x="4827953" y="1852669"/>
                        </a:cubicBezTo>
                        <a:cubicBezTo>
                          <a:pt x="3629428" y="1846232"/>
                          <a:pt x="2018509" y="1618644"/>
                          <a:pt x="197688" y="1852669"/>
                        </a:cubicBezTo>
                        <a:cubicBezTo>
                          <a:pt x="91742" y="1866266"/>
                          <a:pt x="11177" y="1709608"/>
                          <a:pt x="0" y="1543885"/>
                        </a:cubicBezTo>
                        <a:cubicBezTo>
                          <a:pt x="-22582" y="1071987"/>
                          <a:pt x="-4993" y="849610"/>
                          <a:pt x="0" y="308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thực vật.</a:t>
            </a:r>
          </a:p>
        </p:txBody>
      </p:sp>
    </p:spTree>
    <p:extLst>
      <p:ext uri="{BB962C8B-B14F-4D97-AF65-F5344CB8AC3E}">
        <p14:creationId xmlns:p14="http://schemas.microsoft.com/office/powerpoint/2010/main" val="55113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Words>
  <Application>Microsoft Office PowerPoint</Application>
  <PresentationFormat>Widescreen</PresentationFormat>
  <Paragraphs>41</Paragraphs>
  <Slides>29</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等线</vt:lpstr>
      <vt:lpstr>Arial</vt:lpstr>
      <vt:lpstr>Calibri</vt:lpstr>
      <vt:lpstr>Calibri Light</vt:lpstr>
      <vt:lpstr>Cambria</vt:lpstr>
      <vt:lpstr>SVN-Kitten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2024-04-17T05:28:11Z</dcterms:created>
  <dcterms:modified xsi:type="dcterms:W3CDTF">2024-04-17T05:30:04Z</dcterms:modified>
</cp:coreProperties>
</file>