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699" r:id="rId5"/>
    <p:sldMasterId id="2147483710" r:id="rId6"/>
    <p:sldMasterId id="2147483722" r:id="rId7"/>
  </p:sldMasterIdLst>
  <p:notesMasterIdLst>
    <p:notesMasterId r:id="rId36"/>
  </p:notesMasterIdLst>
  <p:sldIdLst>
    <p:sldId id="268" r:id="rId8"/>
    <p:sldId id="258" r:id="rId9"/>
    <p:sldId id="1142" r:id="rId10"/>
    <p:sldId id="262" r:id="rId11"/>
    <p:sldId id="263" r:id="rId12"/>
    <p:sldId id="264" r:id="rId13"/>
    <p:sldId id="265" r:id="rId14"/>
    <p:sldId id="266" r:id="rId15"/>
    <p:sldId id="267" r:id="rId16"/>
    <p:sldId id="256" r:id="rId17"/>
    <p:sldId id="259" r:id="rId18"/>
    <p:sldId id="257" r:id="rId19"/>
    <p:sldId id="2007577112" r:id="rId20"/>
    <p:sldId id="1123" r:id="rId21"/>
    <p:sldId id="313" r:id="rId22"/>
    <p:sldId id="1143" r:id="rId23"/>
    <p:sldId id="1144" r:id="rId24"/>
    <p:sldId id="2007577123" r:id="rId25"/>
    <p:sldId id="2007577124" r:id="rId26"/>
    <p:sldId id="2007577119" r:id="rId27"/>
    <p:sldId id="2007577125" r:id="rId28"/>
    <p:sldId id="1138" r:id="rId29"/>
    <p:sldId id="260" r:id="rId30"/>
    <p:sldId id="1125" r:id="rId31"/>
    <p:sldId id="1126" r:id="rId32"/>
    <p:sldId id="1140" r:id="rId33"/>
    <p:sldId id="2007577126" r:id="rId34"/>
    <p:sldId id="261" r:id="rId35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2" d="100"/>
          <a:sy n="62" d="100"/>
        </p:scale>
        <p:origin x="71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54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60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1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624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55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185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7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2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515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3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0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3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29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2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9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5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1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5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4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4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1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8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0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236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175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30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26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222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48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0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2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81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12/19/2021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6786C-9A71-4956-86D1-E1D5B56627F2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CF906-7962-4B21-86C0-768919C6F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1479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microsoft.com/office/2007/relationships/hdphoto" Target="../media/hdphoto8.wdp"/><Relationship Id="rId3" Type="http://schemas.openxmlformats.org/officeDocument/2006/relationships/slideLayout" Target="../slideLayouts/slideLayout26.xml"/><Relationship Id="rId21" Type="http://schemas.openxmlformats.org/officeDocument/2006/relationships/slide" Target="slide9.xml"/><Relationship Id="rId7" Type="http://schemas.openxmlformats.org/officeDocument/2006/relationships/image" Target="../media/image18.png"/><Relationship Id="rId12" Type="http://schemas.openxmlformats.org/officeDocument/2006/relationships/slide" Target="slide5.xml"/><Relationship Id="rId17" Type="http://schemas.microsoft.com/office/2007/relationships/hdphoto" Target="../media/hdphoto5.wdp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6.wdp"/><Relationship Id="rId29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slide" Target="slide6.xml"/><Relationship Id="rId32" Type="http://schemas.openxmlformats.org/officeDocument/2006/relationships/slide" Target="slide2.xml"/><Relationship Id="rId5" Type="http://schemas.openxmlformats.org/officeDocument/2006/relationships/image" Target="../media/image17.png"/><Relationship Id="rId15" Type="http://schemas.openxmlformats.org/officeDocument/2006/relationships/slide" Target="slide4.xml"/><Relationship Id="rId23" Type="http://schemas.microsoft.com/office/2007/relationships/hdphoto" Target="../media/hdphoto7.wdp"/><Relationship Id="rId28" Type="http://schemas.microsoft.com/office/2007/relationships/hdphoto" Target="../media/hdphoto9.wdp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openxmlformats.org/officeDocument/2006/relationships/image" Target="../media/image16.jpg"/><Relationship Id="rId9" Type="http://schemas.openxmlformats.org/officeDocument/2006/relationships/slide" Target="slide8.xml"/><Relationship Id="rId14" Type="http://schemas.microsoft.com/office/2007/relationships/hdphoto" Target="../media/hdphoto4.wdp"/><Relationship Id="rId22" Type="http://schemas.openxmlformats.org/officeDocument/2006/relationships/image" Target="../media/image23.png"/><Relationship Id="rId27" Type="http://schemas.openxmlformats.org/officeDocument/2006/relationships/image" Target="../media/image25.png"/><Relationship Id="rId30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5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2.mp3"/><Relationship Id="rId7" Type="http://schemas.openxmlformats.org/officeDocument/2006/relationships/image" Target="../media/image60.png"/><Relationship Id="rId2" Type="http://schemas.microsoft.com/office/2007/relationships/media" Target="../media/media2.mp3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microsoft.com/office/2007/relationships/hdphoto" Target="../media/hdphoto25.wdp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2.wdp"/><Relationship Id="rId5" Type="http://schemas.openxmlformats.org/officeDocument/2006/relationships/image" Target="../media/image31.png"/><Relationship Id="rId4" Type="http://schemas.microsoft.com/office/2007/relationships/hdphoto" Target="../media/hdphoto1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2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3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11" Type="http://schemas.openxmlformats.org/officeDocument/2006/relationships/image" Target="../media/image58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77.svg"/><Relationship Id="rId9" Type="http://schemas.openxmlformats.org/officeDocument/2006/relationships/image" Target="../media/image9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3.png"/><Relationship Id="rId12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11" Type="http://schemas.openxmlformats.org/officeDocument/2006/relationships/image" Target="../media/image94.png"/><Relationship Id="rId5" Type="http://schemas.openxmlformats.org/officeDocument/2006/relationships/image" Target="../media/image3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4.xml"/><Relationship Id="rId18" Type="http://schemas.microsoft.com/office/2007/relationships/hdphoto" Target="../media/hdphoto17.wdp"/><Relationship Id="rId3" Type="http://schemas.openxmlformats.org/officeDocument/2006/relationships/image" Target="../media/image17.png"/><Relationship Id="rId21" Type="http://schemas.microsoft.com/office/2007/relationships/hdphoto" Target="../media/hdphoto18.wdp"/><Relationship Id="rId7" Type="http://schemas.openxmlformats.org/officeDocument/2006/relationships/slide" Target="slide8.xml"/><Relationship Id="rId12" Type="http://schemas.microsoft.com/office/2007/relationships/hdphoto" Target="../media/hdphoto15.wdp"/><Relationship Id="rId17" Type="http://schemas.openxmlformats.org/officeDocument/2006/relationships/image" Target="../media/image36.png"/><Relationship Id="rId2" Type="http://schemas.openxmlformats.org/officeDocument/2006/relationships/image" Target="../media/image16.jpg"/><Relationship Id="rId16" Type="http://schemas.openxmlformats.org/officeDocument/2006/relationships/slide" Target="slide7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24" Type="http://schemas.microsoft.com/office/2007/relationships/hdphoto" Target="../media/hdphoto19.wdp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23" Type="http://schemas.openxmlformats.org/officeDocument/2006/relationships/image" Target="../media/image38.png"/><Relationship Id="rId10" Type="http://schemas.openxmlformats.org/officeDocument/2006/relationships/slide" Target="slide5.xml"/><Relationship Id="rId19" Type="http://schemas.openxmlformats.org/officeDocument/2006/relationships/slide" Target="slide9.xml"/><Relationship Id="rId4" Type="http://schemas.microsoft.com/office/2007/relationships/hdphoto" Target="../media/hdphoto1.wdp"/><Relationship Id="rId9" Type="http://schemas.microsoft.com/office/2007/relationships/hdphoto" Target="../media/hdphoto14.wdp"/><Relationship Id="rId14" Type="http://schemas.openxmlformats.org/officeDocument/2006/relationships/image" Target="../media/image3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1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43.png"/><Relationship Id="rId17" Type="http://schemas.microsoft.com/office/2007/relationships/hdphoto" Target="../media/hdphoto22.wdp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0.png"/><Relationship Id="rId11" Type="http://schemas.microsoft.com/office/2007/relationships/hdphoto" Target="../media/hdphoto20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microsoft.com/office/2007/relationships/hdphoto" Target="../media/hdphoto1.wdp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5.wdp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21.png"/><Relationship Id="rId17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png"/><Relationship Id="rId11" Type="http://schemas.microsoft.com/office/2007/relationships/hdphoto" Target="../media/hdphoto21.wdp"/><Relationship Id="rId5" Type="http://schemas.openxmlformats.org/officeDocument/2006/relationships/image" Target="../media/image41.png"/><Relationship Id="rId15" Type="http://schemas.microsoft.com/office/2007/relationships/hdphoto" Target="../media/hdphoto23.wdp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0.wdp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5.png"/><Relationship Id="rId1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slide" Target="slide3.xml"/><Relationship Id="rId2" Type="http://schemas.openxmlformats.org/officeDocument/2006/relationships/audio" Target="../media/audio2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39.png"/><Relationship Id="rId10" Type="http://schemas.microsoft.com/office/2007/relationships/hdphoto" Target="../media/hdphoto21.wdp"/><Relationship Id="rId4" Type="http://schemas.openxmlformats.org/officeDocument/2006/relationships/image" Target="../media/image41.png"/><Relationship Id="rId9" Type="http://schemas.openxmlformats.org/officeDocument/2006/relationships/image" Target="../media/image43.png"/><Relationship Id="rId14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slide" Target="slide3.xml"/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20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417" y="1881647"/>
            <a:ext cx="363713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00" l="0" r="100000">
                        <a14:foregroundMark x1="45428" y1="56993" x2="69617" y2="55594"/>
                        <a14:backgroundMark x1="40432" y1="18056" x2="57622" y2="23241"/>
                        <a14:backgroundMark x1="7243" y1="9630" x2="25514" y2="2685"/>
                        <a14:backgroundMark x1="26378" y1="28611" x2="69405" y2="14722"/>
                        <a14:backgroundMark x1="18270" y1="37685" x2="68541" y2="28241"/>
                        <a14:backgroundMark x1="62162" y1="23519" x2="83784" y2="35556"/>
                        <a14:backgroundMark x1="86378" y1="3426" x2="96216" y2="8889"/>
                        <a14:backgroundMark x1="83027" y1="5278" x2="99135" y2="12593"/>
                        <a14:backgroundMark x1="11027" y1="10741" x2="3351" y2="30833"/>
                        <a14:backgroundMark x1="3351" y1="27870" x2="865" y2="42407"/>
                        <a14:backgroundMark x1="3351" y1="61759" x2="17405" y2="92778"/>
                        <a14:backgroundMark x1="94919" y1="67222" x2="89730" y2="92037"/>
                        <a14:backgroundMark x1="1730" y1="42778" x2="1730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345" y="4666351"/>
            <a:ext cx="1410613" cy="118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622905"/>
            <a:ext cx="468352" cy="340196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49" y="5764242"/>
            <a:ext cx="659875" cy="479313"/>
          </a:xfrm>
          <a:prstGeom prst="rect">
            <a:avLst/>
          </a:prstGeom>
        </p:spPr>
      </p:pic>
      <p:pic>
        <p:nvPicPr>
          <p:cNvPr id="8" name="Picture 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124465"/>
            <a:ext cx="612754" cy="445086"/>
          </a:xfrm>
          <a:prstGeom prst="rect">
            <a:avLst/>
          </a:prstGeom>
        </p:spPr>
      </p:pic>
      <p:pic>
        <p:nvPicPr>
          <p:cNvPr id="9" name="Picture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5092060"/>
            <a:ext cx="482337" cy="35035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4298589"/>
            <a:ext cx="446492" cy="324317"/>
          </a:xfrm>
          <a:prstGeom prst="rect">
            <a:avLst/>
          </a:prstGeom>
        </p:spPr>
      </p:pic>
      <p:pic>
        <p:nvPicPr>
          <p:cNvPr id="12" name="Picture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5"/>
            <a:ext cx="594494" cy="431821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699" y="6377448"/>
            <a:ext cx="659875" cy="479313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0441" y="5202011"/>
            <a:ext cx="612420" cy="444843"/>
          </a:xfrm>
          <a:prstGeom prst="rect">
            <a:avLst/>
          </a:prstGeom>
        </p:spPr>
      </p:pic>
      <p:pic>
        <p:nvPicPr>
          <p:cNvPr id="14" name="Picture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6817" y="4403459"/>
            <a:ext cx="390742" cy="283823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2919" y="5092060"/>
            <a:ext cx="482337" cy="350355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9232" y="6439590"/>
            <a:ext cx="659875" cy="479313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540525" y="4394912"/>
            <a:ext cx="482337" cy="28135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45" y="4937820"/>
            <a:ext cx="659875" cy="479313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13" y="4979468"/>
            <a:ext cx="659875" cy="479313"/>
          </a:xfrm>
          <a:prstGeom prst="rect">
            <a:avLst/>
          </a:prstGeom>
        </p:spPr>
      </p:pic>
      <p:pic>
        <p:nvPicPr>
          <p:cNvPr id="21" name="Picture 2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70" y="4962354"/>
            <a:ext cx="659875" cy="479313"/>
          </a:xfrm>
          <a:prstGeom prst="rect">
            <a:avLst/>
          </a:prstGeom>
        </p:spPr>
      </p:pic>
      <p:pic>
        <p:nvPicPr>
          <p:cNvPr id="22" name="Picture 2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86" y="4945119"/>
            <a:ext cx="659875" cy="479313"/>
          </a:xfrm>
          <a:prstGeom prst="rect">
            <a:avLst/>
          </a:prstGeom>
        </p:spPr>
      </p:pic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61" y="4852403"/>
            <a:ext cx="659875" cy="47931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23" y="4979467"/>
            <a:ext cx="659875" cy="479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852402"/>
            <a:ext cx="2240550" cy="2005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376960" y="4977772"/>
            <a:ext cx="1793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32" action="ppaction://hlinksldjump"/>
              </a:rPr>
              <a:t>PLAY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Bike_Ri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883685" y="6134790"/>
            <a:ext cx="609600" cy="609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84060" y="89354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1381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03189"/>
            <a:ext cx="4483499" cy="6054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03769" y="-95902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4267677" y="1553951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năm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794661" y="2212195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AE862-97F5-4B2F-B06B-3F6F90925C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7" b="17907"/>
          <a:stretch/>
        </p:blipFill>
        <p:spPr>
          <a:xfrm>
            <a:off x="7519937" y="3788579"/>
            <a:ext cx="4672063" cy="2998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A9534-26DA-4404-9789-ABD4ACED0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677" y="2687145"/>
            <a:ext cx="7888908" cy="1774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902AA6-6EEC-4BB2-B4F4-28C107C4C211}"/>
              </a:ext>
            </a:extLst>
          </p:cNvPr>
          <p:cNvGrpSpPr/>
          <p:nvPr/>
        </p:nvGrpSpPr>
        <p:grpSpPr>
          <a:xfrm>
            <a:off x="3514222" y="1013021"/>
            <a:ext cx="5651554" cy="3618780"/>
            <a:chOff x="3562784" y="1496322"/>
            <a:chExt cx="4318721" cy="303281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300F46-9A83-4A78-AF71-E9D061A52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91050" y="2328862"/>
              <a:ext cx="3009900" cy="220027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2B082C-D8DC-45A5-BD22-DF630007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84" y="1918408"/>
              <a:ext cx="1447800" cy="96202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DE0DF0C-DCFA-4A4D-91ED-5CA19FE1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81330" y="1496322"/>
              <a:ext cx="1400175" cy="952500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21892" y="452291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Hai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endPara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519865"/>
            <a:ext cx="3821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678605" y="1230544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3" name="Đọc_ Lời chào_HTS">
            <a:hlinkClick r:id="" action="ppaction://media"/>
            <a:extLst>
              <a:ext uri="{FF2B5EF4-FFF2-40B4-BE49-F238E27FC236}">
                <a16:creationId xmlns:a16="http://schemas.microsoft.com/office/drawing/2014/main" id="{F5F55689-0EDE-4967-94CD-44C436DF51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0286" y="5257041"/>
            <a:ext cx="1439524" cy="1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361387" y="390127"/>
            <a:ext cx="3820915" cy="999768"/>
          </a:xfrm>
          <a:prstGeom prst="roundRect">
            <a:avLst>
              <a:gd name="adj" fmla="val 29691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019502" y="1859340"/>
            <a:ext cx="10867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143A618-1AD2-4678-AC5E-A9126F2B33CA}"/>
              </a:ext>
            </a:extLst>
          </p:cNvPr>
          <p:cNvSpPr txBox="1"/>
          <p:nvPr/>
        </p:nvSpPr>
        <p:spPr>
          <a:xfrm>
            <a:off x="1019502" y="2979312"/>
            <a:ext cx="104259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Cởi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 tỏ tâm tình một cách dễ dàng và hồn nhiên , gần gũi trong giao tiếp và dễ dàng để cho người khác hiểu biết tâm tình của mình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529334" y="1451425"/>
            <a:ext cx="2433410" cy="1786294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9DB4DA-CAF3-40BE-9C78-C209C1D514C4}"/>
              </a:ext>
            </a:extLst>
          </p:cNvPr>
          <p:cNvCxnSpPr/>
          <p:nvPr/>
        </p:nvCxnSpPr>
        <p:spPr>
          <a:xfrm flipH="1">
            <a:off x="5705990" y="153297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C7B2F0-935F-4944-ADF2-FE7305B74F8C}"/>
              </a:ext>
            </a:extLst>
          </p:cNvPr>
          <p:cNvCxnSpPr/>
          <p:nvPr/>
        </p:nvCxnSpPr>
        <p:spPr>
          <a:xfrm flipH="1">
            <a:off x="5937273" y="195820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5722C1-33A2-4A18-8DFE-875D442D34AE}"/>
              </a:ext>
            </a:extLst>
          </p:cNvPr>
          <p:cNvCxnSpPr/>
          <p:nvPr/>
        </p:nvCxnSpPr>
        <p:spPr>
          <a:xfrm flipH="1">
            <a:off x="6323557" y="257173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743D2-A964-411B-A1D6-10DFA524D532}"/>
              </a:ext>
            </a:extLst>
          </p:cNvPr>
          <p:cNvGrpSpPr/>
          <p:nvPr/>
        </p:nvGrpSpPr>
        <p:grpSpPr>
          <a:xfrm>
            <a:off x="6169816" y="2961162"/>
            <a:ext cx="134691" cy="425226"/>
            <a:chOff x="6169816" y="2961162"/>
            <a:chExt cx="134691" cy="4252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E7C6CD2-0404-4A9C-B510-403B6F179E99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E251F41-9A4B-4D23-86E5-C409620FC628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8FEBF-1F88-4D25-AA44-725A9E567835}"/>
              </a:ext>
            </a:extLst>
          </p:cNvPr>
          <p:cNvCxnSpPr/>
          <p:nvPr/>
        </p:nvCxnSpPr>
        <p:spPr>
          <a:xfrm flipH="1">
            <a:off x="6054265" y="381842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C6B3F40-D11F-47F5-99B4-971B4939484E}"/>
              </a:ext>
            </a:extLst>
          </p:cNvPr>
          <p:cNvCxnSpPr/>
          <p:nvPr/>
        </p:nvCxnSpPr>
        <p:spPr>
          <a:xfrm flipH="1">
            <a:off x="6285457" y="4363693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D4648F-AB47-4955-8187-21B6EC109340}"/>
              </a:ext>
            </a:extLst>
          </p:cNvPr>
          <p:cNvCxnSpPr/>
          <p:nvPr/>
        </p:nvCxnSpPr>
        <p:spPr>
          <a:xfrm flipH="1">
            <a:off x="5777813" y="478891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F5D3F-274D-44EE-8F4E-24F2356206E4}"/>
              </a:ext>
            </a:extLst>
          </p:cNvPr>
          <p:cNvCxnSpPr/>
          <p:nvPr/>
        </p:nvCxnSpPr>
        <p:spPr>
          <a:xfrm flipH="1">
            <a:off x="9821723" y="1532974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C26E09C-CFB7-4D03-B38A-B5EC68C5E89A}"/>
              </a:ext>
            </a:extLst>
          </p:cNvPr>
          <p:cNvCxnSpPr/>
          <p:nvPr/>
        </p:nvCxnSpPr>
        <p:spPr>
          <a:xfrm flipH="1">
            <a:off x="10746003" y="196680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2F0B84-BC58-401C-ADD2-60A02E729559}"/>
              </a:ext>
            </a:extLst>
          </p:cNvPr>
          <p:cNvCxnSpPr/>
          <p:nvPr/>
        </p:nvCxnSpPr>
        <p:spPr>
          <a:xfrm flipH="1">
            <a:off x="10124680" y="2482476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C602E21-47D3-45D1-A29E-044C531F3977}"/>
              </a:ext>
            </a:extLst>
          </p:cNvPr>
          <p:cNvCxnSpPr/>
          <p:nvPr/>
        </p:nvCxnSpPr>
        <p:spPr>
          <a:xfrm flipH="1">
            <a:off x="9570208" y="3809880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34BEAF3-04B5-456F-B739-5DD1BBC914F0}"/>
              </a:ext>
            </a:extLst>
          </p:cNvPr>
          <p:cNvCxnSpPr/>
          <p:nvPr/>
        </p:nvCxnSpPr>
        <p:spPr>
          <a:xfrm flipH="1">
            <a:off x="10667681" y="4243649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412000-2656-49AF-81F7-D81262E2721B}"/>
              </a:ext>
            </a:extLst>
          </p:cNvPr>
          <p:cNvCxnSpPr/>
          <p:nvPr/>
        </p:nvCxnSpPr>
        <p:spPr>
          <a:xfrm flipH="1">
            <a:off x="9608308" y="479374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296C9C-E69E-4043-91BA-B7DF357EE9DE}"/>
              </a:ext>
            </a:extLst>
          </p:cNvPr>
          <p:cNvGrpSpPr/>
          <p:nvPr/>
        </p:nvGrpSpPr>
        <p:grpSpPr>
          <a:xfrm>
            <a:off x="5526726" y="5326384"/>
            <a:ext cx="134691" cy="425226"/>
            <a:chOff x="6169816" y="2961162"/>
            <a:chExt cx="134691" cy="425226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3549371-A57E-4C3D-A064-ACA2939EAD2F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0FB6B3E-2266-45D0-868E-2F83D32D8EE1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DEB4F0-823F-4F2A-93E6-B6BEC73F83E1}"/>
              </a:ext>
            </a:extLst>
          </p:cNvPr>
          <p:cNvGrpSpPr/>
          <p:nvPr/>
        </p:nvGrpSpPr>
        <p:grpSpPr>
          <a:xfrm>
            <a:off x="10273387" y="5292714"/>
            <a:ext cx="134691" cy="425226"/>
            <a:chOff x="6169816" y="2961162"/>
            <a:chExt cx="134691" cy="425226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C1AE46-92E4-4542-BD55-06333194F7A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EE349B-CF2F-48AC-AB45-B0408EC68AEC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BBF38F-2A65-4AC5-9D48-3893C7CF8835}"/>
              </a:ext>
            </a:extLst>
          </p:cNvPr>
          <p:cNvGrpSpPr/>
          <p:nvPr/>
        </p:nvGrpSpPr>
        <p:grpSpPr>
          <a:xfrm>
            <a:off x="10589182" y="2944975"/>
            <a:ext cx="134691" cy="425226"/>
            <a:chOff x="6169816" y="2961162"/>
            <a:chExt cx="134691" cy="425226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D2B184A-EE9B-424B-AE54-3D25F00F9A10}"/>
                </a:ext>
              </a:extLst>
            </p:cNvPr>
            <p:cNvCxnSpPr/>
            <p:nvPr/>
          </p:nvCxnSpPr>
          <p:spPr>
            <a:xfrm flipH="1">
              <a:off x="6169816" y="2961163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BA83707-B677-44D7-8A56-3F9268C16B0F}"/>
                </a:ext>
              </a:extLst>
            </p:cNvPr>
            <p:cNvCxnSpPr/>
            <p:nvPr/>
          </p:nvCxnSpPr>
          <p:spPr>
            <a:xfrm flipH="1">
              <a:off x="6266407" y="2961162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44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57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0EF8EBAF-DD8B-4A66-89DF-8298751A2FBB}"/>
              </a:ext>
            </a:extLst>
          </p:cNvPr>
          <p:cNvSpPr/>
          <p:nvPr/>
        </p:nvSpPr>
        <p:spPr>
          <a:xfrm>
            <a:off x="2628437" y="1468737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Lưu đồ: Đường kết nối 8">
            <a:extLst>
              <a:ext uri="{FF2B5EF4-FFF2-40B4-BE49-F238E27FC236}">
                <a16:creationId xmlns:a16="http://schemas.microsoft.com/office/drawing/2014/main" id="{FEF839A6-7EAB-4708-BE69-49A2A6882052}"/>
              </a:ext>
            </a:extLst>
          </p:cNvPr>
          <p:cNvSpPr/>
          <p:nvPr/>
        </p:nvSpPr>
        <p:spPr>
          <a:xfrm>
            <a:off x="2708479" y="383273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Lưu đồ: Đường kết nối 8">
            <a:extLst>
              <a:ext uri="{FF2B5EF4-FFF2-40B4-BE49-F238E27FC236}">
                <a16:creationId xmlns:a16="http://schemas.microsoft.com/office/drawing/2014/main" id="{7C7FFF70-CC62-4516-8231-3EC45291DAED}"/>
              </a:ext>
            </a:extLst>
          </p:cNvPr>
          <p:cNvSpPr/>
          <p:nvPr/>
        </p:nvSpPr>
        <p:spPr>
          <a:xfrm>
            <a:off x="6764631" y="1480796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Lưu đồ: Đường kết nối 8">
            <a:extLst>
              <a:ext uri="{FF2B5EF4-FFF2-40B4-BE49-F238E27FC236}">
                <a16:creationId xmlns:a16="http://schemas.microsoft.com/office/drawing/2014/main" id="{C1D63846-D9E2-4803-B844-0A31F8AE071B}"/>
              </a:ext>
            </a:extLst>
          </p:cNvPr>
          <p:cNvSpPr/>
          <p:nvPr/>
        </p:nvSpPr>
        <p:spPr>
          <a:xfrm>
            <a:off x="6764631" y="3859468"/>
            <a:ext cx="482009" cy="468791"/>
          </a:xfrm>
          <a:prstGeom prst="flowChartConnector">
            <a:avLst/>
          </a:prstGeom>
          <a:solidFill>
            <a:srgbClr val="1F497D">
              <a:lumMod val="40000"/>
              <a:lumOff val="60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0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4" b="99346" l="0" r="97125">
                        <a14:foregroundMark x1="37220" y1="28272" x2="42812" y2="38743"/>
                        <a14:foregroundMark x1="59585" y1="28534" x2="59585" y2="37565"/>
                        <a14:foregroundMark x1="49201" y1="23298" x2="40256" y2="32330"/>
                        <a14:foregroundMark x1="42492" y1="89921" x2="30831" y2="96335"/>
                        <a14:foregroundMark x1="43131" y1="91885" x2="40895" y2="94634"/>
                        <a14:foregroundMark x1="59904" y1="89136" x2="67252" y2="97644"/>
                        <a14:foregroundMark x1="65335" y1="90576" x2="68690" y2="95812"/>
                        <a14:foregroundMark x1="38246" y1="89879" x2="30970" y2="94260"/>
                        <a14:foregroundMark x1="30410" y1="96677" x2="37500" y2="96677"/>
                        <a14:foregroundMark x1="29664" y1="93807" x2="27425" y2="96224"/>
                        <a14:foregroundMark x1="58582" y1="93807" x2="72015" y2="93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28" y="3960669"/>
            <a:ext cx="2231385" cy="27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514599" y="2971800"/>
            <a:ext cx="2711036" cy="3810000"/>
            <a:chOff x="990599" y="2971800"/>
            <a:chExt cx="2711036" cy="381000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9" b="98374" l="10000" r="98605">
                          <a14:foregroundMark x1="40465" y1="12660" x2="36977" y2="17654"/>
                          <a14:foregroundMark x1="42326" y1="24971" x2="53023" y2="28688"/>
                          <a14:foregroundMark x1="45233" y1="14053" x2="45233" y2="15215"/>
                          <a14:foregroundMark x1="56395" y1="14053" x2="57907" y2="17654"/>
                          <a14:foregroundMark x1="62674" y1="14286" x2="62674" y2="168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30"/>
            <a:stretch/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/>
          <p:cNvSpPr/>
          <p:nvPr/>
        </p:nvSpPr>
        <p:spPr>
          <a:xfrm>
            <a:off x="2752165" y="228600"/>
            <a:ext cx="5351006" cy="2590800"/>
          </a:xfrm>
          <a:prstGeom prst="cloudCallout">
            <a:avLst>
              <a:gd name="adj1" fmla="val -17635"/>
              <a:gd name="adj2" fmla="val 1086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950867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5897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EB1B30-3548-42BD-B6C1-491D825B2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37" y="3676223"/>
            <a:ext cx="2121496" cy="25143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5565247" y="556414"/>
            <a:ext cx="19367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A6FAAC-5261-4CCA-888A-7494DF508180}"/>
              </a:ext>
            </a:extLst>
          </p:cNvPr>
          <p:cNvSpPr/>
          <p:nvPr/>
        </p:nvSpPr>
        <p:spPr>
          <a:xfrm>
            <a:off x="3078385" y="1451425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B339F6-9C83-4D19-8759-1D856558A6C1}"/>
              </a:ext>
            </a:extLst>
          </p:cNvPr>
          <p:cNvSpPr/>
          <p:nvPr/>
        </p:nvSpPr>
        <p:spPr>
          <a:xfrm>
            <a:off x="3110446" y="3798498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09EE8-8D21-46EA-BD2C-AAEFD181FCDE}"/>
              </a:ext>
            </a:extLst>
          </p:cNvPr>
          <p:cNvSpPr/>
          <p:nvPr/>
        </p:nvSpPr>
        <p:spPr>
          <a:xfrm>
            <a:off x="7179314" y="1451425"/>
            <a:ext cx="36166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cơn gió mát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 đầu ngày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 một bàn tay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thành cởi mở.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E63F3DC-9763-43FA-838F-DB85555573C8}"/>
              </a:ext>
            </a:extLst>
          </p:cNvPr>
          <p:cNvSpPr/>
          <p:nvPr/>
        </p:nvSpPr>
        <p:spPr>
          <a:xfrm>
            <a:off x="7228392" y="3757867"/>
            <a:ext cx="351250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cũng có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nặng là bao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ơi đi đâu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 mang đi nhé.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7847548" y="5745971"/>
            <a:ext cx="268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Hoàng Sơn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93DFD568-03FA-452E-95EC-E74E62EC9602}"/>
              </a:ext>
            </a:extLst>
          </p:cNvPr>
          <p:cNvSpPr/>
          <p:nvPr/>
        </p:nvSpPr>
        <p:spPr>
          <a:xfrm>
            <a:off x="473857" y="1988103"/>
            <a:ext cx="2446760" cy="132508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C46CC18-199A-45C4-A7E4-0B91CB7765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6985">
            <a:off x="9179305" y="160847"/>
            <a:ext cx="2646781" cy="140107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447349A0-4081-4B27-91D5-11768B059018}"/>
              </a:ext>
            </a:extLst>
          </p:cNvPr>
          <p:cNvSpPr/>
          <p:nvPr/>
        </p:nvSpPr>
        <p:spPr>
          <a:xfrm>
            <a:off x="1728206" y="1233318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2BD53D-22BF-492D-9770-EDBBA2EEFF81}"/>
              </a:ext>
            </a:extLst>
          </p:cNvPr>
          <p:cNvSpPr txBox="1"/>
          <p:nvPr/>
        </p:nvSpPr>
        <p:spPr>
          <a:xfrm>
            <a:off x="2194931" y="1183483"/>
            <a:ext cx="7613072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29" name="Rounded Rectangular Callout 22">
            <a:extLst>
              <a:ext uri="{FF2B5EF4-FFF2-40B4-BE49-F238E27FC236}">
                <a16:creationId xmlns:a16="http://schemas.microsoft.com/office/drawing/2014/main" id="{E0B82137-D4B8-44D1-B3AB-E7D74B378204}"/>
              </a:ext>
            </a:extLst>
          </p:cNvPr>
          <p:cNvSpPr/>
          <p:nvPr/>
        </p:nvSpPr>
        <p:spPr>
          <a:xfrm>
            <a:off x="1900089" y="2548412"/>
            <a:ext cx="8773847" cy="3426860"/>
          </a:xfrm>
          <a:prstGeom prst="wedgeRoundRectCallout">
            <a:avLst/>
          </a:prstGeom>
          <a:blipFill>
            <a:blip r:embed="rId10">
              <a:alphaModFix amt="53000"/>
            </a:blip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B84BDC0-70B0-4AEC-94D4-61F3E66B39CC}"/>
              </a:ext>
            </a:extLst>
          </p:cNvPr>
          <p:cNvSpPr/>
          <p:nvPr/>
        </p:nvSpPr>
        <p:spPr>
          <a:xfrm>
            <a:off x="2653517" y="3053652"/>
            <a:ext cx="1250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</a:t>
            </a:r>
            <a:endParaRPr lang="en-US" sz="36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FB89C5A-E3B3-4BCF-955B-BE8CDAB93A6D}"/>
              </a:ext>
            </a:extLst>
          </p:cNvPr>
          <p:cNvSpPr/>
          <p:nvPr/>
        </p:nvSpPr>
        <p:spPr>
          <a:xfrm>
            <a:off x="2653517" y="4715646"/>
            <a:ext cx="12522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 </a:t>
            </a:r>
            <a:endParaRPr lang="en-US" sz="36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A6BA3C-0F65-43E2-97D6-71BED014BEB5}"/>
              </a:ext>
            </a:extLst>
          </p:cNvPr>
          <p:cNvSpPr/>
          <p:nvPr/>
        </p:nvSpPr>
        <p:spPr>
          <a:xfrm>
            <a:off x="4945848" y="3037265"/>
            <a:ext cx="1255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</a:t>
            </a:r>
            <a:endParaRPr lang="en-US" sz="36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B0550E4-580B-465A-BF48-85763EC47EF0}"/>
              </a:ext>
            </a:extLst>
          </p:cNvPr>
          <p:cNvSpPr/>
          <p:nvPr/>
        </p:nvSpPr>
        <p:spPr>
          <a:xfrm>
            <a:off x="5074667" y="4715645"/>
            <a:ext cx="861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 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CF91B3-603A-4F60-BD6B-474EC5B5DAC0}"/>
              </a:ext>
            </a:extLst>
          </p:cNvPr>
          <p:cNvSpPr/>
          <p:nvPr/>
        </p:nvSpPr>
        <p:spPr>
          <a:xfrm>
            <a:off x="7229131" y="3074434"/>
            <a:ext cx="1047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</a:t>
            </a:r>
            <a:endParaRPr lang="en-US" sz="36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292F8-4C02-46D6-8B55-5892AA6503CA}"/>
              </a:ext>
            </a:extLst>
          </p:cNvPr>
          <p:cNvSpPr/>
          <p:nvPr/>
        </p:nvSpPr>
        <p:spPr>
          <a:xfrm>
            <a:off x="7378217" y="4648999"/>
            <a:ext cx="766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 </a:t>
            </a:r>
            <a:endParaRPr lang="en-US" sz="36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BD22221-A4A3-4EE8-BF0C-07E87D2B5331}"/>
              </a:ext>
            </a:extLst>
          </p:cNvPr>
          <p:cNvSpPr/>
          <p:nvPr/>
        </p:nvSpPr>
        <p:spPr>
          <a:xfrm>
            <a:off x="9227127" y="306918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endParaRPr lang="en-US" sz="3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D2E2CCC-EAC8-4140-938D-BD1739AB945D}"/>
              </a:ext>
            </a:extLst>
          </p:cNvPr>
          <p:cNvSpPr/>
          <p:nvPr/>
        </p:nvSpPr>
        <p:spPr>
          <a:xfrm>
            <a:off x="9355436" y="4638507"/>
            <a:ext cx="9364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endParaRPr lang="en-US" sz="3600" dirty="0"/>
          </a:p>
        </p:txBody>
      </p:sp>
      <p:sp>
        <p:nvSpPr>
          <p:cNvPr id="38" name="Minus 32">
            <a:extLst>
              <a:ext uri="{FF2B5EF4-FFF2-40B4-BE49-F238E27FC236}">
                <a16:creationId xmlns:a16="http://schemas.microsoft.com/office/drawing/2014/main" id="{BB75D870-9318-453C-8700-8DD5D2D98475}"/>
              </a:ext>
            </a:extLst>
          </p:cNvPr>
          <p:cNvSpPr/>
          <p:nvPr/>
        </p:nvSpPr>
        <p:spPr>
          <a:xfrm>
            <a:off x="2893737" y="3561735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Minus 33">
            <a:extLst>
              <a:ext uri="{FF2B5EF4-FFF2-40B4-BE49-F238E27FC236}">
                <a16:creationId xmlns:a16="http://schemas.microsoft.com/office/drawing/2014/main" id="{B910EE42-CF98-441D-87E6-5A9EFC571AF0}"/>
              </a:ext>
            </a:extLst>
          </p:cNvPr>
          <p:cNvSpPr/>
          <p:nvPr/>
        </p:nvSpPr>
        <p:spPr>
          <a:xfrm>
            <a:off x="2867559" y="5218979"/>
            <a:ext cx="99060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0" name="Minus 34">
            <a:extLst>
              <a:ext uri="{FF2B5EF4-FFF2-40B4-BE49-F238E27FC236}">
                <a16:creationId xmlns:a16="http://schemas.microsoft.com/office/drawing/2014/main" id="{6DE509DC-FCEC-4066-B2E2-D884567B6CB7}"/>
              </a:ext>
            </a:extLst>
          </p:cNvPr>
          <p:cNvSpPr/>
          <p:nvPr/>
        </p:nvSpPr>
        <p:spPr>
          <a:xfrm flipV="1">
            <a:off x="5334639" y="3572320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Minus 35">
            <a:extLst>
              <a:ext uri="{FF2B5EF4-FFF2-40B4-BE49-F238E27FC236}">
                <a16:creationId xmlns:a16="http://schemas.microsoft.com/office/drawing/2014/main" id="{F2AA6847-0AC0-4E28-92C4-264A3360AF2B}"/>
              </a:ext>
            </a:extLst>
          </p:cNvPr>
          <p:cNvSpPr/>
          <p:nvPr/>
        </p:nvSpPr>
        <p:spPr>
          <a:xfrm flipV="1">
            <a:off x="5130605" y="5249611"/>
            <a:ext cx="744159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Minus 36">
            <a:extLst>
              <a:ext uri="{FF2B5EF4-FFF2-40B4-BE49-F238E27FC236}">
                <a16:creationId xmlns:a16="http://schemas.microsoft.com/office/drawing/2014/main" id="{2164BF31-2500-4451-A663-1D60B2E3B308}"/>
              </a:ext>
            </a:extLst>
          </p:cNvPr>
          <p:cNvSpPr/>
          <p:nvPr/>
        </p:nvSpPr>
        <p:spPr>
          <a:xfrm flipV="1">
            <a:off x="7749049" y="3584594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Minus 37">
            <a:extLst>
              <a:ext uri="{FF2B5EF4-FFF2-40B4-BE49-F238E27FC236}">
                <a16:creationId xmlns:a16="http://schemas.microsoft.com/office/drawing/2014/main" id="{901CBCC4-C51F-43F1-BF1B-4763830BF584}"/>
              </a:ext>
            </a:extLst>
          </p:cNvPr>
          <p:cNvSpPr/>
          <p:nvPr/>
        </p:nvSpPr>
        <p:spPr>
          <a:xfrm flipV="1">
            <a:off x="7639806" y="5173260"/>
            <a:ext cx="372080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4" name="Minus 38">
            <a:extLst>
              <a:ext uri="{FF2B5EF4-FFF2-40B4-BE49-F238E27FC236}">
                <a16:creationId xmlns:a16="http://schemas.microsoft.com/office/drawing/2014/main" id="{ACC7DDC3-8393-4811-8B8C-4BF1EB8F87BA}"/>
              </a:ext>
            </a:extLst>
          </p:cNvPr>
          <p:cNvSpPr/>
          <p:nvPr/>
        </p:nvSpPr>
        <p:spPr>
          <a:xfrm flipV="1">
            <a:off x="9445906" y="3572320"/>
            <a:ext cx="755533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Minus 39">
            <a:extLst>
              <a:ext uri="{FF2B5EF4-FFF2-40B4-BE49-F238E27FC236}">
                <a16:creationId xmlns:a16="http://schemas.microsoft.com/office/drawing/2014/main" id="{A2C48304-B5CD-4BFE-B5F1-D1BA9FCF6821}"/>
              </a:ext>
            </a:extLst>
          </p:cNvPr>
          <p:cNvSpPr/>
          <p:nvPr/>
        </p:nvSpPr>
        <p:spPr>
          <a:xfrm flipV="1">
            <a:off x="9597099" y="5150399"/>
            <a:ext cx="662956" cy="45719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A2C47B6A-A31F-49A1-96A8-098CD45D735D}"/>
              </a:ext>
            </a:extLst>
          </p:cNvPr>
          <p:cNvSpPr/>
          <p:nvPr/>
        </p:nvSpPr>
        <p:spPr>
          <a:xfrm>
            <a:off x="8651815" y="1840176"/>
            <a:ext cx="3041484" cy="980297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32517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5844" y="1103074"/>
            <a:ext cx="2950720" cy="2584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0D652-DF80-4F1D-9816-FBF191D60919}"/>
              </a:ext>
            </a:extLst>
          </p:cNvPr>
          <p:cNvSpPr txBox="1"/>
          <p:nvPr/>
        </p:nvSpPr>
        <p:spPr>
          <a:xfrm>
            <a:off x="3497447" y="2677130"/>
            <a:ext cx="6498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72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72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1">
            <a:extLst>
              <a:ext uri="{FF2B5EF4-FFF2-40B4-BE49-F238E27FC236}">
                <a16:creationId xmlns:a16="http://schemas.microsoft.com/office/drawing/2014/main" id="{F019E03D-A820-4335-9017-C7FAB116F481}"/>
              </a:ext>
            </a:extLst>
          </p:cNvPr>
          <p:cNvSpPr txBox="1"/>
          <p:nvPr/>
        </p:nvSpPr>
        <p:spPr>
          <a:xfrm>
            <a:off x="2126030" y="1999439"/>
            <a:ext cx="9565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được so sánh với những gì?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(Em hãy so sánh chọn trong 3 trong 4 sự vật sau: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 hoa, cơn gió, ngôi nhà, bàn tay).</a:t>
            </a:r>
          </a:p>
          <a:p>
            <a:endParaRPr lang="en-US" sz="3200" dirty="0"/>
          </a:p>
        </p:txBody>
      </p:sp>
      <p:sp>
        <p:nvSpPr>
          <p:cNvPr id="57" name="Oval Callout 6">
            <a:extLst>
              <a:ext uri="{FF2B5EF4-FFF2-40B4-BE49-F238E27FC236}">
                <a16:creationId xmlns:a16="http://schemas.microsoft.com/office/drawing/2014/main" id="{68FC4E0E-CCA5-429E-96A9-14D8B216AE3B}"/>
              </a:ext>
            </a:extLst>
          </p:cNvPr>
          <p:cNvSpPr/>
          <p:nvPr/>
        </p:nvSpPr>
        <p:spPr>
          <a:xfrm>
            <a:off x="2948354" y="3876876"/>
            <a:ext cx="5474970" cy="1652270"/>
          </a:xfrm>
          <a:prstGeom prst="wedgeEllipseCallou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Bông hoa, cơn gió, bàn tay.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34D3D3C-9669-4A4C-88BF-EA5920D2D4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75" y="3302196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0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 animBg="1"/>
      <p:bldP spid="5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Callout 8">
            <a:extLst>
              <a:ext uri="{FF2B5EF4-FFF2-40B4-BE49-F238E27FC236}">
                <a16:creationId xmlns:a16="http://schemas.microsoft.com/office/drawing/2014/main" id="{E89EA8AF-A704-46A6-B18C-E6697548658F}"/>
              </a:ext>
            </a:extLst>
          </p:cNvPr>
          <p:cNvSpPr/>
          <p:nvPr/>
        </p:nvSpPr>
        <p:spPr>
          <a:xfrm>
            <a:off x="2561493" y="3428828"/>
            <a:ext cx="6826885" cy="1281691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 đường phải biết chào hỏi mọi người.</a:t>
            </a: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85633482-832E-491B-87D5-20FEA65BF2B8}"/>
              </a:ext>
            </a:extLst>
          </p:cNvPr>
          <p:cNvSpPr txBox="1"/>
          <p:nvPr/>
        </p:nvSpPr>
        <p:spPr>
          <a:xfrm>
            <a:off x="1910993" y="2203552"/>
            <a:ext cx="9077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học được điều gì từ bài thơ này?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4FE63AE-A293-48BD-A4CD-D60B517C7D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59" y="3255302"/>
            <a:ext cx="3354731" cy="33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1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090" y="532769"/>
            <a:ext cx="1168901" cy="8566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3C56CB-7634-494E-ADC5-FFE21614CDC6}"/>
              </a:ext>
            </a:extLst>
          </p:cNvPr>
          <p:cNvSpPr txBox="1"/>
          <p:nvPr/>
        </p:nvSpPr>
        <p:spPr>
          <a:xfrm>
            <a:off x="3799943" y="695923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accent5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3200" b="1" dirty="0">
              <a:solidFill>
                <a:schemeClr val="accent5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B4A1F72-D2CB-416A-984E-B540BE50B181}"/>
              </a:ext>
            </a:extLst>
          </p:cNvPr>
          <p:cNvSpPr/>
          <p:nvPr/>
        </p:nvSpPr>
        <p:spPr>
          <a:xfrm>
            <a:off x="2889910" y="621931"/>
            <a:ext cx="609600" cy="6096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71F9B-AF01-4787-AFCA-1607A53D0E53}"/>
              </a:ext>
            </a:extLst>
          </p:cNvPr>
          <p:cNvSpPr/>
          <p:nvPr/>
        </p:nvSpPr>
        <p:spPr>
          <a:xfrm>
            <a:off x="4522371" y="1504398"/>
            <a:ext cx="331533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đến nơi nào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đi trước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dẫn bước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sợ lạc nhà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DB8790-4CAD-4A79-8E0D-FB0516E844D1}"/>
              </a:ext>
            </a:extLst>
          </p:cNvPr>
          <p:cNvSpPr/>
          <p:nvPr/>
        </p:nvSpPr>
        <p:spPr>
          <a:xfrm>
            <a:off x="4554432" y="3851471"/>
            <a:ext cx="3251211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kết bạn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đường bớt xa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chào từ hoa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từ lòng tốt.</a:t>
            </a:r>
          </a:p>
        </p:txBody>
      </p:sp>
    </p:spTree>
    <p:extLst>
      <p:ext uri="{BB962C8B-B14F-4D97-AF65-F5344CB8AC3E}">
        <p14:creationId xmlns:p14="http://schemas.microsoft.com/office/powerpoint/2010/main" val="246669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397CBB-5910-4F4F-BF15-F5F2608E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04" y="2899911"/>
            <a:ext cx="4886325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CDE87D-CBEC-4DDC-AA91-090777003796}"/>
              </a:ext>
            </a:extLst>
          </p:cNvPr>
          <p:cNvSpPr txBox="1"/>
          <p:nvPr/>
        </p:nvSpPr>
        <p:spPr>
          <a:xfrm>
            <a:off x="2913181" y="1796561"/>
            <a:ext cx="5826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0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59968" y="321828"/>
            <a:ext cx="3637130" cy="4495800"/>
            <a:chOff x="4359118" y="2362200"/>
            <a:chExt cx="3108482" cy="38208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24" b="99346" l="0" r="97125">
                          <a14:foregroundMark x1="37220" y1="28272" x2="42812" y2="38743"/>
                          <a14:foregroundMark x1="59585" y1="28534" x2="59585" y2="37565"/>
                          <a14:foregroundMark x1="49201" y1="23298" x2="40256" y2="32330"/>
                          <a14:foregroundMark x1="42492" y1="89921" x2="30831" y2="96335"/>
                          <a14:foregroundMark x1="43131" y1="91885" x2="40895" y2="94634"/>
                          <a14:foregroundMark x1="59904" y1="89136" x2="67252" y2="97644"/>
                          <a14:foregroundMark x1="65335" y1="90576" x2="68690" y2="95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2500" l="0" r="100000">
                          <a14:foregroundMark x1="45428" y1="56993" x2="69617" y2="55594"/>
                          <a14:backgroundMark x1="40432" y1="18056" x2="57622" y2="23241"/>
                          <a14:backgroundMark x1="7243" y1="9630" x2="25514" y2="2685"/>
                          <a14:backgroundMark x1="26378" y1="28611" x2="69405" y2="14722"/>
                          <a14:backgroundMark x1="18270" y1="37685" x2="68541" y2="28241"/>
                          <a14:backgroundMark x1="62162" y1="23519" x2="83784" y2="35556"/>
                          <a14:backgroundMark x1="86378" y1="3426" x2="96216" y2="8889"/>
                          <a14:backgroundMark x1="83027" y1="5278" x2="99135" y2="12593"/>
                          <a14:backgroundMark x1="11027" y1="10741" x2="3351" y2="30833"/>
                          <a14:backgroundMark x1="3351" y1="27870" x2="865" y2="42407"/>
                          <a14:backgroundMark x1="3351" y1="61759" x2="17405" y2="92778"/>
                          <a14:backgroundMark x1="94919" y1="67222" x2="89730" y2="92037"/>
                          <a14:backgroundMark x1="1730" y1="42778" x2="1730" y2="4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532911"/>
            <a:ext cx="592248" cy="430190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940887"/>
            <a:ext cx="738072" cy="536113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7625" y="6067067"/>
            <a:ext cx="691775" cy="502484"/>
          </a:xfrm>
          <a:prstGeom prst="rect">
            <a:avLst/>
          </a:prstGeom>
        </p:spPr>
      </p:pic>
      <p:pic>
        <p:nvPicPr>
          <p:cNvPr id="9" name="Picture 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0399" y="4963102"/>
            <a:ext cx="720431" cy="523299"/>
          </a:xfrm>
          <a:prstGeom prst="rect">
            <a:avLst/>
          </a:prstGeom>
        </p:spPr>
      </p:pic>
      <p:pic>
        <p:nvPicPr>
          <p:cNvPr id="10" name="Picture 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70" y="4309114"/>
            <a:ext cx="604230" cy="438893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9" b="97945" l="9950" r="8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508" y="5010594"/>
            <a:ext cx="655048" cy="475806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2434003" y="2313360"/>
            <a:ext cx="4797915" cy="2434646"/>
          </a:xfrm>
          <a:prstGeom prst="cloudCallout">
            <a:avLst>
              <a:gd name="adj1" fmla="val -60105"/>
              <a:gd name="adj2" fmla="val 35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20566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0.28264 0.30301 " pathEditMode="relative" rAng="0" ptsTypes="AA">
                                      <p:cBhvr>
                                        <p:cTn id="12" dur="6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3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018 C 0.00156 -0.0287 0.00417 -0.04398 0.01163 -0.05972 C 0.01302 -0.06736 0.01545 -0.06782 0.01788 -0.07453 C 0.0184 -0.07615 0.0184 -0.07801 0.0191 -0.0794 C 0.02083 -0.08264 0.02535 -0.08773 0.02535 -0.0875 C 0.02674 -0.09328 0.02847 -0.09676 0.03142 -0.10092 C 0.03316 -0.1081 0.03611 -0.10926 0.0401 -0.11389 C 0.04479 -0.11944 0.05035 -0.12615 0.05486 -0.13194 C 0.06233 -0.1419 0.06597 -0.15324 0.07708 -0.1581 C 0.08802 -0.16805 0.10278 -0.17014 0.11545 -0.17477 C 0.12274 -0.18125 0.13073 -0.18078 0.13889 -0.18449 C 0.16441 -0.19583 0.18993 -0.20208 0.21667 -0.20602 C 0.23333 -0.21157 0.2474 -0.20995 0.26597 -0.21088 C 0.27743 -0.2125 0.28472 -0.21435 0.29687 -0.21088 C 0.30677 -0.2081 0.29722 -0.20463 0.30555 -0.2044 C 0.33351 -0.20324 0.36146 -0.20324 0.38941 -0.20254 C 0.4066 -0.19699 0.42413 -0.19699 0.44132 -0.1912 C 0.44844 -0.18611 0.44444 -0.18842 0.45365 -0.18449 C 0.45503 -0.18379 0.4559 -0.18194 0.45729 -0.18125 C 0.46042 -0.17963 0.46389 -0.17916 0.46719 -0.17801 C 0.46892 -0.17754 0.47222 -0.17639 0.47222 -0.17615 C 0.47917 -0.1699 0.48906 -0.17014 0.49687 -0.16481 C 0.50972 -0.15625 0.49271 -0.16666 0.50312 -0.1581 C 0.50417 -0.15717 0.50555 -0.15717 0.50677 -0.15648 C 0.51198 -0.15301 0.51597 -0.14652 0.52031 -0.14166 C 0.52292 -0.13889 0.52448 -0.13865 0.52656 -0.13518 C 0.53038 -0.12824 0.5316 -0.12245 0.53507 -0.11574 C 0.53628 -0.1081 0.53698 -0.09676 0.54132 -0.09097 " pathEditMode="relative" rAng="0" ptsTypes="fffffffffffffffffffffffffff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956E-6 C 0.0026 -0.01018 -0.00087 0.00231 0.00573 -0.01018 C 0.00625 -0.01157 0.00607 -0.01342 0.00677 -0.01481 C 0.01441 -0.02799 0.02482 -0.03909 0.0335 -0.05065 C 0.03576 -0.05389 0.03889 -0.05551 0.04114 -0.05805 C 0.04305 -0.06013 0.04687 -0.06407 0.04687 -0.06407 C 0.05034 -0.071 0.05416 -0.07031 0.0592 -0.07609 C 0.0651 -0.08257 0.06753 -0.08511 0.07465 -0.08812 C 0.07847 -0.08974 0.08107 -0.09552 0.08472 -0.09714 C 0.08576 -0.0976 0.08715 -0.09829 0.08819 -0.09876 C 0.096 -0.10639 0.10416 -0.1124 0.11371 -0.11518 C 0.11805 -0.11864 0.12118 -0.1198 0.12604 -0.12096 C 0.14618 -0.12026 0.16614 -0.12003 0.18646 -0.11818 C 0.1908 -0.11772 0.19357 -0.11402 0.19757 -0.11217 C 0.20416 -0.10893 0.21041 -0.1087 0.21771 -0.10777 C 0.22517 -0.10592 0.23246 -0.10153 0.23993 -0.10014 C 0.25017 -0.09829 0.26059 -0.09691 0.27118 -0.09575 C 0.28698 -0.09135 0.30295 -0.09159 0.31892 -0.08812 C 0.32934 -0.08349 0.33958 -0.07702 0.35017 -0.0747 C 0.35642 -0.06915 0.36441 -0.06915 0.37135 -0.06707 C 0.37725 -0.06407 0.38333 -0.06152 0.38923 -0.05967 C 0.39739 -0.05458 0.40295 -0.04556 0.41163 -0.04186 C 0.41771 -0.02891 0.43194 -0.02868 0.44166 -0.02221 C 0.4434 -0.0155 0.44774 -0.01296 0.45173 -0.00879 C 0.45486 -0.00486 0.45729 -0.0007 0.46059 0.00323 C 0.46406 0.00717 0.4684 0.01688 0.4684 0.01688 C 0.47326 0.03538 0.47604 0.05481 0.4809 0.07377 C 0.48055 0.08117 0.48073 0.0888 0.47968 0.0962 C 0.47951 0.09805 0.47968 0.09227 0.47864 0.09158 C 0.47743 0.09065 0.47621 0.0925 0.47517 0.09297 C 0.47482 0.09458 0.47396 0.09782 0.47396 0.09805 L 0.4809 0.09158 " pathEditMode="relative" rAng="0" ptsTypes="ffffffffffffffffffffffffffffff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93" y="-1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624 C 0.01041 -0.00879 0.01944 -0.01966 0.02812 -0.02752 C 0.02934 -0.02868 0.03837 -0.0333 0.03923 -0.03376 C 0.06007 -0.05805 0.09149 -0.06452 0.11805 -0.07516 C 0.1283 -0.08372 0.14305 -0.08395 0.15486 -0.08881 C 0.17482 -0.08857 0.19496 -0.08881 0.21493 -0.08742 C 0.22482 -0.08672 0.2368 -0.0821 0.24705 -0.08117 C 0.25764 -0.0747 0.26805 -0.07609 0.28021 -0.07516 C 0.28767 -0.07308 0.29184 -0.0703 0.29982 -0.06892 C 0.30104 -0.06845 0.30225 -0.06799 0.30347 -0.0673 C 0.30486 -0.0666 0.3059 -0.06498 0.30729 -0.06429 C 0.3184 -0.0592 0.33055 -0.0562 0.34166 -0.05203 C 0.34948 -0.04926 0.35712 -0.04533 0.3651 -0.04278 C 0.38055 -0.0333 0.39653 -0.02683 0.41302 -0.02012 C 0.42083 -0.01665 0.42778 -0.01249 0.43628 -0.01087 C 0.44427 -0.00601 0.43975 -0.00809 0.45104 -0.00485 C 0.4533 -0.00416 0.45729 -0.003 0.45729 -0.00277 C 0.46198 0.00301 0.46788 0.00879 0.47448 0.01226 C 0.47864 0.01457 0.48385 0.01573 0.48784 0.01827 C 0.49844 0.02475 0.50816 0.03261 0.51996 0.03515 C 0.52708 0.0414 0.53264 0.05111 0.53975 0.05805 C 0.54236 0.06082 0.54566 0.06291 0.54809 0.06591 C 0.55034 0.06892 0.55555 0.07493 0.55555 0.07516 C 0.55694 0.08025 0.55833 0.08326 0.56163 0.08719 C 0.5658 0.09737 0.56857 0.1087 0.57153 0.11934 C 0.57205 0.12119 0.57205 0.1235 0.57291 0.12558 C 0.57413 0.12882 0.57673 0.13136 0.5776 0.13483 C 0.57951 0.14177 0.57969 0.14686 0.58403 0.15148 C 0.58698 0.16328 0.58628 0.17576 0.58628 0.18825 " pathEditMode="relative" rAng="0" ptsTypes="ffffffffffffffffffffffffffff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40" y="5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2803E-6 C 0.00243 -0.00972 0.01163 -0.01596 0.0184 -0.02128 C 0.025 -0.03215 0.03368 -0.04117 0.04062 -0.05181 C 0.04548 -0.05898 0.04948 -0.06985 0.05538 -0.07609 C 0.05764 -0.0784 0.06059 -0.07956 0.06267 -0.0821 C 0.06527 -0.08534 0.06909 -0.09066 0.07257 -0.09274 C 0.07986 -0.09737 0.08941 -0.09968 0.09722 -0.10199 C 0.0993 -0.10269 0.10121 -0.10292 0.1033 -0.10361 C 0.10659 -0.10431 0.11319 -0.10639 0.11319 -0.10639 C 0.13698 -0.10616 0.16076 -0.10639 0.18455 -0.105 C 0.18836 -0.10477 0.19201 -0.10199 0.19566 -0.10061 C 0.20034 -0.09852 0.21041 -0.0976 0.21041 -0.09737 C 0.21614 -0.09505 0.21875 -0.09251 0.22517 -0.09135 C 0.23646 -0.08257 0.24809 -0.07678 0.25955 -0.06846 C 0.26961 -0.06106 0.27864 -0.05135 0.28802 -0.04279 C 0.29583 -0.03562 0.30451 -0.02961 0.3125 -0.0229 C 0.31771 -0.01827 0.32222 -0.00925 0.32604 -0.00324 C 0.32708 0.00023 0.32812 0.00462 0.32986 0.00763 C 0.33472 0.01595 0.33246 0.00809 0.33593 0.01665 C 0.33784 0.0215 0.33854 0.02567 0.34097 0.03052 C 0.34444 0.04579 0.34896 0.06059 0.35208 0.07608 C 0.35347 0.08256 0.35521 0.08927 0.35694 0.09597 C 0.35729 0.09736 0.35816 0.10037 0.35816 0.1006 C 0.35781 0.11193 0.35833 0.12372 0.35694 0.13529 C 0.35677 0.13691 0.35451 0.13714 0.3533 0.13853 C 0.34826 0.14384 0.3467 0.15055 0.34097 0.15518 C 0.34062 0.1568 0.33975 0.1598 0.33975 0.16003 " pathEditMode="relative" rAng="0" ptsTypes="ffffffffffffffffffffffffff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6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5134 C 0.01146 -0.06822 0.02865 -0.08603 0.04774 -0.0962 C 0.05139 -0.10152 0.05764 -0.10545 0.0625 -0.10985 C 0.06389 -0.111 0.06441 -0.11309 0.06615 -0.11424 C 0.07413 -0.11933 0.0842 -0.12141 0.09306 -0.12442 C 0.09479 -0.12488 0.09635 -0.1258 0.09792 -0.1265 C 0.09931 -0.12719 0.10035 -0.12835 0.10174 -0.12881 C 0.10486 -0.12974 0.10833 -0.1302 0.11146 -0.13112 C 0.11562 -0.13367 0.11892 -0.13436 0.12378 -0.13552 C 0.13316 -0.14061 0.15208 -0.14616 0.16285 -0.14778 C 0.16962 -0.15101 0.17708 -0.15055 0.18368 -0.15356 C 0.19167 -0.15703 0.19948 -0.15864 0.20816 -0.16026 C 0.23212 -0.15957 0.24705 -0.16142 0.26719 -0.15564 C 0.27535 -0.15055 0.28299 -0.14662 0.29271 -0.14454 C 0.29531 -0.14269 0.29722 -0.14014 0.30017 -0.13876 C 0.30243 -0.13783 0.30746 -0.13667 0.30746 -0.13644 C 0.31458 -0.13043 0.32292 -0.12534 0.32951 -0.11864 C 0.33524 -0.11262 0.33698 -0.10823 0.34427 -0.10407 C 0.34809 -0.09944 0.35208 -0.09505 0.35417 -0.08973 C 0.35503 -0.08741 0.3566 -0.08279 0.3566 -0.08279 C 0.35434 -0.06776 0.35538 -0.0777 0.35538 -0.05365 " pathEditMode="relative" rAng="0" ptsTypes="ffffffffffffffffffffA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5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68178E-6 C 0.00643 -0.0044 0.01476 -0.01018 0.0198 -0.01712 C 0.02084 -0.01851 0.02101 -0.02082 0.02223 -0.02221 C 0.02327 -0.02336 0.02483 -0.0229 0.02587 -0.02382 C 0.02934 -0.0266 0.03247 -0.02961 0.03577 -0.03261 C 0.04011 -0.03654 0.0474 -0.0377 0.05209 -0.04117 C 0.06112 -0.04764 0.05539 -0.04418 0.06181 -0.05158 C 0.06476 -0.05505 0.07414 -0.06083 0.07552 -0.06175 C 0.09028 -0.07216 0.09549 -0.08534 0.11268 -0.08927 C 0.11389 -0.08974 0.11528 -0.08997 0.11632 -0.09089 C 0.11737 -0.09182 0.11771 -0.0939 0.11893 -0.09459 C 0.12969 -0.1006 0.14167 -0.10269 0.15243 -0.10824 C 0.16268 -0.11379 0.17257 -0.11888 0.18334 -0.12188 C 0.20452 -0.13715 0.23386 -0.13622 0.25643 -0.13738 C 0.25903 -0.13807 0.26164 -0.13876 0.26389 -0.13923 C 0.26893 -0.14061 0.27882 -0.1427 0.27882 -0.14246 C 0.29844 -0.15125 0.32466 -0.142 0.34584 -0.13923 C 0.35556 -0.13553 0.36181 -0.13506 0.37292 -0.13391 C 0.38299 -0.13136 0.39271 -0.1272 0.40261 -0.12373 C 0.41059 -0.11795 0.41858 -0.11517 0.42761 -0.11332 C 0.43282 -0.1087 0.4375 -0.10801 0.44375 -0.10616 C 0.45035 -0.10037 0.45834 -0.09737 0.46615 -0.09459 C 0.47118 -0.0895 0.47743 -0.08511 0.48334 -0.08233 C 0.48889 -0.0747 0.49549 -0.07216 0.50313 -0.07031 C 0.50851 -0.06661 0.51233 -0.06522 0.51806 -0.06337 C 0.53316 -0.05065 0.51563 -0.06499 0.53039 -0.05505 C 0.53733 -0.05019 0.53125 -0.0532 0.53785 -0.04649 C 0.54566 -0.03863 0.54028 -0.04672 0.54653 -0.03932 C 0.55087 -0.03423 0.55469 -0.02822 0.56025 -0.02544 C 0.5632 -0.00833 0.56667 0.00994 0.57639 0.02266 C 0.58039 0.0444 0.57466 0.01804 0.58004 0.03284 C 0.58212 0.03885 0.58316 0.04694 0.5849 0.05342 C 0.58664 0.06059 0.5849 0.06822 0.5849 0.07608 L 0.59132 0.0673 " pathEditMode="relative" rAng="0" ptsTypes="ffffffffffffffffffffffffffffffff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6" y="-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2" y="429235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bệnh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Rửa 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68" y="512949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 khô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7" y="523058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6" y="423930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828801" y="499601"/>
            <a:ext cx="9143691" cy="3412630"/>
            <a:chOff x="330958" y="248315"/>
            <a:chExt cx="9143691" cy="341263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" name="Group 6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26" name="Picture 4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5" name="Group 4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29" name="Picture 28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1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5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3325457" y="928796"/>
            <a:ext cx="5529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điền vào câu sau: Ăn chín uống sôi để(……………..)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11148649" y="584202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09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r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g, gi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346" y="5044220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50914" y="467737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và hoàn thiện từ sau:(vi….ùng, cố…..ắng, ….ữ gìn).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30541" y="57912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321531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18510" y="4359201"/>
            <a:ext cx="6819591" cy="15086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 đội mũ nón hoặc dầm mưa lâu bị lạnh.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959" y="5276007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30429" y="796099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đi học dưới trời nắng em cần chuẩn bị gì để bản thân không bị cảm sốt?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>
            <a:off x="11148649" y="586781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29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12630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33789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51861" y="403480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chào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633788" y="4835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Chào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25357" y="48719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thúc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26" y="4973035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495" y="3981754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7" y="4862515"/>
            <a:ext cx="672129" cy="5906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469262" y="460902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gặp thầy cô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bè, ông bà bố mẹ khi đi học về các em cần phải làm gì?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8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524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24019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2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71332" y="535932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3200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172201" y="531419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360" y="5314191"/>
            <a:ext cx="672947" cy="5913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63" y="5328046"/>
            <a:ext cx="672128" cy="53770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01538" y="336778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tranh: Hai người trong tranh đang làm gì?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ight Arrow 37">
            <a:hlinkClick r:id="rId17" action="ppaction://hlinksldjump"/>
          </p:cNvPr>
          <p:cNvSpPr/>
          <p:nvPr/>
        </p:nvSpPr>
        <p:spPr>
          <a:xfrm>
            <a:off x="9410392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/>
          <a:srcRect l="24153" t="27833" r="23230"/>
          <a:stretch/>
        </p:blipFill>
        <p:spPr>
          <a:xfrm>
            <a:off x="2743200" y="2459373"/>
            <a:ext cx="6424151" cy="2698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27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676401" y="188846"/>
            <a:ext cx="9143691" cy="3468754"/>
            <a:chOff x="330958" y="248315"/>
            <a:chExt cx="9143691" cy="341263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24" b="99346" l="0" r="97125">
                            <a14:foregroundMark x1="37220" y1="28272" x2="42812" y2="38743"/>
                            <a14:foregroundMark x1="59585" y1="28534" x2="59585" y2="37565"/>
                            <a14:foregroundMark x1="49201" y1="23298" x2="40256" y2="32330"/>
                            <a14:foregroundMark x1="42492" y1="89921" x2="30831" y2="96335"/>
                            <a14:foregroundMark x1="43131" y1="91885" x2="40895" y2="94634"/>
                            <a14:foregroundMark x1="59904" y1="89136" x2="67252" y2="97644"/>
                            <a14:foregroundMark x1="65335" y1="90576" x2="68690" y2="9581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oup 30"/>
              <p:cNvGrpSpPr/>
              <p:nvPr/>
            </p:nvGrpSpPr>
            <p:grpSpPr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0" b="92500" l="0" r="100000">
                              <a14:backgroundMark x1="40432" y1="18056" x2="57622" y2="23241"/>
                              <a14:backgroundMark x1="7243" y1="9630" x2="25514" y2="2685"/>
                              <a14:backgroundMark x1="26378" y1="28611" x2="69405" y2="14722"/>
                              <a14:backgroundMark x1="18270" y1="37685" x2="68541" y2="28241"/>
                              <a14:backgroundMark x1="62162" y1="23519" x2="83784" y2="35556"/>
                              <a14:backgroundMark x1="86378" y1="3426" x2="96216" y2="8889"/>
                              <a14:backgroundMark x1="83027" y1="5278" x2="99135" y2="12593"/>
                              <a14:backgroundMark x1="11027" y1="10741" x2="3351" y2="30833"/>
                              <a14:backgroundMark x1="3351" y1="27870" x2="865" y2="42407"/>
                              <a14:backgroundMark x1="3351" y1="61759" x2="17405" y2="92778"/>
                              <a14:backgroundMark x1="94919" y1="67222" x2="89730" y2="92037"/>
                              <a14:backgroundMark x1="1730" y1="42778" x2="1730" y2="486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589" b="97945" l="9950" r="8806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8217302" y="2799166"/>
                  <a:ext cx="690168" cy="501317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9589" b="97945" l="9950" r="8806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4" b="100000" l="0" r="99385">
                          <a14:foregroundMark x1="38154" y1="34144" x2="58154" y2="49884"/>
                          <a14:foregroundMark x1="17231" y1="38079" x2="66769" y2="57060"/>
                          <a14:foregroundMark x1="75538" y1="30208" x2="73692" y2="59722"/>
                          <a14:foregroundMark x1="65077" y1="28935" x2="78154" y2="53819"/>
                          <a14:foregroundMark x1="46769" y1="32176" x2="39846" y2="55787"/>
                          <a14:foregroundMark x1="59846" y1="39468" x2="42462" y2="59722"/>
                          <a14:foregroundMark x1="60615" y1="33565" x2="37231" y2="49884"/>
                          <a14:foregroundMark x1="68462" y1="36806" x2="68462" y2="53125"/>
                          <a14:foregroundMark x1="79846" y1="42708" x2="66769" y2="59722"/>
                          <a14:foregroundMark x1="71077" y1="37500" x2="59846" y2="57060"/>
                          <a14:foregroundMark x1="52000" y1="29630" x2="52000" y2="49884"/>
                          <a14:foregroundMark x1="56308" y1="61690" x2="63231" y2="68171"/>
                          <a14:foregroundMark x1="66769" y1="58333" x2="67692" y2="72106"/>
                          <a14:foregroundMark x1="49385" y1="62269" x2="52923" y2="662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405785" y="598489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76400" y="990600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 thường chào những ai? Em chào như thế nào?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 descr="Cap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0801" y="3546680"/>
            <a:ext cx="6576550" cy="280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41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994</Words>
  <Application>Microsoft Office PowerPoint</Application>
  <PresentationFormat>Widescreen</PresentationFormat>
  <Paragraphs>216</Paragraphs>
  <Slides>28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Times New Roman</vt:lpstr>
      <vt:lpstr>字魂107号-萌趣欢乐体</vt:lpstr>
      <vt:lpstr>Office 主题</vt:lpstr>
      <vt:lpstr>Office 主题​​</vt:lpstr>
      <vt:lpstr>2_Office Theme</vt:lpstr>
      <vt:lpstr>Office Theme</vt:lpstr>
      <vt:lpstr>4_Office 主题</vt:lpstr>
      <vt:lpstr>2_Office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thao</cp:lastModifiedBy>
  <cp:revision>97</cp:revision>
  <dcterms:modified xsi:type="dcterms:W3CDTF">2021-12-19T10:29:50Z</dcterms:modified>
</cp:coreProperties>
</file>