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70" r:id="rId3"/>
    <p:sldId id="271" r:id="rId4"/>
    <p:sldId id="274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6962A-212E-4E41-803D-3CB429BC279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D33B5-CFB4-41BB-8CB7-04C0C28B88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A140DEA-EF82-431F-A0F2-C1DDDE08F57D}" type="slidenum">
              <a:rPr lang="en-US"/>
              <a:t>6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38638"/>
            <a:ext cx="5029200" cy="27463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47716-1B74-4EDC-8911-2CF23BDAEB9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DCF53-1D05-4459-87D6-2B724AF47D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audio" Target="../media/audio1.wav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Bauernbar">
            <a:hlinkClick r:id="rId2" action="ppaction://hlinksldjump" tooltip="click vao qua 3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3581400"/>
            <a:ext cx="6354763" cy="1905000"/>
          </a:xfrm>
          <a:prstGeom prst="rect">
            <a:avLst/>
          </a:prstGeom>
          <a:noFill/>
        </p:spPr>
      </p:pic>
      <p:sp>
        <p:nvSpPr>
          <p:cNvPr id="20486" name="WordArt 6"/>
          <p:cNvSpPr>
            <a:spLocks noChangeArrowheads="1" noChangeShapeType="1" noTextEdit="1"/>
          </p:cNvSpPr>
          <p:nvPr/>
        </p:nvSpPr>
        <p:spPr bwMode="auto">
          <a:xfrm>
            <a:off x="685800" y="304800"/>
            <a:ext cx="7696200" cy="21336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2800" b="1" kern="10" dirty="0" err="1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Chào</a:t>
            </a:r>
            <a:r>
              <a:rPr lang="en-US" sz="2800" b="1" kern="10" dirty="0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2800" b="1" kern="10" dirty="0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em</a:t>
            </a:r>
            <a:r>
              <a:rPr lang="en-US" sz="2800" b="1" kern="10" dirty="0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tham</a:t>
            </a:r>
            <a:r>
              <a:rPr lang="en-US" sz="2800" b="1" kern="10" dirty="0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gia</a:t>
            </a:r>
            <a:r>
              <a:rPr lang="en-US" sz="2800" b="1" kern="10" dirty="0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tiết</a:t>
            </a:r>
            <a:r>
              <a:rPr lang="en-US" sz="2800" b="1" kern="10" dirty="0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học</a:t>
            </a:r>
            <a:r>
              <a:rPr lang="en-US" sz="2800" b="1" kern="10" dirty="0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lang="en-US" sz="2800" b="1" kern="10" dirty="0" err="1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hôm</a:t>
            </a:r>
            <a:r>
              <a:rPr lang="en-US" sz="2800" b="1" kern="10" dirty="0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nay</a:t>
            </a:r>
            <a:endParaRPr lang="en-US" sz="2800" b="1" kern="10" dirty="0">
              <a:ln w="9525">
                <a:noFill/>
                <a:round/>
              </a:ln>
              <a:solidFill>
                <a:srgbClr val="0000FF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0487" name="WordArt 7"/>
          <p:cNvSpPr>
            <a:spLocks noChangeArrowheads="1" noChangeShapeType="1" noTextEdit="1"/>
          </p:cNvSpPr>
          <p:nvPr/>
        </p:nvSpPr>
        <p:spPr bwMode="auto">
          <a:xfrm>
            <a:off x="1600200" y="2286000"/>
            <a:ext cx="6172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MÔN</a:t>
            </a:r>
            <a:r>
              <a:rPr lang="en-US" sz="3600" kern="10" dirty="0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: </a:t>
            </a:r>
            <a:r>
              <a:rPr lang="en-US" sz="3600" kern="10" dirty="0" err="1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Tự</a:t>
            </a:r>
            <a:r>
              <a:rPr lang="en-US" sz="3600" kern="10" dirty="0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nhiên</a:t>
            </a:r>
            <a:r>
              <a:rPr lang="en-US" sz="3600" kern="10" dirty="0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và</a:t>
            </a:r>
            <a:r>
              <a:rPr lang="en-US" sz="3600" kern="10" dirty="0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xã</a:t>
            </a:r>
            <a:r>
              <a:rPr lang="en-US" sz="3600" kern="10" dirty="0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hội</a:t>
            </a:r>
            <a:endParaRPr lang="en-US" sz="3600" kern="10" dirty="0">
              <a:ln w="22225">
                <a:solidFill>
                  <a:srgbClr val="008000"/>
                </a:solidFill>
                <a:round/>
              </a:ln>
              <a:solidFill>
                <a:srgbClr val="000000">
                  <a:alpha val="97000"/>
                </a:srgbClr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en-US" sz="3600" kern="10" dirty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LỚP </a:t>
            </a:r>
            <a:r>
              <a:rPr lang="en-US" sz="3600" kern="10" dirty="0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1</a:t>
            </a:r>
            <a:endParaRPr lang="en-US" sz="3600" kern="10" dirty="0">
              <a:ln w="22225">
                <a:solidFill>
                  <a:srgbClr val="008000"/>
                </a:solidFill>
                <a:round/>
              </a:ln>
              <a:solidFill>
                <a:srgbClr val="000000">
                  <a:alpha val="97000"/>
                </a:srgbClr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304800" y="5562600"/>
            <a:ext cx="8610600" cy="10509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ctr" eaLnBrk="0" hangingPunct="0">
              <a:buFontTx/>
              <a:buChar char="•"/>
            </a:pPr>
            <a:r>
              <a:rPr lang="en-US" sz="2800" b="1" dirty="0" err="1">
                <a:solidFill>
                  <a:srgbClr val="FF3300"/>
                </a:solidFill>
              </a:rPr>
              <a:t>Giáo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viên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giảng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dạy</a:t>
            </a:r>
            <a:r>
              <a:rPr lang="en-US" sz="2800" b="1" dirty="0">
                <a:solidFill>
                  <a:srgbClr val="FF3300"/>
                </a:solidFill>
              </a:rPr>
              <a:t>: </a:t>
            </a:r>
          </a:p>
          <a:p>
            <a:pPr algn="ctr" eaLnBrk="0" hangingPunct="0">
              <a:buFontTx/>
              <a:buChar char="•"/>
            </a:pPr>
            <a:r>
              <a:rPr lang="en-US" sz="2800" b="1" dirty="0" err="1" smtClean="0">
                <a:solidFill>
                  <a:srgbClr val="FF3300"/>
                </a:solidFill>
              </a:rPr>
              <a:t>Trường</a:t>
            </a:r>
            <a:r>
              <a:rPr lang="en-US" sz="2800" b="1" dirty="0" smtClean="0">
                <a:solidFill>
                  <a:srgbClr val="FF3300"/>
                </a:solidFill>
              </a:rPr>
              <a:t>:</a:t>
            </a:r>
            <a:endParaRPr lang="en-US" sz="28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3" presetClass="emph" presetSubtype="6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5" dur="2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nimBg="1"/>
      <p:bldP spid="20486" grpId="1" animBg="1"/>
      <p:bldP spid="20487" grpId="0" animBg="1"/>
      <p:bldP spid="204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C\Desktop\hình\TN3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990600" cy="914400"/>
          </a:xfrm>
          <a:prstGeom prst="rect">
            <a:avLst/>
          </a:prstGeom>
          <a:noFill/>
        </p:spPr>
      </p:pic>
      <p:sp>
        <p:nvSpPr>
          <p:cNvPr id="5" name="Title 1"/>
          <p:cNvSpPr txBox="1"/>
          <p:nvPr/>
        </p:nvSpPr>
        <p:spPr>
          <a:xfrm>
            <a:off x="1367155" y="190500"/>
            <a:ext cx="627634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Vì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sao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bạn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trai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trong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hình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cần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giúp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đỡ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3075" name="Picture 3" descr="C:\Users\PC\Desktop\hình\TN3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990600"/>
            <a:ext cx="8382000" cy="5638800"/>
          </a:xfrm>
          <a:prstGeom prst="rect">
            <a:avLst/>
          </a:prstGeom>
          <a:noFill/>
        </p:spPr>
      </p:pic>
      <p:sp>
        <p:nvSpPr>
          <p:cNvPr id="2" name="Cloud Callout 1"/>
          <p:cNvSpPr/>
          <p:nvPr/>
        </p:nvSpPr>
        <p:spPr>
          <a:xfrm>
            <a:off x="5638800" y="2514600"/>
            <a:ext cx="3124200" cy="20574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Vì bạn ý đang bị thương ở chân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  <p:bldP spid="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PC\Desktop\hình\TN2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"/>
            <a:ext cx="838200" cy="838200"/>
          </a:xfrm>
          <a:prstGeom prst="rect">
            <a:avLst/>
          </a:prstGeom>
          <a:noFill/>
        </p:spPr>
      </p:pic>
      <p:sp>
        <p:nvSpPr>
          <p:cNvPr id="5" name="Title 1"/>
          <p:cNvSpPr txBox="1"/>
          <p:nvPr/>
        </p:nvSpPr>
        <p:spPr>
          <a:xfrm>
            <a:off x="914400" y="228600"/>
            <a:ext cx="7924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Quan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sát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hình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và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nói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về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các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việc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bạn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Hoa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đã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làm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hằng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ngày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để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giữ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gìn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vệ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sinh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cơ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4099" name="Picture 3" descr="C:\Users\PC\Desktop\hình\TN3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7565" y="1066800"/>
            <a:ext cx="7353935" cy="5105400"/>
          </a:xfrm>
          <a:prstGeom prst="rect">
            <a:avLst/>
          </a:prstGeom>
          <a:noFill/>
        </p:spPr>
      </p:pic>
      <p:sp>
        <p:nvSpPr>
          <p:cNvPr id="7" name="Title 1"/>
          <p:cNvSpPr txBox="1"/>
          <p:nvPr/>
        </p:nvSpPr>
        <p:spPr>
          <a:xfrm>
            <a:off x="-41859" y="6200106"/>
            <a:ext cx="5087151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 </a:t>
            </a:r>
            <a:r>
              <a:rPr lang="en-US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giữ</a:t>
            </a:r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sạch</a:t>
            </a:r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cơ</a:t>
            </a:r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576580" y="1219200"/>
            <a:ext cx="1480820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Đánh răng</a:t>
            </a:r>
          </a:p>
        </p:txBody>
      </p:sp>
      <p:sp>
        <p:nvSpPr>
          <p:cNvPr id="3" name="Cloud Callout 2"/>
          <p:cNvSpPr/>
          <p:nvPr/>
        </p:nvSpPr>
        <p:spPr>
          <a:xfrm>
            <a:off x="7315200" y="1066800"/>
            <a:ext cx="1600200" cy="1066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Rửa mặt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663180" y="3162300"/>
            <a:ext cx="1480820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Chải đầu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2184400" y="2895600"/>
            <a:ext cx="1600200" cy="1066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Mặc quần áo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0680" y="5060950"/>
            <a:ext cx="1480820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Tắm rửa</a:t>
            </a:r>
          </a:p>
        </p:txBody>
      </p:sp>
      <p:sp>
        <p:nvSpPr>
          <p:cNvPr id="9" name="Cloud Callout 8"/>
          <p:cNvSpPr/>
          <p:nvPr/>
        </p:nvSpPr>
        <p:spPr>
          <a:xfrm>
            <a:off x="7054850" y="5133340"/>
            <a:ext cx="1600200" cy="1066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Rửa tay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PC\Desktop\hình\TN3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74" y="88005"/>
            <a:ext cx="762000" cy="857250"/>
          </a:xfrm>
          <a:prstGeom prst="rect">
            <a:avLst/>
          </a:prstGeom>
          <a:noFill/>
        </p:spPr>
      </p:pic>
      <p:sp>
        <p:nvSpPr>
          <p:cNvPr id="5" name="Title 1"/>
          <p:cNvSpPr txBox="1"/>
          <p:nvPr/>
        </p:nvSpPr>
        <p:spPr>
          <a:xfrm>
            <a:off x="657894" y="228600"/>
            <a:ext cx="80772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Nói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với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bạn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những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việc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và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người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thân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đã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làm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để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giữ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vệ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sinh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thân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thể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6149" name="Picture 5" descr="C:\Users\PC\Desktop\hình\o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71600"/>
            <a:ext cx="8915400" cy="495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7204075" y="4648200"/>
            <a:ext cx="1905000" cy="2209800"/>
            <a:chOff x="-216" y="3820"/>
            <a:chExt cx="648" cy="281"/>
          </a:xfrm>
        </p:grpSpPr>
        <p:pic>
          <p:nvPicPr>
            <p:cNvPr id="100355" name="Picture 3" descr="97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</p:spPr>
        </p:pic>
        <p:pic>
          <p:nvPicPr>
            <p:cNvPr id="100356" name="Picture 4" descr="97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</p:spPr>
        </p:pic>
        <p:pic>
          <p:nvPicPr>
            <p:cNvPr id="100357" name="Picture 5" descr="97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</p:spPr>
        </p:pic>
      </p:grp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0" y="609600"/>
            <a:ext cx="8582025" cy="29384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82030" tIns="41015" rIns="82030" bIns="41015">
            <a:spAutoFit/>
          </a:bodyPr>
          <a:lstStyle/>
          <a:p>
            <a:pPr algn="ctr" defTabSz="821055" eaLnBrk="0" hangingPunct="0">
              <a:lnSpc>
                <a:spcPct val="110000"/>
              </a:lnSpc>
              <a:spcBef>
                <a:spcPct val="50000"/>
              </a:spcBef>
            </a:pPr>
            <a:endParaRPr lang="en-US" sz="51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HelvetInsH" panose="020B7200000000000000" pitchFamily="34" charset="0"/>
            </a:endParaRPr>
          </a:p>
          <a:p>
            <a:pPr algn="ctr" defTabSz="821055" eaLnBrk="0" hangingPunct="0">
              <a:lnSpc>
                <a:spcPct val="110000"/>
              </a:lnSpc>
              <a:spcBef>
                <a:spcPct val="50000"/>
              </a:spcBef>
            </a:pPr>
            <a:endParaRPr lang="en-US" sz="19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HelvetInsH" panose="020B7200000000000000" pitchFamily="34" charset="0"/>
            </a:endParaRPr>
          </a:p>
          <a:p>
            <a:pPr algn="ctr" defTabSz="821055" eaLnBrk="0" hangingPunct="0">
              <a:lnSpc>
                <a:spcPct val="110000"/>
              </a:lnSpc>
              <a:spcBef>
                <a:spcPct val="50000"/>
              </a:spcBef>
            </a:pPr>
            <a:endParaRPr lang="en-US" sz="63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HelvetInsH" panose="020B7200000000000000" pitchFamily="34" charset="0"/>
            </a:endParaRPr>
          </a:p>
        </p:txBody>
      </p:sp>
      <p:sp>
        <p:nvSpPr>
          <p:cNvPr id="1003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00360" name="Picture 8" descr="9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00800" y="6019800"/>
            <a:ext cx="685800" cy="411163"/>
          </a:xfrm>
          <a:prstGeom prst="rect">
            <a:avLst/>
          </a:prstGeom>
          <a:noFill/>
        </p:spPr>
      </p:pic>
      <p:pic>
        <p:nvPicPr>
          <p:cNvPr id="100361" name="Picture 9" descr="9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5608638"/>
            <a:ext cx="1066800" cy="639762"/>
          </a:xfrm>
          <a:prstGeom prst="rect">
            <a:avLst/>
          </a:prstGeom>
          <a:noFill/>
        </p:spPr>
      </p:pic>
      <p:pic>
        <p:nvPicPr>
          <p:cNvPr id="100362" name="Picture 10" descr="9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6021388"/>
            <a:ext cx="685800" cy="327025"/>
          </a:xfrm>
          <a:prstGeom prst="rect">
            <a:avLst/>
          </a:prstGeom>
          <a:noFill/>
        </p:spPr>
      </p:pic>
      <p:pic>
        <p:nvPicPr>
          <p:cNvPr id="100363" name="Picture 11" descr="9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00800" y="6057900"/>
            <a:ext cx="1676400" cy="800100"/>
          </a:xfrm>
          <a:prstGeom prst="rect">
            <a:avLst/>
          </a:prstGeom>
          <a:noFill/>
        </p:spPr>
      </p:pic>
      <p:pic>
        <p:nvPicPr>
          <p:cNvPr id="100364" name="Picture 12" descr="9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00800" y="4724400"/>
            <a:ext cx="1371600" cy="2133600"/>
          </a:xfrm>
          <a:prstGeom prst="rect">
            <a:avLst/>
          </a:prstGeom>
          <a:noFill/>
        </p:spPr>
      </p:pic>
      <p:pic>
        <p:nvPicPr>
          <p:cNvPr id="100365" name="Picture 13" descr="9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5943600"/>
            <a:ext cx="685800" cy="327025"/>
          </a:xfrm>
          <a:prstGeom prst="rect">
            <a:avLst/>
          </a:prstGeom>
          <a:noFill/>
        </p:spPr>
      </p:pic>
      <p:pic>
        <p:nvPicPr>
          <p:cNvPr id="100366" name="Picture 14" descr="9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8400" y="5638800"/>
            <a:ext cx="685800" cy="860425"/>
          </a:xfrm>
          <a:prstGeom prst="rect">
            <a:avLst/>
          </a:prstGeom>
          <a:noFill/>
        </p:spPr>
      </p:pic>
      <p:pic>
        <p:nvPicPr>
          <p:cNvPr id="100367" name="Picture 15" descr="9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0" y="5562600"/>
            <a:ext cx="1254125" cy="1295400"/>
          </a:xfrm>
          <a:prstGeom prst="rect">
            <a:avLst/>
          </a:prstGeom>
          <a:noFill/>
        </p:spPr>
      </p:pic>
      <p:pic>
        <p:nvPicPr>
          <p:cNvPr id="100368" name="Picture 16" descr="j031805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246735">
            <a:off x="7356475" y="4572000"/>
            <a:ext cx="679450" cy="325438"/>
          </a:xfrm>
          <a:prstGeom prst="rect">
            <a:avLst/>
          </a:prstGeom>
          <a:noFill/>
        </p:spPr>
      </p:pic>
      <p:sp>
        <p:nvSpPr>
          <p:cNvPr id="100369" name="AutoShape 17"/>
          <p:cNvSpPr>
            <a:spLocks noChangeArrowheads="1"/>
          </p:cNvSpPr>
          <p:nvPr/>
        </p:nvSpPr>
        <p:spPr bwMode="auto">
          <a:xfrm>
            <a:off x="7772400" y="381000"/>
            <a:ext cx="1371600" cy="381000"/>
          </a:xfrm>
          <a:prstGeom prst="cloudCallout">
            <a:avLst>
              <a:gd name="adj1" fmla="val -151736"/>
              <a:gd name="adj2" fmla="val 4583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pPr algn="ctr" eaLnBrk="0" hangingPunct="0"/>
            <a:endParaRPr lang="en-US" sz="1800"/>
          </a:p>
        </p:txBody>
      </p:sp>
      <p:sp>
        <p:nvSpPr>
          <p:cNvPr id="100370" name="AutoShape 18"/>
          <p:cNvSpPr>
            <a:spLocks noChangeArrowheads="1"/>
          </p:cNvSpPr>
          <p:nvPr/>
        </p:nvSpPr>
        <p:spPr bwMode="auto">
          <a:xfrm>
            <a:off x="5791200" y="533400"/>
            <a:ext cx="2514600" cy="609600"/>
          </a:xfrm>
          <a:prstGeom prst="cloudCallout">
            <a:avLst>
              <a:gd name="adj1" fmla="val -44130"/>
              <a:gd name="adj2" fmla="val 12239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pPr algn="ctr" eaLnBrk="0" hangingPunct="0"/>
            <a:endParaRPr lang="en-US" sz="1800"/>
          </a:p>
        </p:txBody>
      </p:sp>
      <p:pic>
        <p:nvPicPr>
          <p:cNvPr id="100371" name="Picture 19" descr="sun14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304800"/>
            <a:ext cx="1219200" cy="1057275"/>
          </a:xfrm>
          <a:prstGeom prst="rect">
            <a:avLst/>
          </a:prstGeom>
          <a:noFill/>
        </p:spPr>
      </p:pic>
      <p:pic>
        <p:nvPicPr>
          <p:cNvPr id="100372" name="Picture 20" descr="Dove-02-june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8130461" flipV="1">
            <a:off x="4343400" y="3200400"/>
            <a:ext cx="1682750" cy="153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73" name="Picture 21" descr="Dove-02-june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8599614" flipV="1">
            <a:off x="6019800" y="2895600"/>
            <a:ext cx="1828800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74" name="Picture 22" descr="Dove-02-june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7276227" flipV="1">
            <a:off x="6155532" y="1921668"/>
            <a:ext cx="127635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75" name="Picture 23" descr="Dove-02-june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7276227" flipV="1">
            <a:off x="8036719" y="854869"/>
            <a:ext cx="127635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76" name="Picture 24" descr="Dove-02-june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7659196" flipV="1">
            <a:off x="8074819" y="2569369"/>
            <a:ext cx="120015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77" name="Picture 25" descr="Dove-02-june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8216429" flipV="1">
            <a:off x="4572000" y="1981200"/>
            <a:ext cx="1666875" cy="145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78" name="Picture 26" descr="Dove-02-june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7276227" flipV="1">
            <a:off x="5774532" y="778668"/>
            <a:ext cx="127635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79" name="Picture 27" descr="Dove-02-june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7639186" flipV="1">
            <a:off x="3907632" y="740568"/>
            <a:ext cx="120015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80" name="Picture 28" descr="Dove-02-june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8242910" flipV="1">
            <a:off x="7162800" y="990600"/>
            <a:ext cx="11239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381" name="AutoShape 29"/>
          <p:cNvSpPr>
            <a:spLocks noChangeArrowheads="1"/>
          </p:cNvSpPr>
          <p:nvPr/>
        </p:nvSpPr>
        <p:spPr bwMode="auto">
          <a:xfrm>
            <a:off x="5562600" y="0"/>
            <a:ext cx="1371600" cy="381000"/>
          </a:xfrm>
          <a:prstGeom prst="cloudCallout">
            <a:avLst>
              <a:gd name="adj1" fmla="val -218403"/>
              <a:gd name="adj2" fmla="val 14583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pPr algn="ctr" eaLnBrk="0" hangingPunct="0"/>
            <a:endParaRPr lang="en-US" sz="1800"/>
          </a:p>
        </p:txBody>
      </p:sp>
      <p:sp>
        <p:nvSpPr>
          <p:cNvPr id="100382" name="WordArt 30"/>
          <p:cNvSpPr>
            <a:spLocks noChangeArrowheads="1" noChangeShapeType="1" noTextEdit="1"/>
          </p:cNvSpPr>
          <p:nvPr/>
        </p:nvSpPr>
        <p:spPr bwMode="auto">
          <a:xfrm>
            <a:off x="1066800" y="838200"/>
            <a:ext cx="7543800" cy="1905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71838"/>
              </a:avLst>
            </a:prstTxWarp>
          </a:bodyPr>
          <a:lstStyle/>
          <a:p>
            <a:pPr algn="ctr"/>
            <a:r>
              <a:rPr lang="vi-VN" sz="3600" b="1" kern="10" spc="-360" dirty="0" smtClean="0">
                <a:ln w="28575">
                  <a:noFill/>
                  <a:round/>
                </a:ln>
                <a:solidFill>
                  <a:srgbClr val="FF3399"/>
                </a:solidFill>
                <a:effectLst>
                  <a:outerShdw dist="107763" dir="18900000" algn="ctr" rotWithShape="0">
                    <a:srgbClr val="00FFCC">
                      <a:alpha val="5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</a:t>
            </a:r>
            <a:r>
              <a:rPr lang="en-US" sz="3600" b="1" kern="10" spc="-360" dirty="0" err="1" smtClean="0">
                <a:ln w="28575">
                  <a:noFill/>
                  <a:round/>
                </a:ln>
                <a:solidFill>
                  <a:srgbClr val="FF3399"/>
                </a:solidFill>
                <a:effectLst>
                  <a:outerShdw dist="107763" dir="18900000" algn="ctr" rotWithShape="0">
                    <a:srgbClr val="00FFCC">
                      <a:alpha val="5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ào</a:t>
            </a:r>
            <a:r>
              <a:rPr lang="en-US" sz="3600" b="1" kern="10" spc="-360" dirty="0" smtClean="0">
                <a:ln w="28575">
                  <a:noFill/>
                  <a:round/>
                </a:ln>
                <a:solidFill>
                  <a:srgbClr val="FF3399"/>
                </a:solidFill>
                <a:effectLst>
                  <a:outerShdw dist="107763" dir="18900000" algn="ctr" rotWithShape="0">
                    <a:srgbClr val="00FFCC">
                      <a:alpha val="5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spc="-360" dirty="0" err="1" smtClean="0">
                <a:ln w="28575">
                  <a:noFill/>
                  <a:round/>
                </a:ln>
                <a:solidFill>
                  <a:srgbClr val="FF3399"/>
                </a:solidFill>
                <a:effectLst>
                  <a:outerShdw dist="107763" dir="18900000" algn="ctr" rotWithShape="0">
                    <a:srgbClr val="00FFCC">
                      <a:alpha val="5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3600" b="1" kern="10" spc="-360" dirty="0" smtClean="0">
                <a:ln w="28575">
                  <a:noFill/>
                  <a:round/>
                </a:ln>
                <a:solidFill>
                  <a:srgbClr val="FF3399"/>
                </a:solidFill>
                <a:effectLst>
                  <a:outerShdw dist="107763" dir="18900000" algn="ctr" rotWithShape="0">
                    <a:srgbClr val="00FFCC">
                      <a:alpha val="5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spc="-360" dirty="0" err="1" smtClean="0">
                <a:ln w="28575">
                  <a:noFill/>
                  <a:round/>
                </a:ln>
                <a:solidFill>
                  <a:srgbClr val="FF3399"/>
                </a:solidFill>
                <a:effectLst>
                  <a:outerShdw dist="107763" dir="18900000" algn="ctr" rotWithShape="0">
                    <a:srgbClr val="00FFCC">
                      <a:alpha val="5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em</a:t>
            </a:r>
            <a:r>
              <a:rPr lang="vi-VN" sz="3600" b="1" kern="10" spc="-360" dirty="0" smtClean="0">
                <a:ln w="28575">
                  <a:noFill/>
                  <a:round/>
                </a:ln>
                <a:solidFill>
                  <a:srgbClr val="FF3399"/>
                </a:solidFill>
                <a:effectLst>
                  <a:outerShdw dist="107763" dir="18900000" algn="ctr" rotWithShape="0">
                    <a:srgbClr val="00FFCC">
                      <a:alpha val="5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 </a:t>
            </a:r>
            <a:endParaRPr lang="en-US" sz="3600" b="1" kern="10" spc="-360" dirty="0">
              <a:ln w="28575">
                <a:noFill/>
                <a:round/>
              </a:ln>
              <a:solidFill>
                <a:srgbClr val="FF3399"/>
              </a:solidFill>
              <a:effectLst>
                <a:outerShdw dist="107763" dir="18900000" algn="ctr" rotWithShape="0">
                  <a:srgbClr val="00FFCC">
                    <a:alpha val="5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00383" name="Picture 31" descr="j031805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302527">
            <a:off x="7989888" y="4648200"/>
            <a:ext cx="890587" cy="393700"/>
          </a:xfrm>
          <a:prstGeom prst="rect">
            <a:avLst/>
          </a:prstGeom>
          <a:noFill/>
        </p:spPr>
      </p:pic>
      <p:sp>
        <p:nvSpPr>
          <p:cNvPr id="100385" name="WordArt 33"/>
          <p:cNvSpPr>
            <a:spLocks noChangeArrowheads="1" noChangeShapeType="1" noTextEdit="1"/>
          </p:cNvSpPr>
          <p:nvPr/>
        </p:nvSpPr>
        <p:spPr bwMode="auto">
          <a:xfrm>
            <a:off x="1600200" y="2255838"/>
            <a:ext cx="6019800" cy="868362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Hẹn</a:t>
            </a:r>
            <a:r>
              <a:rPr lang="en-US" sz="3600" kern="10" dirty="0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gặp</a:t>
            </a:r>
            <a:r>
              <a:rPr lang="en-US" sz="3600" kern="10" dirty="0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lại</a:t>
            </a:r>
            <a:r>
              <a:rPr lang="en-US" sz="3600" kern="10" dirty="0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3600" kern="10" dirty="0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em</a:t>
            </a:r>
            <a:endParaRPr lang="en-US" sz="3600" kern="10" dirty="0">
              <a:ln w="22225">
                <a:solidFill>
                  <a:srgbClr val="008000"/>
                </a:solidFill>
                <a:round/>
              </a:ln>
              <a:solidFill>
                <a:srgbClr val="000000">
                  <a:alpha val="97000"/>
                </a:srgbClr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0"/>
                                        <p:tgtEl>
                                          <p:spTgt spid="1003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00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74166 0.02778 " pathEditMode="relative" rAng="0" ptsTypes="AA">
                                      <p:cBhvr>
                                        <p:cTn id="14" dur="45000" fill="hold"/>
                                        <p:tgtEl>
                                          <p:spTgt spid="100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00" y="1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2222 L -0.77083 0.08889 " pathEditMode="relative" rAng="0" ptsTypes="AA">
                                      <p:cBhvr>
                                        <p:cTn id="16" dur="45000" fill="hold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00" y="3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667 -0.00555 L -0.81667 0.05 " pathEditMode="relative" rAng="0" ptsTypes="AA">
                                      <p:cBhvr>
                                        <p:cTn id="18" dur="45000" fill="hold"/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200" y="2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15833 0.35625 " pathEditMode="relative" rAng="0" ptsTypes="AA">
                                      <p:cBhvr>
                                        <p:cTn id="20" dur="350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00" y="17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121 0.0125 L -0.55955 0.19027 " pathEditMode="relative" rAng="0" ptsTypes="AA">
                                      <p:cBhvr>
                                        <p:cTn id="22" dur="25000" fill="hold"/>
                                        <p:tgtEl>
                                          <p:spTgt spid="1003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00" y="8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-0.70782 0.29398 " pathEditMode="relative" rAng="0" ptsTypes="AA">
                                      <p:cBhvr>
                                        <p:cTn id="24" dur="25000" fill="hold"/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00" y="14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712 -0.08194 L -0.80955 0.35139 " pathEditMode="relative" rAng="0" ptsTypes="AA">
                                      <p:cBhvr>
                                        <p:cTn id="26" dur="25000" fill="hold"/>
                                        <p:tgtEl>
                                          <p:spTgt spid="1003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800" y="21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878 -0.1375 L -0.75122 0.32917 " pathEditMode="relative" rAng="0" ptsTypes="AA">
                                      <p:cBhvr>
                                        <p:cTn id="28" dur="25000" fill="hold"/>
                                        <p:tgtEl>
                                          <p:spTgt spid="100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00" y="23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L -0.89479 0.36389 " pathEditMode="relative" rAng="0" ptsTypes="AA">
                                      <p:cBhvr>
                                        <p:cTn id="30" dur="25000" fill="hold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700" y="18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L -0.91788 0.41806 " pathEditMode="relative" rAng="0" ptsTypes="AA">
                                      <p:cBhvr>
                                        <p:cTn id="32" dur="25000" fill="hold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900" y="20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44444E-6 L -0.95955 0.4125 " pathEditMode="relative" rAng="0" ptsTypes="AA">
                                      <p:cBhvr>
                                        <p:cTn id="34" dur="25000" fill="hold"/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00" y="20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-0.875 0.36227 " pathEditMode="relative" rAng="0" ptsTypes="AA">
                                      <p:cBhvr>
                                        <p:cTn id="36" dur="25000" fill="hold"/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800" y="18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98 -0.10046 L -0.75035 0.27731 " pathEditMode="relative" rAng="0" ptsTypes="AA">
                                      <p:cBhvr>
                                        <p:cTn id="38" dur="25000" fill="hold"/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400" y="18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81" grpId="0" animBg="1"/>
      <p:bldP spid="100382" grpId="0" animBg="1"/>
      <p:bldP spid="10038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Microsoft Office PowerPoint</Application>
  <PresentationFormat>On-screen Show (4:3)</PresentationFormat>
  <Paragraphs>20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.VnHelvetInsH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MyPC</cp:lastModifiedBy>
  <cp:revision>17</cp:revision>
  <dcterms:created xsi:type="dcterms:W3CDTF">2020-08-29T14:23:00Z</dcterms:created>
  <dcterms:modified xsi:type="dcterms:W3CDTF">2023-03-20T08:02:59Z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