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57" r:id="rId2"/>
    <p:sldId id="268" r:id="rId3"/>
    <p:sldId id="270" r:id="rId4"/>
    <p:sldId id="279" r:id="rId5"/>
    <p:sldId id="280" r:id="rId6"/>
    <p:sldId id="281" r:id="rId7"/>
    <p:sldId id="273" r:id="rId8"/>
    <p:sldId id="274" r:id="rId9"/>
    <p:sldId id="283" r:id="rId10"/>
    <p:sldId id="282" r:id="rId11"/>
    <p:sldId id="285" r:id="rId12"/>
    <p:sldId id="286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84" r:id="rId22"/>
    <p:sldId id="275" r:id="rId23"/>
    <p:sldId id="277" r:id="rId24"/>
  </p:sldIdLst>
  <p:sldSz cx="12192000" cy="6858000"/>
  <p:notesSz cx="6858000" cy="9144000"/>
  <p:embeddedFontLst>
    <p:embeddedFont>
      <p:font typeface="#9Slide03 AllRoundGothic" charset="-93"/>
      <p:regular r:id="rId26"/>
    </p:embeddedFont>
    <p:embeddedFont>
      <p:font typeface="UTM Swiss 721 Black Condensed" charset="-93"/>
      <p:regular r:id="rId27"/>
    </p:embeddedFont>
    <p:embeddedFont>
      <p:font typeface="#9Slide03 SVNLifehack Sans" charset="0"/>
      <p:regular r:id="rId28"/>
    </p:embeddedFont>
    <p:embeddedFont>
      <p:font typeface="Bowlby One" charset="0"/>
      <p:regular r:id="rId29"/>
    </p:embeddedFont>
    <p:embeddedFont>
      <p:font typeface="#9Slide07 Bungee" charset="-93"/>
      <p:regular r:id="rId30"/>
    </p:embeddedFont>
    <p:embeddedFont>
      <p:font typeface="#9Slide07 SVNBango" charset="0"/>
      <p:regular r:id="rId31"/>
    </p:embeddedFont>
    <p:embeddedFont>
      <p:font typeface="#9Slide07 FS North Land Sans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#9Slide03 SFU SwissBT ExtraComp" charset="-93"/>
      <p:regular r:id="rId37"/>
    </p:embeddedFont>
    <p:embeddedFont>
      <p:font typeface="#9Slide05 Aphrodite Pro" charset="-93"/>
      <p:regular r:id="rId38"/>
    </p:embeddedFont>
    <p:embeddedFont>
      <p:font typeface="等线" charset="-122"/>
      <p:regular r:id="rId39"/>
      <p:bold r:id="rId40"/>
    </p:embeddedFont>
    <p:embeddedFont>
      <p:font typeface="Open Sans" charset="0"/>
      <p:regular r:id="rId41"/>
      <p:bold r:id="rId42"/>
      <p:italic r:id="rId43"/>
      <p:boldItalic r:id="rId44"/>
    </p:embeddedFont>
    <p:embeddedFont>
      <p:font typeface="Lato" charset="0"/>
      <p:regular r:id="rId45"/>
      <p:bold r:id="rId46"/>
      <p:italic r:id="rId47"/>
    </p:embeddedFont>
    <p:embeddedFont>
      <p:font typeface="Syne" charset="0"/>
      <p:regular r:id="rId48"/>
      <p:bold r:id="rId49"/>
    </p:embeddedFont>
    <p:embeddedFont>
      <p:font typeface="#9Slide07 HoneyCream" charset="-93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1" autoAdjust="0"/>
    <p:restoredTop sz="94660"/>
  </p:normalViewPr>
  <p:slideViewPr>
    <p:cSldViewPr snapToGrid="0">
      <p:cViewPr>
        <p:scale>
          <a:sx n="53" d="100"/>
          <a:sy n="53" d="100"/>
        </p:scale>
        <p:origin x="-55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2AE7-3D34-4CDD-B0DD-B4A3C14B38F7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E705-6AD9-4C47-AA0E-AA3494E51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1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92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4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47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96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98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12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05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63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07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37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4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61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2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07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03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28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54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76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9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84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4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32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76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86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18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9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5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5167" y="210533"/>
            <a:ext cx="1028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5167" y="1536633"/>
            <a:ext cx="10281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8192A7-2A99-B683-6F9E-D2ACF97C1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43FE04-640C-18EE-B1A1-6F689EB88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EEB91D57-5187-DE66-F25B-2D907815C943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45CA09E-B18A-4215-1B7A-D66D72696E83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6AFB92B-B4B9-01F8-2A19-28EE1F344DC5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DDB155-A3D0-1BCA-0CB1-4828A19ACDB5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E52848-6BE2-DDDF-A7A9-A5E87B17BA39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0721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microsoft.com/office/2007/relationships/hdphoto" Target="../media/hdphoto3.wdp"/><Relationship Id="rId10" Type="http://schemas.openxmlformats.org/officeDocument/2006/relationships/slide" Target="slide20.xml"/><Relationship Id="rId4" Type="http://schemas.openxmlformats.org/officeDocument/2006/relationships/image" Target="../media/image28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6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22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E62DF45-4FAF-87BC-EF02-96A340401C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3"/>
            <a:ext cx="12192000" cy="6797587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xmlns="" id="{30AC665D-C0B1-ECC0-CFEF-E611B75B2813}"/>
              </a:ext>
            </a:extLst>
          </p:cNvPr>
          <p:cNvGrpSpPr/>
          <p:nvPr/>
        </p:nvGrpSpPr>
        <p:grpSpPr>
          <a:xfrm>
            <a:off x="717317" y="3064265"/>
            <a:ext cx="649319" cy="1069372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xmlns="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xmlns="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xmlns="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xmlns="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xmlns="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xmlns="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xmlns="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xmlns="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xmlns="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xmlns="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xmlns="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xmlns="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xmlns="" id="{069FAEF1-1800-F050-FD7A-A4BE20185E38}"/>
              </a:ext>
            </a:extLst>
          </p:cNvPr>
          <p:cNvSpPr/>
          <p:nvPr/>
        </p:nvSpPr>
        <p:spPr>
          <a:xfrm>
            <a:off x="2249286" y="1037682"/>
            <a:ext cx="8499887" cy="446313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D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Google Shape;809;p37">
            <a:extLst>
              <a:ext uri="{FF2B5EF4-FFF2-40B4-BE49-F238E27FC236}">
                <a16:creationId xmlns:a16="http://schemas.microsoft.com/office/drawing/2014/main" xmlns="" id="{D59E7AA9-8933-C9A2-3AAB-92035FDB6B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0636567" y="3023261"/>
            <a:ext cx="638528" cy="4222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5" name="Google Shape;810;p37">
            <a:extLst>
              <a:ext uri="{FF2B5EF4-FFF2-40B4-BE49-F238E27FC236}">
                <a16:creationId xmlns:a16="http://schemas.microsoft.com/office/drawing/2014/main" xmlns="" id="{C6342A0F-402D-CAAE-AF7E-C43B26C6B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3480" y="2145954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6" name="Google Shape;811;p37">
            <a:extLst>
              <a:ext uri="{FF2B5EF4-FFF2-40B4-BE49-F238E27FC236}">
                <a16:creationId xmlns:a16="http://schemas.microsoft.com/office/drawing/2014/main" xmlns="" id="{2028621F-FFC2-1C14-E74E-A0BA7960FA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1291" y="2587646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7" name="Google Shape;812;p37">
            <a:extLst>
              <a:ext uri="{FF2B5EF4-FFF2-40B4-BE49-F238E27FC236}">
                <a16:creationId xmlns:a16="http://schemas.microsoft.com/office/drawing/2014/main" xmlns="" id="{704B805D-2110-E5E0-2C8B-1E93DF90BB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0">
            <a:off x="10890702" y="2318522"/>
            <a:ext cx="462981" cy="7023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1" name="Google Shape;806;p37">
            <a:extLst>
              <a:ext uri="{FF2B5EF4-FFF2-40B4-BE49-F238E27FC236}">
                <a16:creationId xmlns:a16="http://schemas.microsoft.com/office/drawing/2014/main" xmlns="" id="{EE98F2D2-69BB-826A-5DE8-297C17F65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7628">
            <a:off x="9877536" y="541079"/>
            <a:ext cx="2042665" cy="1888352"/>
          </a:xfrm>
          <a:prstGeom prst="rect">
            <a:avLst/>
          </a:prstGeom>
          <a:noFill/>
          <a:ln>
            <a:noFill/>
          </a:ln>
          <a:effectLst>
            <a:outerShdw blurRad="57150" dist="28575" dir="45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xmlns="" id="{82AEF410-71B5-F364-B53E-86F02D5E53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9856" flipH="1">
            <a:off x="496799" y="-3190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xmlns="" id="{5F117E15-1E0A-3AFA-BAA8-E74D07F780C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73073">
            <a:off x="143657" y="16591"/>
            <a:ext cx="2063041" cy="1924435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4" name="Google Shape;1026;p46">
            <a:extLst>
              <a:ext uri="{FF2B5EF4-FFF2-40B4-BE49-F238E27FC236}">
                <a16:creationId xmlns:a16="http://schemas.microsoft.com/office/drawing/2014/main" xmlns="" id="{F6C1B7E2-52BD-6465-E189-9733362F9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6449">
            <a:off x="917226" y="1909798"/>
            <a:ext cx="3361532" cy="3545129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xmlns="" id="{C509A392-A56D-5DF7-0ACD-B4DE3D30F7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32348">
            <a:off x="9547230" y="-54555"/>
            <a:ext cx="1032503" cy="16274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xmlns="" id="{7F0C35AA-E75C-6D83-7EA3-6E66BF41F18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54146">
            <a:off x="9133339" y="787777"/>
            <a:ext cx="720799" cy="11155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57" name="Google Shape;2013;p50">
            <a:extLst>
              <a:ext uri="{FF2B5EF4-FFF2-40B4-BE49-F238E27FC236}">
                <a16:creationId xmlns:a16="http://schemas.microsoft.com/office/drawing/2014/main" xmlns="" id="{BAF3AFCB-877F-19FD-D58D-618700534470}"/>
              </a:ext>
            </a:extLst>
          </p:cNvPr>
          <p:cNvGrpSpPr/>
          <p:nvPr/>
        </p:nvGrpSpPr>
        <p:grpSpPr>
          <a:xfrm rot="-629897">
            <a:off x="9774740" y="4397446"/>
            <a:ext cx="2305587" cy="2044805"/>
            <a:chOff x="6765075" y="2719225"/>
            <a:chExt cx="2231025" cy="2117350"/>
          </a:xfrm>
        </p:grpSpPr>
        <p:grpSp>
          <p:nvGrpSpPr>
            <p:cNvPr id="58" name="Google Shape;2014;p50">
              <a:extLst>
                <a:ext uri="{FF2B5EF4-FFF2-40B4-BE49-F238E27FC236}">
                  <a16:creationId xmlns:a16="http://schemas.microsoft.com/office/drawing/2014/main" xmlns="" id="{F360EF08-49BC-A0B6-F02B-47B319EF8736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32" name="Google Shape;2015;p50">
                <a:extLst>
                  <a:ext uri="{FF2B5EF4-FFF2-40B4-BE49-F238E27FC236}">
                    <a16:creationId xmlns:a16="http://schemas.microsoft.com/office/drawing/2014/main" xmlns="" id="{9F824515-1A65-FD55-9842-9CEBEDD8F13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33" name="Google Shape;2016;p50">
                <a:extLst>
                  <a:ext uri="{FF2B5EF4-FFF2-40B4-BE49-F238E27FC236}">
                    <a16:creationId xmlns:a16="http://schemas.microsoft.com/office/drawing/2014/main" xmlns="" id="{6FDB34C0-E2EC-3387-8439-5C0FB36F9FA9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34" name="Google Shape;2017;p50">
                  <a:extLst>
                    <a:ext uri="{FF2B5EF4-FFF2-40B4-BE49-F238E27FC236}">
                      <a16:creationId xmlns:a16="http://schemas.microsoft.com/office/drawing/2014/main" xmlns="" id="{8850D148-8480-5F1F-AE69-B06E9F0E2548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018;p50">
                  <a:extLst>
                    <a:ext uri="{FF2B5EF4-FFF2-40B4-BE49-F238E27FC236}">
                      <a16:creationId xmlns:a16="http://schemas.microsoft.com/office/drawing/2014/main" xmlns="" id="{EB3586E1-B163-D50B-1EB3-3C6541DAD425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019;p50">
                  <a:extLst>
                    <a:ext uri="{FF2B5EF4-FFF2-40B4-BE49-F238E27FC236}">
                      <a16:creationId xmlns:a16="http://schemas.microsoft.com/office/drawing/2014/main" xmlns="" id="{E2ECC2BB-7AC9-8DC5-A38A-7603A4B985D2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020;p50">
                  <a:extLst>
                    <a:ext uri="{FF2B5EF4-FFF2-40B4-BE49-F238E27FC236}">
                      <a16:creationId xmlns:a16="http://schemas.microsoft.com/office/drawing/2014/main" xmlns="" id="{67F76054-7B6F-53DA-BB69-557A8C581EBC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021;p50">
                  <a:extLst>
                    <a:ext uri="{FF2B5EF4-FFF2-40B4-BE49-F238E27FC236}">
                      <a16:creationId xmlns:a16="http://schemas.microsoft.com/office/drawing/2014/main" xmlns="" id="{A2553F78-3328-2496-E9B2-72A72AB21E1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9" name="Google Shape;2022;p50">
              <a:extLst>
                <a:ext uri="{FF2B5EF4-FFF2-40B4-BE49-F238E27FC236}">
                  <a16:creationId xmlns:a16="http://schemas.microsoft.com/office/drawing/2014/main" xmlns="" id="{54C19238-4B82-1A8B-0D3F-FEBC2C472785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60" name="Google Shape;2023;p50">
                <a:extLst>
                  <a:ext uri="{FF2B5EF4-FFF2-40B4-BE49-F238E27FC236}">
                    <a16:creationId xmlns:a16="http://schemas.microsoft.com/office/drawing/2014/main" xmlns="" id="{7F741A9E-4C35-7FD8-E68C-EABD5B167EEB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024;p50">
                <a:extLst>
                  <a:ext uri="{FF2B5EF4-FFF2-40B4-BE49-F238E27FC236}">
                    <a16:creationId xmlns:a16="http://schemas.microsoft.com/office/drawing/2014/main" xmlns="" id="{2163BDE9-C099-3CE0-9FC2-132BAC389F7A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025;p50">
                <a:extLst>
                  <a:ext uri="{FF2B5EF4-FFF2-40B4-BE49-F238E27FC236}">
                    <a16:creationId xmlns:a16="http://schemas.microsoft.com/office/drawing/2014/main" xmlns="" id="{B52BA94E-2A38-F1D1-2AC4-93CC3EC92EBE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026;p50">
                <a:extLst>
                  <a:ext uri="{FF2B5EF4-FFF2-40B4-BE49-F238E27FC236}">
                    <a16:creationId xmlns:a16="http://schemas.microsoft.com/office/drawing/2014/main" xmlns="" id="{546ECA8C-30E7-4DE1-D0B6-AC6C97B8DA1E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027;p50">
                <a:extLst>
                  <a:ext uri="{FF2B5EF4-FFF2-40B4-BE49-F238E27FC236}">
                    <a16:creationId xmlns:a16="http://schemas.microsoft.com/office/drawing/2014/main" xmlns="" id="{6E5EA3F3-B9BF-6FEC-16D5-753019E36936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028;p50">
                <a:extLst>
                  <a:ext uri="{FF2B5EF4-FFF2-40B4-BE49-F238E27FC236}">
                    <a16:creationId xmlns:a16="http://schemas.microsoft.com/office/drawing/2014/main" xmlns="" id="{B52F64D7-C730-3B67-1527-ECC1EC6DBA4D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029;p50">
                <a:extLst>
                  <a:ext uri="{FF2B5EF4-FFF2-40B4-BE49-F238E27FC236}">
                    <a16:creationId xmlns:a16="http://schemas.microsoft.com/office/drawing/2014/main" xmlns="" id="{D8882578-C374-F255-699E-5CA11E963D7B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2030;p50">
                <a:extLst>
                  <a:ext uri="{FF2B5EF4-FFF2-40B4-BE49-F238E27FC236}">
                    <a16:creationId xmlns:a16="http://schemas.microsoft.com/office/drawing/2014/main" xmlns="" id="{73E0CB19-9B0D-C699-F9A7-8D5A27C7F2B3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2031;p50">
                <a:extLst>
                  <a:ext uri="{FF2B5EF4-FFF2-40B4-BE49-F238E27FC236}">
                    <a16:creationId xmlns:a16="http://schemas.microsoft.com/office/drawing/2014/main" xmlns="" id="{0CA5220A-5380-8AB0-05F8-A06A6E38483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2032;p50">
                <a:extLst>
                  <a:ext uri="{FF2B5EF4-FFF2-40B4-BE49-F238E27FC236}">
                    <a16:creationId xmlns:a16="http://schemas.microsoft.com/office/drawing/2014/main" xmlns="" id="{40C13C45-EE5E-B5F5-E812-07689BF43F22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2033;p50">
                <a:extLst>
                  <a:ext uri="{FF2B5EF4-FFF2-40B4-BE49-F238E27FC236}">
                    <a16:creationId xmlns:a16="http://schemas.microsoft.com/office/drawing/2014/main" xmlns="" id="{07F6ADB3-4400-0594-89BB-5B6E43342C9C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2034;p50">
                <a:extLst>
                  <a:ext uri="{FF2B5EF4-FFF2-40B4-BE49-F238E27FC236}">
                    <a16:creationId xmlns:a16="http://schemas.microsoft.com/office/drawing/2014/main" xmlns="" id="{7E1A1866-0089-7371-6BE0-BA29F78471F9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2035;p50">
                <a:extLst>
                  <a:ext uri="{FF2B5EF4-FFF2-40B4-BE49-F238E27FC236}">
                    <a16:creationId xmlns:a16="http://schemas.microsoft.com/office/drawing/2014/main" xmlns="" id="{68B50AD0-F219-4254-D502-1841A26E3DCB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2036;p50">
                <a:extLst>
                  <a:ext uri="{FF2B5EF4-FFF2-40B4-BE49-F238E27FC236}">
                    <a16:creationId xmlns:a16="http://schemas.microsoft.com/office/drawing/2014/main" xmlns="" id="{3DC57140-CEA9-F752-7D36-D418ED74CD94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2037;p50">
                <a:extLst>
                  <a:ext uri="{FF2B5EF4-FFF2-40B4-BE49-F238E27FC236}">
                    <a16:creationId xmlns:a16="http://schemas.microsoft.com/office/drawing/2014/main" xmlns="" id="{5E3AE579-3842-815D-66CB-77A99F181A25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2038;p50">
                <a:extLst>
                  <a:ext uri="{FF2B5EF4-FFF2-40B4-BE49-F238E27FC236}">
                    <a16:creationId xmlns:a16="http://schemas.microsoft.com/office/drawing/2014/main" xmlns="" id="{FDAAC59B-767E-72DD-4E0E-193169E248AC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2039;p50">
                <a:extLst>
                  <a:ext uri="{FF2B5EF4-FFF2-40B4-BE49-F238E27FC236}">
                    <a16:creationId xmlns:a16="http://schemas.microsoft.com/office/drawing/2014/main" xmlns="" id="{94E1E0A7-65AB-8B26-A153-CF115B69384C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2040;p50">
                <a:extLst>
                  <a:ext uri="{FF2B5EF4-FFF2-40B4-BE49-F238E27FC236}">
                    <a16:creationId xmlns:a16="http://schemas.microsoft.com/office/drawing/2014/main" xmlns="" id="{18362E6F-36A7-AEE9-CCB1-57D772DC514C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2041;p50">
                <a:extLst>
                  <a:ext uri="{FF2B5EF4-FFF2-40B4-BE49-F238E27FC236}">
                    <a16:creationId xmlns:a16="http://schemas.microsoft.com/office/drawing/2014/main" xmlns="" id="{C981023E-E2C3-1C52-D4FD-CB3B618771D9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2042;p50">
                <a:extLst>
                  <a:ext uri="{FF2B5EF4-FFF2-40B4-BE49-F238E27FC236}">
                    <a16:creationId xmlns:a16="http://schemas.microsoft.com/office/drawing/2014/main" xmlns="" id="{A2B049E8-0734-9393-5394-C5F9FB3FB7EE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2043;p50">
                <a:extLst>
                  <a:ext uri="{FF2B5EF4-FFF2-40B4-BE49-F238E27FC236}">
                    <a16:creationId xmlns:a16="http://schemas.microsoft.com/office/drawing/2014/main" xmlns="" id="{6CBA564D-F870-F71C-CAE0-52B9BABDEBE8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2044;p50">
                <a:extLst>
                  <a:ext uri="{FF2B5EF4-FFF2-40B4-BE49-F238E27FC236}">
                    <a16:creationId xmlns:a16="http://schemas.microsoft.com/office/drawing/2014/main" xmlns="" id="{BA8F3AF1-7E86-5A26-0840-5996523D083A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2045;p50">
                <a:extLst>
                  <a:ext uri="{FF2B5EF4-FFF2-40B4-BE49-F238E27FC236}">
                    <a16:creationId xmlns:a16="http://schemas.microsoft.com/office/drawing/2014/main" xmlns="" id="{0482508D-E827-BFA7-6400-358DCC0160F2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2046;p50">
                <a:extLst>
                  <a:ext uri="{FF2B5EF4-FFF2-40B4-BE49-F238E27FC236}">
                    <a16:creationId xmlns:a16="http://schemas.microsoft.com/office/drawing/2014/main" xmlns="" id="{4432A51C-EAA1-8139-94BF-A59F44E77B4E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2047;p50">
                <a:extLst>
                  <a:ext uri="{FF2B5EF4-FFF2-40B4-BE49-F238E27FC236}">
                    <a16:creationId xmlns:a16="http://schemas.microsoft.com/office/drawing/2014/main" xmlns="" id="{6772B811-7CCA-FE16-2740-B4459B800992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2048;p50">
                <a:extLst>
                  <a:ext uri="{FF2B5EF4-FFF2-40B4-BE49-F238E27FC236}">
                    <a16:creationId xmlns:a16="http://schemas.microsoft.com/office/drawing/2014/main" xmlns="" id="{9F595EC3-5575-17EB-4F19-5DA1FD839065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2049;p50">
                <a:extLst>
                  <a:ext uri="{FF2B5EF4-FFF2-40B4-BE49-F238E27FC236}">
                    <a16:creationId xmlns:a16="http://schemas.microsoft.com/office/drawing/2014/main" xmlns="" id="{E2FD29A7-F488-1AD1-09DA-DD3A0FCC24E3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2050;p50">
                <a:extLst>
                  <a:ext uri="{FF2B5EF4-FFF2-40B4-BE49-F238E27FC236}">
                    <a16:creationId xmlns:a16="http://schemas.microsoft.com/office/drawing/2014/main" xmlns="" id="{C3599925-D338-EC54-173C-C27EEEEA63CD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2051;p50">
                <a:extLst>
                  <a:ext uri="{FF2B5EF4-FFF2-40B4-BE49-F238E27FC236}">
                    <a16:creationId xmlns:a16="http://schemas.microsoft.com/office/drawing/2014/main" xmlns="" id="{D1ECDD44-41C7-8ED5-3502-B9364D4E41E9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2052;p50">
                <a:extLst>
                  <a:ext uri="{FF2B5EF4-FFF2-40B4-BE49-F238E27FC236}">
                    <a16:creationId xmlns:a16="http://schemas.microsoft.com/office/drawing/2014/main" xmlns="" id="{7C3BD4E6-C79F-C03F-3722-E064E10332CA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2053;p50">
                <a:extLst>
                  <a:ext uri="{FF2B5EF4-FFF2-40B4-BE49-F238E27FC236}">
                    <a16:creationId xmlns:a16="http://schemas.microsoft.com/office/drawing/2014/main" xmlns="" id="{A767BDE8-FCAD-8B92-FF95-73F7B7721BF7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2054;p50">
                <a:extLst>
                  <a:ext uri="{FF2B5EF4-FFF2-40B4-BE49-F238E27FC236}">
                    <a16:creationId xmlns:a16="http://schemas.microsoft.com/office/drawing/2014/main" xmlns="" id="{9F4B32A1-8BCD-F005-11A6-E75FAA682157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2055;p50">
                <a:extLst>
                  <a:ext uri="{FF2B5EF4-FFF2-40B4-BE49-F238E27FC236}">
                    <a16:creationId xmlns:a16="http://schemas.microsoft.com/office/drawing/2014/main" xmlns="" id="{347FA593-7FE2-19D7-CC5C-41BB1621CCF4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2056;p50">
                <a:extLst>
                  <a:ext uri="{FF2B5EF4-FFF2-40B4-BE49-F238E27FC236}">
                    <a16:creationId xmlns:a16="http://schemas.microsoft.com/office/drawing/2014/main" xmlns="" id="{6DFF977E-4973-31CA-122E-411B44A5F3D6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2057;p50">
                <a:extLst>
                  <a:ext uri="{FF2B5EF4-FFF2-40B4-BE49-F238E27FC236}">
                    <a16:creationId xmlns:a16="http://schemas.microsoft.com/office/drawing/2014/main" xmlns="" id="{FA753AB6-0C17-7791-3F73-EA47B3864749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2058;p50">
                <a:extLst>
                  <a:ext uri="{FF2B5EF4-FFF2-40B4-BE49-F238E27FC236}">
                    <a16:creationId xmlns:a16="http://schemas.microsoft.com/office/drawing/2014/main" xmlns="" id="{0936DC16-0AD8-F85B-18A7-F218B46B0812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059;p50">
                <a:extLst>
                  <a:ext uri="{FF2B5EF4-FFF2-40B4-BE49-F238E27FC236}">
                    <a16:creationId xmlns:a16="http://schemas.microsoft.com/office/drawing/2014/main" xmlns="" id="{3FE7F2F0-DFCA-6AF2-0424-CF24A853A7CF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060;p50">
                <a:extLst>
                  <a:ext uri="{FF2B5EF4-FFF2-40B4-BE49-F238E27FC236}">
                    <a16:creationId xmlns:a16="http://schemas.microsoft.com/office/drawing/2014/main" xmlns="" id="{D113ED42-5D49-9C53-B09B-B0102A89E147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2061;p50">
                <a:extLst>
                  <a:ext uri="{FF2B5EF4-FFF2-40B4-BE49-F238E27FC236}">
                    <a16:creationId xmlns:a16="http://schemas.microsoft.com/office/drawing/2014/main" xmlns="" id="{5EC98281-B78A-ADBF-EBF9-050ACBE71112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2062;p50">
                <a:extLst>
                  <a:ext uri="{FF2B5EF4-FFF2-40B4-BE49-F238E27FC236}">
                    <a16:creationId xmlns:a16="http://schemas.microsoft.com/office/drawing/2014/main" xmlns="" id="{7E065218-286B-E30B-B2F3-3E7DFC4001CB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2063;p50">
                <a:extLst>
                  <a:ext uri="{FF2B5EF4-FFF2-40B4-BE49-F238E27FC236}">
                    <a16:creationId xmlns:a16="http://schemas.microsoft.com/office/drawing/2014/main" xmlns="" id="{B69A9F46-2E36-2E4C-06A1-7E1D496756F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2064;p50">
                <a:extLst>
                  <a:ext uri="{FF2B5EF4-FFF2-40B4-BE49-F238E27FC236}">
                    <a16:creationId xmlns:a16="http://schemas.microsoft.com/office/drawing/2014/main" xmlns="" id="{4DA8D4DD-908E-A007-C849-138BC7940EFF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2065;p50">
                <a:extLst>
                  <a:ext uri="{FF2B5EF4-FFF2-40B4-BE49-F238E27FC236}">
                    <a16:creationId xmlns:a16="http://schemas.microsoft.com/office/drawing/2014/main" xmlns="" id="{C303F9AB-4897-93F3-6627-778C7FD04E0A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2066;p50">
                <a:extLst>
                  <a:ext uri="{FF2B5EF4-FFF2-40B4-BE49-F238E27FC236}">
                    <a16:creationId xmlns:a16="http://schemas.microsoft.com/office/drawing/2014/main" xmlns="" id="{0A5810BD-729D-017B-B4B8-10C462873433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2067;p50">
                <a:extLst>
                  <a:ext uri="{FF2B5EF4-FFF2-40B4-BE49-F238E27FC236}">
                    <a16:creationId xmlns:a16="http://schemas.microsoft.com/office/drawing/2014/main" xmlns="" id="{C27465FF-6134-A839-96FC-C11A0A913004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2068;p50">
                <a:extLst>
                  <a:ext uri="{FF2B5EF4-FFF2-40B4-BE49-F238E27FC236}">
                    <a16:creationId xmlns:a16="http://schemas.microsoft.com/office/drawing/2014/main" xmlns="" id="{5F7BB14B-B574-EDC2-71B9-C3F00203437C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2069;p50">
                <a:extLst>
                  <a:ext uri="{FF2B5EF4-FFF2-40B4-BE49-F238E27FC236}">
                    <a16:creationId xmlns:a16="http://schemas.microsoft.com/office/drawing/2014/main" xmlns="" id="{9A37919A-E68E-E0BB-84D5-2423E27D7F01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2070;p50">
                <a:extLst>
                  <a:ext uri="{FF2B5EF4-FFF2-40B4-BE49-F238E27FC236}">
                    <a16:creationId xmlns:a16="http://schemas.microsoft.com/office/drawing/2014/main" xmlns="" id="{87ED2600-D5FA-7E6E-69F5-7FF7A66D42BA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2071;p50">
                <a:extLst>
                  <a:ext uri="{FF2B5EF4-FFF2-40B4-BE49-F238E27FC236}">
                    <a16:creationId xmlns:a16="http://schemas.microsoft.com/office/drawing/2014/main" xmlns="" id="{05642563-DEB5-4359-29FE-6355CBCAC980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2072;p50">
                <a:extLst>
                  <a:ext uri="{FF2B5EF4-FFF2-40B4-BE49-F238E27FC236}">
                    <a16:creationId xmlns:a16="http://schemas.microsoft.com/office/drawing/2014/main" xmlns="" id="{C6CC4677-D1BF-DC24-EFCA-E425669E377E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2073;p50">
                <a:extLst>
                  <a:ext uri="{FF2B5EF4-FFF2-40B4-BE49-F238E27FC236}">
                    <a16:creationId xmlns:a16="http://schemas.microsoft.com/office/drawing/2014/main" xmlns="" id="{DEBD839D-AA19-D900-FE66-E479832BD045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2074;p50">
                <a:extLst>
                  <a:ext uri="{FF2B5EF4-FFF2-40B4-BE49-F238E27FC236}">
                    <a16:creationId xmlns:a16="http://schemas.microsoft.com/office/drawing/2014/main" xmlns="" id="{22BCC673-5582-8C5D-1439-9D7BE6616EC6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2075;p50">
                <a:extLst>
                  <a:ext uri="{FF2B5EF4-FFF2-40B4-BE49-F238E27FC236}">
                    <a16:creationId xmlns:a16="http://schemas.microsoft.com/office/drawing/2014/main" xmlns="" id="{2F4A324E-AEBF-E627-273F-1A958122BF3D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2076;p50">
                <a:extLst>
                  <a:ext uri="{FF2B5EF4-FFF2-40B4-BE49-F238E27FC236}">
                    <a16:creationId xmlns:a16="http://schemas.microsoft.com/office/drawing/2014/main" xmlns="" id="{3C7C6C18-D86A-DCB2-C807-315C4E945458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2077;p50">
                <a:extLst>
                  <a:ext uri="{FF2B5EF4-FFF2-40B4-BE49-F238E27FC236}">
                    <a16:creationId xmlns:a16="http://schemas.microsoft.com/office/drawing/2014/main" xmlns="" id="{5E96389E-70AA-B97E-217F-1C278AE2C762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2078;p50">
                <a:extLst>
                  <a:ext uri="{FF2B5EF4-FFF2-40B4-BE49-F238E27FC236}">
                    <a16:creationId xmlns:a16="http://schemas.microsoft.com/office/drawing/2014/main" xmlns="" id="{E763F35C-AF73-8A69-6EC0-38AD2149754A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2079;p50">
                <a:extLst>
                  <a:ext uri="{FF2B5EF4-FFF2-40B4-BE49-F238E27FC236}">
                    <a16:creationId xmlns:a16="http://schemas.microsoft.com/office/drawing/2014/main" xmlns="" id="{AE8CFC16-B8B6-9A63-2AF0-CEFE7A960D4A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2080;p50">
                <a:extLst>
                  <a:ext uri="{FF2B5EF4-FFF2-40B4-BE49-F238E27FC236}">
                    <a16:creationId xmlns:a16="http://schemas.microsoft.com/office/drawing/2014/main" xmlns="" id="{E4C14BA0-3FC9-8CC9-C46D-987FE31E00DD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2081;p50">
                <a:extLst>
                  <a:ext uri="{FF2B5EF4-FFF2-40B4-BE49-F238E27FC236}">
                    <a16:creationId xmlns:a16="http://schemas.microsoft.com/office/drawing/2014/main" xmlns="" id="{F3086CFD-71E2-A527-A5BB-14FBC5A1E24D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2082;p50">
                <a:extLst>
                  <a:ext uri="{FF2B5EF4-FFF2-40B4-BE49-F238E27FC236}">
                    <a16:creationId xmlns:a16="http://schemas.microsoft.com/office/drawing/2014/main" xmlns="" id="{93FEC53C-72AF-9DE5-8F65-44924388AA00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2083;p50">
                <a:extLst>
                  <a:ext uri="{FF2B5EF4-FFF2-40B4-BE49-F238E27FC236}">
                    <a16:creationId xmlns:a16="http://schemas.microsoft.com/office/drawing/2014/main" xmlns="" id="{DB559A9E-9B34-3A36-29F5-99A52ACC6529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2084;p50">
                <a:extLst>
                  <a:ext uri="{FF2B5EF4-FFF2-40B4-BE49-F238E27FC236}">
                    <a16:creationId xmlns:a16="http://schemas.microsoft.com/office/drawing/2014/main" xmlns="" id="{D4BE0E94-8185-065F-2A4D-1CF9EF294F06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085;p50">
                <a:extLst>
                  <a:ext uri="{FF2B5EF4-FFF2-40B4-BE49-F238E27FC236}">
                    <a16:creationId xmlns:a16="http://schemas.microsoft.com/office/drawing/2014/main" xmlns="" id="{5A125925-B838-B8A0-5EAA-C2CC7470169A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086;p50">
                <a:extLst>
                  <a:ext uri="{FF2B5EF4-FFF2-40B4-BE49-F238E27FC236}">
                    <a16:creationId xmlns:a16="http://schemas.microsoft.com/office/drawing/2014/main" xmlns="" id="{56034A89-799E-D2CD-7364-AD7E2A94584B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087;p50">
                <a:extLst>
                  <a:ext uri="{FF2B5EF4-FFF2-40B4-BE49-F238E27FC236}">
                    <a16:creationId xmlns:a16="http://schemas.microsoft.com/office/drawing/2014/main" xmlns="" id="{C360A288-74B2-297C-C753-4442E6EB9D39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088;p50">
                <a:extLst>
                  <a:ext uri="{FF2B5EF4-FFF2-40B4-BE49-F238E27FC236}">
                    <a16:creationId xmlns:a16="http://schemas.microsoft.com/office/drawing/2014/main" xmlns="" id="{27983076-1F5D-1FE5-7B70-FB6B986892C3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089;p50">
                <a:extLst>
                  <a:ext uri="{FF2B5EF4-FFF2-40B4-BE49-F238E27FC236}">
                    <a16:creationId xmlns:a16="http://schemas.microsoft.com/office/drawing/2014/main" xmlns="" id="{1D0AA122-7702-91FD-CB01-1A2846D49587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2090;p50">
                <a:extLst>
                  <a:ext uri="{FF2B5EF4-FFF2-40B4-BE49-F238E27FC236}">
                    <a16:creationId xmlns:a16="http://schemas.microsoft.com/office/drawing/2014/main" xmlns="" id="{9FF916EE-B0E6-8E4A-0D81-E6BC53281EC8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2091;p50">
                <a:extLst>
                  <a:ext uri="{FF2B5EF4-FFF2-40B4-BE49-F238E27FC236}">
                    <a16:creationId xmlns:a16="http://schemas.microsoft.com/office/drawing/2014/main" xmlns="" id="{CD88F4D2-6837-B5F1-3B95-EAA9B5D3F42E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092;p50">
                <a:extLst>
                  <a:ext uri="{FF2B5EF4-FFF2-40B4-BE49-F238E27FC236}">
                    <a16:creationId xmlns:a16="http://schemas.microsoft.com/office/drawing/2014/main" xmlns="" id="{B16A946C-06B7-4162-F643-85421857E268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093;p50">
                <a:extLst>
                  <a:ext uri="{FF2B5EF4-FFF2-40B4-BE49-F238E27FC236}">
                    <a16:creationId xmlns:a16="http://schemas.microsoft.com/office/drawing/2014/main" xmlns="" id="{C0375269-686D-E738-3DFC-0F201BEDA54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094;p50">
                <a:extLst>
                  <a:ext uri="{FF2B5EF4-FFF2-40B4-BE49-F238E27FC236}">
                    <a16:creationId xmlns:a16="http://schemas.microsoft.com/office/drawing/2014/main" xmlns="" id="{8346E25E-A36D-1383-728C-2473FE1A4562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9" name="Google Shape;1230;p40">
            <a:extLst>
              <a:ext uri="{FF2B5EF4-FFF2-40B4-BE49-F238E27FC236}">
                <a16:creationId xmlns:a16="http://schemas.microsoft.com/office/drawing/2014/main" xmlns="" id="{3DC846AD-133E-C6AC-9A48-FF8D804C9924}"/>
              </a:ext>
            </a:extLst>
          </p:cNvPr>
          <p:cNvGrpSpPr/>
          <p:nvPr/>
        </p:nvGrpSpPr>
        <p:grpSpPr>
          <a:xfrm rot="-1461729">
            <a:off x="8682383" y="4798402"/>
            <a:ext cx="1950748" cy="1973463"/>
            <a:chOff x="4612120" y="743097"/>
            <a:chExt cx="1596487" cy="1856109"/>
          </a:xfrm>
        </p:grpSpPr>
        <p:grpSp>
          <p:nvGrpSpPr>
            <p:cNvPr id="140" name="Google Shape;1231;p40">
              <a:extLst>
                <a:ext uri="{FF2B5EF4-FFF2-40B4-BE49-F238E27FC236}">
                  <a16:creationId xmlns:a16="http://schemas.microsoft.com/office/drawing/2014/main" xmlns="" id="{58E05912-F60D-76CD-FA61-8DD72AFA1FA2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224" name="Google Shape;1232;p40">
                <a:extLst>
                  <a:ext uri="{FF2B5EF4-FFF2-40B4-BE49-F238E27FC236}">
                    <a16:creationId xmlns:a16="http://schemas.microsoft.com/office/drawing/2014/main" xmlns="" id="{530EC470-E4B4-0367-9D7D-4E612B6F2182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1233;p40">
                <a:extLst>
                  <a:ext uri="{FF2B5EF4-FFF2-40B4-BE49-F238E27FC236}">
                    <a16:creationId xmlns:a16="http://schemas.microsoft.com/office/drawing/2014/main" xmlns="" id="{6ECD2546-0B5F-1A82-4CB6-F5BD166EB43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1234;p40">
                <a:extLst>
                  <a:ext uri="{FF2B5EF4-FFF2-40B4-BE49-F238E27FC236}">
                    <a16:creationId xmlns:a16="http://schemas.microsoft.com/office/drawing/2014/main" xmlns="" id="{94AB3AD4-DE4C-5D47-CDAB-928F84284B7E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235;p40">
              <a:extLst>
                <a:ext uri="{FF2B5EF4-FFF2-40B4-BE49-F238E27FC236}">
                  <a16:creationId xmlns:a16="http://schemas.microsoft.com/office/drawing/2014/main" xmlns="" id="{606A5E16-2502-E98C-F214-82C399A3E6DE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142" name="Google Shape;1236;p40">
                <a:extLst>
                  <a:ext uri="{FF2B5EF4-FFF2-40B4-BE49-F238E27FC236}">
                    <a16:creationId xmlns:a16="http://schemas.microsoft.com/office/drawing/2014/main" xmlns="" id="{C7F4A383-86D1-6030-FFE3-0B48A51C8FA4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1237;p40">
                <a:extLst>
                  <a:ext uri="{FF2B5EF4-FFF2-40B4-BE49-F238E27FC236}">
                    <a16:creationId xmlns:a16="http://schemas.microsoft.com/office/drawing/2014/main" xmlns="" id="{EAA9218A-11FE-09FB-73E3-9DC4EA7455C6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1238;p40">
                <a:extLst>
                  <a:ext uri="{FF2B5EF4-FFF2-40B4-BE49-F238E27FC236}">
                    <a16:creationId xmlns:a16="http://schemas.microsoft.com/office/drawing/2014/main" xmlns="" id="{69DD8F97-40E5-1139-A07D-8684A883AC03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1239;p40">
                <a:extLst>
                  <a:ext uri="{FF2B5EF4-FFF2-40B4-BE49-F238E27FC236}">
                    <a16:creationId xmlns:a16="http://schemas.microsoft.com/office/drawing/2014/main" xmlns="" id="{92341A8D-DF81-DECA-EA46-3B19A8A9797E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1240;p40">
                <a:extLst>
                  <a:ext uri="{FF2B5EF4-FFF2-40B4-BE49-F238E27FC236}">
                    <a16:creationId xmlns:a16="http://schemas.microsoft.com/office/drawing/2014/main" xmlns="" id="{CC560980-3A04-C4C9-6960-8C623AA46BF1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1241;p40">
                <a:extLst>
                  <a:ext uri="{FF2B5EF4-FFF2-40B4-BE49-F238E27FC236}">
                    <a16:creationId xmlns:a16="http://schemas.microsoft.com/office/drawing/2014/main" xmlns="" id="{46FAF1EF-8168-3239-2346-B8EECED88B81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1242;p40">
                <a:extLst>
                  <a:ext uri="{FF2B5EF4-FFF2-40B4-BE49-F238E27FC236}">
                    <a16:creationId xmlns:a16="http://schemas.microsoft.com/office/drawing/2014/main" xmlns="" id="{1B54F1F5-07AE-76C2-C8B0-77F8904698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1243;p40">
                <a:extLst>
                  <a:ext uri="{FF2B5EF4-FFF2-40B4-BE49-F238E27FC236}">
                    <a16:creationId xmlns:a16="http://schemas.microsoft.com/office/drawing/2014/main" xmlns="" id="{9034377B-43BF-7342-4AE8-57AC9B1B8D43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1244;p40">
                <a:extLst>
                  <a:ext uri="{FF2B5EF4-FFF2-40B4-BE49-F238E27FC236}">
                    <a16:creationId xmlns:a16="http://schemas.microsoft.com/office/drawing/2014/main" xmlns="" id="{1AD6731D-B7A9-7474-2FF4-33D8D106A51A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1245;p40">
                <a:extLst>
                  <a:ext uri="{FF2B5EF4-FFF2-40B4-BE49-F238E27FC236}">
                    <a16:creationId xmlns:a16="http://schemas.microsoft.com/office/drawing/2014/main" xmlns="" id="{5CE37A60-CA99-6497-850C-7B7597601A6F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1246;p40">
                <a:extLst>
                  <a:ext uri="{FF2B5EF4-FFF2-40B4-BE49-F238E27FC236}">
                    <a16:creationId xmlns:a16="http://schemas.microsoft.com/office/drawing/2014/main" xmlns="" id="{D7877AC4-6693-6C6A-D548-7288F8ED2B66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1247;p40">
                <a:extLst>
                  <a:ext uri="{FF2B5EF4-FFF2-40B4-BE49-F238E27FC236}">
                    <a16:creationId xmlns:a16="http://schemas.microsoft.com/office/drawing/2014/main" xmlns="" id="{4E5F50DE-2F00-69A5-41F9-B43E156300F7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1248;p40">
                <a:extLst>
                  <a:ext uri="{FF2B5EF4-FFF2-40B4-BE49-F238E27FC236}">
                    <a16:creationId xmlns:a16="http://schemas.microsoft.com/office/drawing/2014/main" xmlns="" id="{09B35E63-B176-E738-BB3F-7A4EDF7CD22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1249;p40">
                <a:extLst>
                  <a:ext uri="{FF2B5EF4-FFF2-40B4-BE49-F238E27FC236}">
                    <a16:creationId xmlns:a16="http://schemas.microsoft.com/office/drawing/2014/main" xmlns="" id="{6978C065-1FC4-3F77-99B4-899EFBDFAF03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1250;p40">
                <a:extLst>
                  <a:ext uri="{FF2B5EF4-FFF2-40B4-BE49-F238E27FC236}">
                    <a16:creationId xmlns:a16="http://schemas.microsoft.com/office/drawing/2014/main" xmlns="" id="{AD0A24E6-7D27-3874-DA98-B38BE2003A6D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1251;p40">
                <a:extLst>
                  <a:ext uri="{FF2B5EF4-FFF2-40B4-BE49-F238E27FC236}">
                    <a16:creationId xmlns:a16="http://schemas.microsoft.com/office/drawing/2014/main" xmlns="" id="{A7AC6AAD-BCA1-A0FF-04D3-55804D02E3E2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1252;p40">
                <a:extLst>
                  <a:ext uri="{FF2B5EF4-FFF2-40B4-BE49-F238E27FC236}">
                    <a16:creationId xmlns:a16="http://schemas.microsoft.com/office/drawing/2014/main" xmlns="" id="{5AC5931E-24E6-6F54-FE23-ED9FBA024788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1253;p40">
                <a:extLst>
                  <a:ext uri="{FF2B5EF4-FFF2-40B4-BE49-F238E27FC236}">
                    <a16:creationId xmlns:a16="http://schemas.microsoft.com/office/drawing/2014/main" xmlns="" id="{61E10493-C109-3E2D-4EA5-DB5DDA363808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1254;p40">
                <a:extLst>
                  <a:ext uri="{FF2B5EF4-FFF2-40B4-BE49-F238E27FC236}">
                    <a16:creationId xmlns:a16="http://schemas.microsoft.com/office/drawing/2014/main" xmlns="" id="{20E665BC-7711-799B-833F-BE747071DD8F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1255;p40">
                <a:extLst>
                  <a:ext uri="{FF2B5EF4-FFF2-40B4-BE49-F238E27FC236}">
                    <a16:creationId xmlns:a16="http://schemas.microsoft.com/office/drawing/2014/main" xmlns="" id="{09462214-6CC0-D4A3-F39F-953E7CDAA2AC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1256;p40">
                <a:extLst>
                  <a:ext uri="{FF2B5EF4-FFF2-40B4-BE49-F238E27FC236}">
                    <a16:creationId xmlns:a16="http://schemas.microsoft.com/office/drawing/2014/main" xmlns="" id="{394EC540-6E00-7568-0EC0-5DB8E44353C8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1257;p40">
                <a:extLst>
                  <a:ext uri="{FF2B5EF4-FFF2-40B4-BE49-F238E27FC236}">
                    <a16:creationId xmlns:a16="http://schemas.microsoft.com/office/drawing/2014/main" xmlns="" id="{2F1D2681-E9BF-C3B3-C3BD-78961C82C34E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1258;p40">
                <a:extLst>
                  <a:ext uri="{FF2B5EF4-FFF2-40B4-BE49-F238E27FC236}">
                    <a16:creationId xmlns:a16="http://schemas.microsoft.com/office/drawing/2014/main" xmlns="" id="{22CD89CF-6005-E772-3F49-F4BD5AFDF2E4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1259;p40">
                <a:extLst>
                  <a:ext uri="{FF2B5EF4-FFF2-40B4-BE49-F238E27FC236}">
                    <a16:creationId xmlns:a16="http://schemas.microsoft.com/office/drawing/2014/main" xmlns="" id="{18D28C0C-2473-5C1B-47BC-D475DC4370CB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1260;p40">
                <a:extLst>
                  <a:ext uri="{FF2B5EF4-FFF2-40B4-BE49-F238E27FC236}">
                    <a16:creationId xmlns:a16="http://schemas.microsoft.com/office/drawing/2014/main" xmlns="" id="{2F99E6EF-F5DF-FD56-8C0A-1E39BB694D4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1261;p40">
                <a:extLst>
                  <a:ext uri="{FF2B5EF4-FFF2-40B4-BE49-F238E27FC236}">
                    <a16:creationId xmlns:a16="http://schemas.microsoft.com/office/drawing/2014/main" xmlns="" id="{E255AE57-9CCF-87E1-6681-864F0C9FECEB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1262;p40">
                <a:extLst>
                  <a:ext uri="{FF2B5EF4-FFF2-40B4-BE49-F238E27FC236}">
                    <a16:creationId xmlns:a16="http://schemas.microsoft.com/office/drawing/2014/main" xmlns="" id="{D4914F9E-A140-0DAB-72EE-0165492171B4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1263;p40">
                <a:extLst>
                  <a:ext uri="{FF2B5EF4-FFF2-40B4-BE49-F238E27FC236}">
                    <a16:creationId xmlns:a16="http://schemas.microsoft.com/office/drawing/2014/main" xmlns="" id="{A5365115-D158-4186-4545-C0A99412FA0A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1264;p40">
                <a:extLst>
                  <a:ext uri="{FF2B5EF4-FFF2-40B4-BE49-F238E27FC236}">
                    <a16:creationId xmlns:a16="http://schemas.microsoft.com/office/drawing/2014/main" xmlns="" id="{78CC4DD7-92BF-090B-2700-CC4A8D15B57B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1265;p40">
                <a:extLst>
                  <a:ext uri="{FF2B5EF4-FFF2-40B4-BE49-F238E27FC236}">
                    <a16:creationId xmlns:a16="http://schemas.microsoft.com/office/drawing/2014/main" xmlns="" id="{4A2FCD4E-8D68-8496-162E-334078307556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1266;p40">
                <a:extLst>
                  <a:ext uri="{FF2B5EF4-FFF2-40B4-BE49-F238E27FC236}">
                    <a16:creationId xmlns:a16="http://schemas.microsoft.com/office/drawing/2014/main" xmlns="" id="{B0250F66-F5B4-D6B2-492C-29D87B2C5767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1267;p40">
                <a:extLst>
                  <a:ext uri="{FF2B5EF4-FFF2-40B4-BE49-F238E27FC236}">
                    <a16:creationId xmlns:a16="http://schemas.microsoft.com/office/drawing/2014/main" xmlns="" id="{A2659492-4126-CEE3-EB74-3BED8108FF5A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1268;p40">
                <a:extLst>
                  <a:ext uri="{FF2B5EF4-FFF2-40B4-BE49-F238E27FC236}">
                    <a16:creationId xmlns:a16="http://schemas.microsoft.com/office/drawing/2014/main" xmlns="" id="{05B56D27-8D24-D5CD-A03F-F3671E8B01CD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1269;p40">
                <a:extLst>
                  <a:ext uri="{FF2B5EF4-FFF2-40B4-BE49-F238E27FC236}">
                    <a16:creationId xmlns:a16="http://schemas.microsoft.com/office/drawing/2014/main" xmlns="" id="{DFBFE722-FADB-4813-81AC-4EB7B5B40E75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1270;p40">
                <a:extLst>
                  <a:ext uri="{FF2B5EF4-FFF2-40B4-BE49-F238E27FC236}">
                    <a16:creationId xmlns:a16="http://schemas.microsoft.com/office/drawing/2014/main" xmlns="" id="{1D335CE9-6DEF-A8B9-95F4-519157B3039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1271;p40">
                <a:extLst>
                  <a:ext uri="{FF2B5EF4-FFF2-40B4-BE49-F238E27FC236}">
                    <a16:creationId xmlns:a16="http://schemas.microsoft.com/office/drawing/2014/main" xmlns="" id="{798FF6B9-8A79-BF0C-31B9-6E6DFE762A16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1272;p40">
                <a:extLst>
                  <a:ext uri="{FF2B5EF4-FFF2-40B4-BE49-F238E27FC236}">
                    <a16:creationId xmlns:a16="http://schemas.microsoft.com/office/drawing/2014/main" xmlns="" id="{AD1ADD5B-5927-442F-1D76-6A7AF9A4C0F5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1273;p40">
                <a:extLst>
                  <a:ext uri="{FF2B5EF4-FFF2-40B4-BE49-F238E27FC236}">
                    <a16:creationId xmlns:a16="http://schemas.microsoft.com/office/drawing/2014/main" xmlns="" id="{977BFBB6-44EB-D204-8AFA-87DD447BB038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1274;p40">
                <a:extLst>
                  <a:ext uri="{FF2B5EF4-FFF2-40B4-BE49-F238E27FC236}">
                    <a16:creationId xmlns:a16="http://schemas.microsoft.com/office/drawing/2014/main" xmlns="" id="{7B6AC9C2-25C7-4F85-940F-A09F116CB9E2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1275;p40">
                <a:extLst>
                  <a:ext uri="{FF2B5EF4-FFF2-40B4-BE49-F238E27FC236}">
                    <a16:creationId xmlns:a16="http://schemas.microsoft.com/office/drawing/2014/main" xmlns="" id="{17E4BF03-9A2A-6A57-2E0D-C595F93E040C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1276;p40">
                <a:extLst>
                  <a:ext uri="{FF2B5EF4-FFF2-40B4-BE49-F238E27FC236}">
                    <a16:creationId xmlns:a16="http://schemas.microsoft.com/office/drawing/2014/main" xmlns="" id="{326D93EB-C95D-0633-2ECB-96D978155CDB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1277;p40">
                <a:extLst>
                  <a:ext uri="{FF2B5EF4-FFF2-40B4-BE49-F238E27FC236}">
                    <a16:creationId xmlns:a16="http://schemas.microsoft.com/office/drawing/2014/main" xmlns="" id="{9265AFCC-6D69-3AD3-C02E-604FEA307E4D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1278;p40">
                <a:extLst>
                  <a:ext uri="{FF2B5EF4-FFF2-40B4-BE49-F238E27FC236}">
                    <a16:creationId xmlns:a16="http://schemas.microsoft.com/office/drawing/2014/main" xmlns="" id="{F620E770-C3AC-5CC3-8528-57D4B1F9F0DE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1279;p40">
                <a:extLst>
                  <a:ext uri="{FF2B5EF4-FFF2-40B4-BE49-F238E27FC236}">
                    <a16:creationId xmlns:a16="http://schemas.microsoft.com/office/drawing/2014/main" xmlns="" id="{392F591D-71C5-5BFE-FC54-3DC540A56701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1280;p40">
                <a:extLst>
                  <a:ext uri="{FF2B5EF4-FFF2-40B4-BE49-F238E27FC236}">
                    <a16:creationId xmlns:a16="http://schemas.microsoft.com/office/drawing/2014/main" xmlns="" id="{50DDF907-40B3-09A3-7DCE-B6B0A41E5D24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1281;p40">
                <a:extLst>
                  <a:ext uri="{FF2B5EF4-FFF2-40B4-BE49-F238E27FC236}">
                    <a16:creationId xmlns:a16="http://schemas.microsoft.com/office/drawing/2014/main" xmlns="" id="{0DF480B3-CB9E-DB26-51AB-5AAF3E30A217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1282;p40">
                <a:extLst>
                  <a:ext uri="{FF2B5EF4-FFF2-40B4-BE49-F238E27FC236}">
                    <a16:creationId xmlns:a16="http://schemas.microsoft.com/office/drawing/2014/main" xmlns="" id="{8CFF7B7B-76BB-5487-7541-DF05FD7120AA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1283;p40">
                <a:extLst>
                  <a:ext uri="{FF2B5EF4-FFF2-40B4-BE49-F238E27FC236}">
                    <a16:creationId xmlns:a16="http://schemas.microsoft.com/office/drawing/2014/main" xmlns="" id="{06B3B25E-87B9-7FD4-3ADA-60353EC4D2B6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1284;p40">
                <a:extLst>
                  <a:ext uri="{FF2B5EF4-FFF2-40B4-BE49-F238E27FC236}">
                    <a16:creationId xmlns:a16="http://schemas.microsoft.com/office/drawing/2014/main" xmlns="" id="{371C19E5-B88F-909E-792C-EA21AE467798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1285;p40">
                <a:extLst>
                  <a:ext uri="{FF2B5EF4-FFF2-40B4-BE49-F238E27FC236}">
                    <a16:creationId xmlns:a16="http://schemas.microsoft.com/office/drawing/2014/main" xmlns="" id="{B6FD1FEE-C585-B619-84AA-DAFEE31E61B5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1286;p40">
                <a:extLst>
                  <a:ext uri="{FF2B5EF4-FFF2-40B4-BE49-F238E27FC236}">
                    <a16:creationId xmlns:a16="http://schemas.microsoft.com/office/drawing/2014/main" xmlns="" id="{ED567309-FFD8-C20C-E871-C1036345A3EF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1287;p40">
                <a:extLst>
                  <a:ext uri="{FF2B5EF4-FFF2-40B4-BE49-F238E27FC236}">
                    <a16:creationId xmlns:a16="http://schemas.microsoft.com/office/drawing/2014/main" xmlns="" id="{5C2EB5AA-047B-6821-CAA0-18070CD03127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1288;p40">
                <a:extLst>
                  <a:ext uri="{FF2B5EF4-FFF2-40B4-BE49-F238E27FC236}">
                    <a16:creationId xmlns:a16="http://schemas.microsoft.com/office/drawing/2014/main" xmlns="" id="{C9FC8EBB-14E6-3C6B-8521-97DBA4D125DE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1289;p40">
                <a:extLst>
                  <a:ext uri="{FF2B5EF4-FFF2-40B4-BE49-F238E27FC236}">
                    <a16:creationId xmlns:a16="http://schemas.microsoft.com/office/drawing/2014/main" xmlns="" id="{91669B87-4A10-2BB2-F063-FE8D4239013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1290;p40">
                <a:extLst>
                  <a:ext uri="{FF2B5EF4-FFF2-40B4-BE49-F238E27FC236}">
                    <a16:creationId xmlns:a16="http://schemas.microsoft.com/office/drawing/2014/main" xmlns="" id="{329388C3-B6C8-4E31-7220-971DC54AEF75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1291;p40">
                <a:extLst>
                  <a:ext uri="{FF2B5EF4-FFF2-40B4-BE49-F238E27FC236}">
                    <a16:creationId xmlns:a16="http://schemas.microsoft.com/office/drawing/2014/main" xmlns="" id="{37D91981-78C3-096E-B0E0-F1795679DAE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1292;p40">
                <a:extLst>
                  <a:ext uri="{FF2B5EF4-FFF2-40B4-BE49-F238E27FC236}">
                    <a16:creationId xmlns:a16="http://schemas.microsoft.com/office/drawing/2014/main" xmlns="" id="{5E63DBD5-8FAA-3EDD-9A56-971543835A20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1293;p40">
                <a:extLst>
                  <a:ext uri="{FF2B5EF4-FFF2-40B4-BE49-F238E27FC236}">
                    <a16:creationId xmlns:a16="http://schemas.microsoft.com/office/drawing/2014/main" xmlns="" id="{FF5ACC91-EB7C-3750-79A7-0AE7E1134A5B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1294;p40">
                <a:extLst>
                  <a:ext uri="{FF2B5EF4-FFF2-40B4-BE49-F238E27FC236}">
                    <a16:creationId xmlns:a16="http://schemas.microsoft.com/office/drawing/2014/main" xmlns="" id="{0F531473-57B8-A555-EF57-7458602792D9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1295;p40">
                <a:extLst>
                  <a:ext uri="{FF2B5EF4-FFF2-40B4-BE49-F238E27FC236}">
                    <a16:creationId xmlns:a16="http://schemas.microsoft.com/office/drawing/2014/main" xmlns="" id="{FAFCA3D9-C12C-1CAE-5EE0-EC990260CDAA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1296;p40">
                <a:extLst>
                  <a:ext uri="{FF2B5EF4-FFF2-40B4-BE49-F238E27FC236}">
                    <a16:creationId xmlns:a16="http://schemas.microsoft.com/office/drawing/2014/main" xmlns="" id="{EEE2DA0B-3C80-EEDD-A32D-4EEF9CE9DFC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1297;p40">
                <a:extLst>
                  <a:ext uri="{FF2B5EF4-FFF2-40B4-BE49-F238E27FC236}">
                    <a16:creationId xmlns:a16="http://schemas.microsoft.com/office/drawing/2014/main" xmlns="" id="{8296F6F9-D71F-92F8-56C8-DA4076464CDE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1298;p40">
                <a:extLst>
                  <a:ext uri="{FF2B5EF4-FFF2-40B4-BE49-F238E27FC236}">
                    <a16:creationId xmlns:a16="http://schemas.microsoft.com/office/drawing/2014/main" xmlns="" id="{7280F710-6C1A-B9A9-EDA6-0E448D05C8BC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1299;p40">
                <a:extLst>
                  <a:ext uri="{FF2B5EF4-FFF2-40B4-BE49-F238E27FC236}">
                    <a16:creationId xmlns:a16="http://schemas.microsoft.com/office/drawing/2014/main" xmlns="" id="{42B245D0-8B75-6CC6-FF0B-CD916830A540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1300;p40">
                <a:extLst>
                  <a:ext uri="{FF2B5EF4-FFF2-40B4-BE49-F238E27FC236}">
                    <a16:creationId xmlns:a16="http://schemas.microsoft.com/office/drawing/2014/main" xmlns="" id="{D6BD99AE-7672-C371-B603-7E83D66FE9B3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1301;p40">
                <a:extLst>
                  <a:ext uri="{FF2B5EF4-FFF2-40B4-BE49-F238E27FC236}">
                    <a16:creationId xmlns:a16="http://schemas.microsoft.com/office/drawing/2014/main" xmlns="" id="{03DC27D6-4FF2-76B1-FA78-C23ACC1ED577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1302;p40">
                <a:extLst>
                  <a:ext uri="{FF2B5EF4-FFF2-40B4-BE49-F238E27FC236}">
                    <a16:creationId xmlns:a16="http://schemas.microsoft.com/office/drawing/2014/main" xmlns="" id="{6C9666B2-8DBC-E0E0-826F-99C686DC11EA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1303;p40">
                <a:extLst>
                  <a:ext uri="{FF2B5EF4-FFF2-40B4-BE49-F238E27FC236}">
                    <a16:creationId xmlns:a16="http://schemas.microsoft.com/office/drawing/2014/main" xmlns="" id="{7D12922D-CD12-EC37-1022-4BD76152F2D1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1304;p40">
                <a:extLst>
                  <a:ext uri="{FF2B5EF4-FFF2-40B4-BE49-F238E27FC236}">
                    <a16:creationId xmlns:a16="http://schemas.microsoft.com/office/drawing/2014/main" xmlns="" id="{C13ED6FB-252C-DCFE-AF2C-1B1123C714B6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1305;p40">
                <a:extLst>
                  <a:ext uri="{FF2B5EF4-FFF2-40B4-BE49-F238E27FC236}">
                    <a16:creationId xmlns:a16="http://schemas.microsoft.com/office/drawing/2014/main" xmlns="" id="{1AD200AE-94F8-A3A0-FD79-C4B3F3B9F21B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1306;p40">
                <a:extLst>
                  <a:ext uri="{FF2B5EF4-FFF2-40B4-BE49-F238E27FC236}">
                    <a16:creationId xmlns:a16="http://schemas.microsoft.com/office/drawing/2014/main" xmlns="" id="{1D247030-F682-D329-B03B-F43B277A19FE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1307;p40">
                <a:extLst>
                  <a:ext uri="{FF2B5EF4-FFF2-40B4-BE49-F238E27FC236}">
                    <a16:creationId xmlns:a16="http://schemas.microsoft.com/office/drawing/2014/main" xmlns="" id="{6714513A-F084-5009-3D9F-917D7CC5174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1308;p40">
                <a:extLst>
                  <a:ext uri="{FF2B5EF4-FFF2-40B4-BE49-F238E27FC236}">
                    <a16:creationId xmlns:a16="http://schemas.microsoft.com/office/drawing/2014/main" xmlns="" id="{4C3A5FE6-9EB6-BA03-4FA6-7A9679631BF9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1309;p40">
                <a:extLst>
                  <a:ext uri="{FF2B5EF4-FFF2-40B4-BE49-F238E27FC236}">
                    <a16:creationId xmlns:a16="http://schemas.microsoft.com/office/drawing/2014/main" xmlns="" id="{643E8172-D19F-448E-39AA-8926B2560FED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1310;p40">
                <a:extLst>
                  <a:ext uri="{FF2B5EF4-FFF2-40B4-BE49-F238E27FC236}">
                    <a16:creationId xmlns:a16="http://schemas.microsoft.com/office/drawing/2014/main" xmlns="" id="{15BAA2A4-7F38-A9D0-F531-DF435723A7A8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1311;p40">
                <a:extLst>
                  <a:ext uri="{FF2B5EF4-FFF2-40B4-BE49-F238E27FC236}">
                    <a16:creationId xmlns:a16="http://schemas.microsoft.com/office/drawing/2014/main" xmlns="" id="{663C9133-9D97-2C23-B499-AD0AA3A57EFC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1312;p40">
                <a:extLst>
                  <a:ext uri="{FF2B5EF4-FFF2-40B4-BE49-F238E27FC236}">
                    <a16:creationId xmlns:a16="http://schemas.microsoft.com/office/drawing/2014/main" xmlns="" id="{C37312DC-840D-0FB5-D420-6771C572106B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1313;p40">
                <a:extLst>
                  <a:ext uri="{FF2B5EF4-FFF2-40B4-BE49-F238E27FC236}">
                    <a16:creationId xmlns:a16="http://schemas.microsoft.com/office/drawing/2014/main" xmlns="" id="{E7838125-10EF-1B12-EA15-DA30F6EF100F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1314;p40">
                <a:extLst>
                  <a:ext uri="{FF2B5EF4-FFF2-40B4-BE49-F238E27FC236}">
                    <a16:creationId xmlns:a16="http://schemas.microsoft.com/office/drawing/2014/main" xmlns="" id="{EFF26C1D-AB2F-FD9D-C1D4-6EB5150AA4AB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1315;p40">
                <a:extLst>
                  <a:ext uri="{FF2B5EF4-FFF2-40B4-BE49-F238E27FC236}">
                    <a16:creationId xmlns:a16="http://schemas.microsoft.com/office/drawing/2014/main" xmlns="" id="{BD381243-2AEF-AA8A-280D-23E5CA2D2AFB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1316;p40">
                <a:extLst>
                  <a:ext uri="{FF2B5EF4-FFF2-40B4-BE49-F238E27FC236}">
                    <a16:creationId xmlns:a16="http://schemas.microsoft.com/office/drawing/2014/main" xmlns="" id="{B6863C8B-7C94-6D0A-55C1-2D574289849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1317;p40">
                <a:extLst>
                  <a:ext uri="{FF2B5EF4-FFF2-40B4-BE49-F238E27FC236}">
                    <a16:creationId xmlns:a16="http://schemas.microsoft.com/office/drawing/2014/main" xmlns="" id="{4A79F294-7533-E8C7-7601-0CCAB376A5C3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30" name="Google Shape;739;p36">
            <a:extLst>
              <a:ext uri="{FF2B5EF4-FFF2-40B4-BE49-F238E27FC236}">
                <a16:creationId xmlns:a16="http://schemas.microsoft.com/office/drawing/2014/main" xmlns="" id="{A15EB69B-8EE6-37DE-B489-2DDB6F72DB98}"/>
              </a:ext>
            </a:extLst>
          </p:cNvPr>
          <p:cNvSpPr/>
          <p:nvPr/>
        </p:nvSpPr>
        <p:spPr>
          <a:xfrm>
            <a:off x="4349393" y="-62060"/>
            <a:ext cx="5633663" cy="24405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rPr>
              <a:t>So sánh các số</a:t>
            </a:r>
            <a:endParaRPr sz="44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1" name="Google Shape;739;p36">
            <a:extLst>
              <a:ext uri="{FF2B5EF4-FFF2-40B4-BE49-F238E27FC236}">
                <a16:creationId xmlns:a16="http://schemas.microsoft.com/office/drawing/2014/main" xmlns="" id="{5ACBEBB1-8482-37F2-FFE8-F991288DB6AD}"/>
              </a:ext>
            </a:extLst>
          </p:cNvPr>
          <p:cNvSpPr/>
          <p:nvPr/>
        </p:nvSpPr>
        <p:spPr>
          <a:xfrm>
            <a:off x="4484070" y="81582"/>
            <a:ext cx="5431745" cy="22856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7 Bungee" pitchFamily="2" charset="0"/>
                <a:cs typeface="Arial"/>
                <a:sym typeface="Arial"/>
              </a:rPr>
              <a:t>So sánh các số</a:t>
            </a:r>
            <a:endParaRPr sz="36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pic>
        <p:nvPicPr>
          <p:cNvPr id="232" name="Google Shape;809;p37">
            <a:extLst>
              <a:ext uri="{FF2B5EF4-FFF2-40B4-BE49-F238E27FC236}">
                <a16:creationId xmlns:a16="http://schemas.microsoft.com/office/drawing/2014/main" xmlns="" id="{3BED2480-1E0E-11A0-7DA1-76EE4CA7FA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1247557" y="4234136"/>
            <a:ext cx="585751" cy="5198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233" name="Google Shape;810;p37">
            <a:extLst>
              <a:ext uri="{FF2B5EF4-FFF2-40B4-BE49-F238E27FC236}">
                <a16:creationId xmlns:a16="http://schemas.microsoft.com/office/drawing/2014/main" xmlns="" id="{B204925C-71E2-2E08-E803-03CE6FAD3A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8713" y="3578401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234" name="Google Shape;811;p37">
            <a:extLst>
              <a:ext uri="{FF2B5EF4-FFF2-40B4-BE49-F238E27FC236}">
                <a16:creationId xmlns:a16="http://schemas.microsoft.com/office/drawing/2014/main" xmlns="" id="{DD24B69A-B392-A37A-3232-7C2B470C5B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0241" y="2813250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sp>
        <p:nvSpPr>
          <p:cNvPr id="235" name="Google Shape;739;p36">
            <a:extLst>
              <a:ext uri="{FF2B5EF4-FFF2-40B4-BE49-F238E27FC236}">
                <a16:creationId xmlns:a16="http://schemas.microsoft.com/office/drawing/2014/main" xmlns="" id="{05A81B0D-1FF2-2DCE-01C7-FAFEFFF1D4CC}"/>
              </a:ext>
            </a:extLst>
          </p:cNvPr>
          <p:cNvSpPr/>
          <p:nvPr/>
        </p:nvSpPr>
        <p:spPr>
          <a:xfrm>
            <a:off x="2456240" y="2410666"/>
            <a:ext cx="8593451" cy="196829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rPr>
              <a:t>Tròn chục, tròn trăm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6" name="Google Shape;739;p36">
            <a:extLst>
              <a:ext uri="{FF2B5EF4-FFF2-40B4-BE49-F238E27FC236}">
                <a16:creationId xmlns:a16="http://schemas.microsoft.com/office/drawing/2014/main" xmlns="" id="{05634508-F461-88E1-4787-4240E1B2A210}"/>
              </a:ext>
            </a:extLst>
          </p:cNvPr>
          <p:cNvSpPr/>
          <p:nvPr/>
        </p:nvSpPr>
        <p:spPr>
          <a:xfrm>
            <a:off x="2386977" y="2403498"/>
            <a:ext cx="8552556" cy="19681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1FB7E5">
                    <a:lumMod val="40000"/>
                    <a:lumOff val="60000"/>
                  </a:srgbClr>
                </a:solidFill>
                <a:latin typeface="#9Slide07 Bungee" pitchFamily="2" charset="0"/>
                <a:cs typeface="Arial"/>
                <a:sym typeface="Arial"/>
              </a:rPr>
              <a:t>Tròn chục, tròn trăm</a:t>
            </a:r>
            <a:endParaRPr sz="28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1FB7E5">
                  <a:lumMod val="40000"/>
                  <a:lumOff val="60000"/>
                </a:srgbClr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7" name="Google Shape;400;p29">
            <a:extLst>
              <a:ext uri="{FF2B5EF4-FFF2-40B4-BE49-F238E27FC236}">
                <a16:creationId xmlns:a16="http://schemas.microsoft.com/office/drawing/2014/main" xmlns="" id="{12D9BCBD-B8C8-FF9E-8430-9D51CFF684AF}"/>
              </a:ext>
            </a:extLst>
          </p:cNvPr>
          <p:cNvSpPr txBox="1">
            <a:spLocks/>
          </p:cNvSpPr>
          <p:nvPr/>
        </p:nvSpPr>
        <p:spPr>
          <a:xfrm>
            <a:off x="5855198" y="4660880"/>
            <a:ext cx="232670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buClr>
                <a:srgbClr val="FFFFFF"/>
              </a:buClr>
            </a:pPr>
            <a:r>
              <a:rPr lang="en-US" sz="48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180FFF1F-96A5-5CCF-863B-7522C74D3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81086" y="2991427"/>
            <a:ext cx="4966639" cy="4104996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xmlns="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83" y="1139048"/>
            <a:ext cx="1447203" cy="14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5" grpId="0"/>
      <p:bldP spid="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15" name="Group 1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" name="Group 124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26" name="Group 12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3" name="Group 13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oup 13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6" name="Group 235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7" name="Group 23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4" name="Group 24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" name="Group 24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7" name="Group 346"/>
          <p:cNvGrpSpPr/>
          <p:nvPr/>
        </p:nvGrpSpPr>
        <p:grpSpPr>
          <a:xfrm rot="5400000" flipV="1">
            <a:off x="3036537" y="2731260"/>
            <a:ext cx="2461117" cy="239598"/>
            <a:chOff x="2213810" y="1241659"/>
            <a:chExt cx="8041671" cy="818147"/>
          </a:xfrm>
        </p:grpSpPr>
        <p:pic>
          <p:nvPicPr>
            <p:cNvPr id="3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8" name="Group 357"/>
          <p:cNvGrpSpPr/>
          <p:nvPr/>
        </p:nvGrpSpPr>
        <p:grpSpPr>
          <a:xfrm rot="5400000" flipV="1">
            <a:off x="3483398" y="2717850"/>
            <a:ext cx="2461117" cy="239598"/>
            <a:chOff x="2213810" y="1241659"/>
            <a:chExt cx="8041671" cy="818147"/>
          </a:xfrm>
        </p:grpSpPr>
        <p:pic>
          <p:nvPicPr>
            <p:cNvPr id="3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" name="Group 368"/>
          <p:cNvGrpSpPr/>
          <p:nvPr/>
        </p:nvGrpSpPr>
        <p:grpSpPr>
          <a:xfrm rot="5400000" flipV="1">
            <a:off x="3952011" y="2728820"/>
            <a:ext cx="2461117" cy="239598"/>
            <a:chOff x="2213810" y="1241659"/>
            <a:chExt cx="8041671" cy="818147"/>
          </a:xfrm>
        </p:grpSpPr>
        <p:pic>
          <p:nvPicPr>
            <p:cNvPr id="3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0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81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307586" y="1467971"/>
            <a:ext cx="1908361" cy="1964226"/>
            <a:chOff x="3822430" y="691144"/>
            <a:chExt cx="5447846" cy="5450779"/>
          </a:xfrm>
        </p:grpSpPr>
        <p:grpSp>
          <p:nvGrpSpPr>
            <p:cNvPr id="384" name="Group 3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5" name="Group 3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6" name="Group 3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7" name="Group 3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8" name="Group 3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9" name="Group 3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0" name="Group 3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1" name="Group 3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2" name="Group 3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3" name="Group 3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4" name="Group 493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495" name="Group 4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6" name="Group 4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7" name="Group 4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8" name="Group 4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9" name="Group 4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0" name="Group 4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1" name="Group 5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2" name="Group 5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3" name="Group 5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4" name="Group 5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05" name="Group 604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606" name="Group 6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7" name="Group 6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8" name="Group 6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9" name="Group 6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0" name="Group 6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" name="Group 6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2" name="Group 6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3" name="Group 6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4" name="Group 6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5" name="Group 6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16" name="Group 715"/>
          <p:cNvGrpSpPr/>
          <p:nvPr/>
        </p:nvGrpSpPr>
        <p:grpSpPr>
          <a:xfrm rot="5400000" flipV="1">
            <a:off x="7924957" y="2705730"/>
            <a:ext cx="2461117" cy="239598"/>
            <a:chOff x="2213810" y="1241659"/>
            <a:chExt cx="8041671" cy="818147"/>
          </a:xfrm>
        </p:grpSpPr>
        <p:pic>
          <p:nvPicPr>
            <p:cNvPr id="7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7" name="Group 726"/>
          <p:cNvGrpSpPr/>
          <p:nvPr/>
        </p:nvGrpSpPr>
        <p:grpSpPr>
          <a:xfrm rot="5400000" flipV="1">
            <a:off x="8371818" y="2692320"/>
            <a:ext cx="2461117" cy="239598"/>
            <a:chOff x="2213810" y="1241659"/>
            <a:chExt cx="8041671" cy="818147"/>
          </a:xfrm>
        </p:grpSpPr>
        <p:pic>
          <p:nvPicPr>
            <p:cNvPr id="7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8" name="Group 737"/>
          <p:cNvGrpSpPr/>
          <p:nvPr/>
        </p:nvGrpSpPr>
        <p:grpSpPr>
          <a:xfrm rot="5400000" flipV="1">
            <a:off x="8840431" y="2703290"/>
            <a:ext cx="2461117" cy="239598"/>
            <a:chOff x="2213810" y="1241659"/>
            <a:chExt cx="8041671" cy="818147"/>
          </a:xfrm>
        </p:grpSpPr>
        <p:pic>
          <p:nvPicPr>
            <p:cNvPr id="7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9" name="Group 748"/>
          <p:cNvGrpSpPr/>
          <p:nvPr/>
        </p:nvGrpSpPr>
        <p:grpSpPr>
          <a:xfrm rot="5400000" flipV="1">
            <a:off x="9251471" y="2689166"/>
            <a:ext cx="2461117" cy="239598"/>
            <a:chOff x="2213810" y="1241659"/>
            <a:chExt cx="8041671" cy="818147"/>
          </a:xfrm>
        </p:grpSpPr>
        <p:pic>
          <p:nvPicPr>
            <p:cNvPr id="7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0" name="Group 759"/>
          <p:cNvGrpSpPr/>
          <p:nvPr/>
        </p:nvGrpSpPr>
        <p:grpSpPr>
          <a:xfrm rot="5400000" flipV="1">
            <a:off x="9698332" y="2675756"/>
            <a:ext cx="2461117" cy="239598"/>
            <a:chOff x="2213810" y="1241659"/>
            <a:chExt cx="8041671" cy="818147"/>
          </a:xfrm>
        </p:grpSpPr>
        <p:pic>
          <p:nvPicPr>
            <p:cNvPr id="7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1" name="Group 770"/>
          <p:cNvGrpSpPr/>
          <p:nvPr/>
        </p:nvGrpSpPr>
        <p:grpSpPr>
          <a:xfrm rot="5400000" flipV="1">
            <a:off x="10166945" y="2686726"/>
            <a:ext cx="2461117" cy="239598"/>
            <a:chOff x="2213810" y="1241659"/>
            <a:chExt cx="8041671" cy="818147"/>
          </a:xfrm>
        </p:grpSpPr>
        <p:pic>
          <p:nvPicPr>
            <p:cNvPr id="7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2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83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360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84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1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" grpId="0" animBg="1"/>
      <p:bldP spid="783" grpId="0" animBg="1"/>
      <p:bldP spid="7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785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8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8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788" name="Group 787"/>
          <p:cNvGrpSpPr/>
          <p:nvPr/>
        </p:nvGrpSpPr>
        <p:grpSpPr>
          <a:xfrm>
            <a:off x="1098415" y="1832155"/>
            <a:ext cx="1908361" cy="1964226"/>
            <a:chOff x="3822430" y="691144"/>
            <a:chExt cx="5447846" cy="5450779"/>
          </a:xfrm>
        </p:grpSpPr>
        <p:grpSp>
          <p:nvGrpSpPr>
            <p:cNvPr id="789" name="Group 78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9" name="Group 898"/>
          <p:cNvGrpSpPr/>
          <p:nvPr/>
        </p:nvGrpSpPr>
        <p:grpSpPr>
          <a:xfrm rot="5400000" flipV="1">
            <a:off x="2174982" y="2707450"/>
            <a:ext cx="2461117" cy="239598"/>
            <a:chOff x="2213810" y="1241659"/>
            <a:chExt cx="8041671" cy="818147"/>
          </a:xfrm>
        </p:grpSpPr>
        <p:pic>
          <p:nvPicPr>
            <p:cNvPr id="9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0" name="Group 909"/>
          <p:cNvGrpSpPr/>
          <p:nvPr/>
        </p:nvGrpSpPr>
        <p:grpSpPr>
          <a:xfrm rot="5400000" flipV="1">
            <a:off x="2621843" y="2694040"/>
            <a:ext cx="2461117" cy="239598"/>
            <a:chOff x="2213810" y="1241659"/>
            <a:chExt cx="8041671" cy="818147"/>
          </a:xfrm>
        </p:grpSpPr>
        <p:pic>
          <p:nvPicPr>
            <p:cNvPr id="9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1" name="Group 920"/>
          <p:cNvGrpSpPr/>
          <p:nvPr/>
        </p:nvGrpSpPr>
        <p:grpSpPr>
          <a:xfrm rot="5400000" flipV="1">
            <a:off x="3090456" y="2705010"/>
            <a:ext cx="2461117" cy="239598"/>
            <a:chOff x="2213810" y="1241659"/>
            <a:chExt cx="8041671" cy="818147"/>
          </a:xfrm>
        </p:grpSpPr>
        <p:pic>
          <p:nvPicPr>
            <p:cNvPr id="9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" name="Group 931"/>
          <p:cNvGrpSpPr/>
          <p:nvPr/>
        </p:nvGrpSpPr>
        <p:grpSpPr>
          <a:xfrm rot="5400000" flipV="1">
            <a:off x="3507195" y="2694040"/>
            <a:ext cx="2461117" cy="239598"/>
            <a:chOff x="2213810" y="1241659"/>
            <a:chExt cx="8041671" cy="818147"/>
          </a:xfrm>
        </p:grpSpPr>
        <p:pic>
          <p:nvPicPr>
            <p:cNvPr id="9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3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94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4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946" name="Group 945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947" name="Group 94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8" name="Group 94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9" name="Group 94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0" name="Group 94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1" name="Group 95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2" name="Group 95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3" name="Group 95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4" name="Group 95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5" name="Group 95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6" name="Group 95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57" name="Group 1056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1058" name="Group 105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9" name="Group 105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0" name="Group 105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1" name="Group 106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2" name="Group 106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3" name="Group 106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4" name="Group 106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5" name="Group 106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6" name="Group 106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7" name="Group 106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8" name="Group 1167"/>
          <p:cNvGrpSpPr/>
          <p:nvPr/>
        </p:nvGrpSpPr>
        <p:grpSpPr>
          <a:xfrm rot="5400000" flipV="1">
            <a:off x="8473381" y="2755671"/>
            <a:ext cx="2461117" cy="239598"/>
            <a:chOff x="2213810" y="1241659"/>
            <a:chExt cx="8041671" cy="818147"/>
          </a:xfrm>
        </p:grpSpPr>
        <p:pic>
          <p:nvPicPr>
            <p:cNvPr id="11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9" name="Group 1178"/>
          <p:cNvGrpSpPr/>
          <p:nvPr/>
        </p:nvGrpSpPr>
        <p:grpSpPr>
          <a:xfrm rot="5400000" flipV="1">
            <a:off x="8941994" y="2766641"/>
            <a:ext cx="2461117" cy="239598"/>
            <a:chOff x="2213810" y="1241659"/>
            <a:chExt cx="8041671" cy="818147"/>
          </a:xfrm>
        </p:grpSpPr>
        <p:pic>
          <p:nvPicPr>
            <p:cNvPr id="11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0" name="Group 1189"/>
          <p:cNvGrpSpPr/>
          <p:nvPr/>
        </p:nvGrpSpPr>
        <p:grpSpPr>
          <a:xfrm rot="5400000" flipV="1">
            <a:off x="9358733" y="2755671"/>
            <a:ext cx="2461117" cy="239598"/>
            <a:chOff x="2213810" y="1241659"/>
            <a:chExt cx="8041671" cy="818147"/>
          </a:xfrm>
        </p:grpSpPr>
        <p:pic>
          <p:nvPicPr>
            <p:cNvPr id="11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1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140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02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230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03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/>
      <p:bldP spid="1202" grpId="0" animBg="1"/>
      <p:bldP spid="12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5240" y="1284000"/>
            <a:ext cx="5794960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15" name="Group 1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" name="Group 124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26" name="Group 12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3" name="Group 13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oup 13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6" name="Group 235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7" name="Group 23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4" name="Group 24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" name="Group 24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7" name="Group 346"/>
          <p:cNvGrpSpPr/>
          <p:nvPr/>
        </p:nvGrpSpPr>
        <p:grpSpPr>
          <a:xfrm>
            <a:off x="3837077" y="1524870"/>
            <a:ext cx="1908361" cy="1964226"/>
            <a:chOff x="3822430" y="691144"/>
            <a:chExt cx="5447846" cy="5450779"/>
          </a:xfrm>
        </p:grpSpPr>
        <p:grpSp>
          <p:nvGrpSpPr>
            <p:cNvPr id="348" name="Group 34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3" name="Group 35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4" name="Group 35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5" name="Group 35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6" name="Group 35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7" name="Group 35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8" name="Group 457"/>
          <p:cNvGrpSpPr/>
          <p:nvPr/>
        </p:nvGrpSpPr>
        <p:grpSpPr>
          <a:xfrm>
            <a:off x="4179771" y="1926230"/>
            <a:ext cx="1908361" cy="1964226"/>
            <a:chOff x="3822430" y="691144"/>
            <a:chExt cx="5447846" cy="5450779"/>
          </a:xfrm>
        </p:grpSpPr>
        <p:grpSp>
          <p:nvGrpSpPr>
            <p:cNvPr id="459" name="Group 45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5" name="Group 46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6" name="Group 46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7" name="Group 46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8" name="Group 46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9" name="Group 568"/>
          <p:cNvGrpSpPr/>
          <p:nvPr/>
        </p:nvGrpSpPr>
        <p:grpSpPr>
          <a:xfrm>
            <a:off x="4538606" y="2336999"/>
            <a:ext cx="1908361" cy="1964226"/>
            <a:chOff x="3822430" y="691144"/>
            <a:chExt cx="5447846" cy="5450779"/>
          </a:xfrm>
        </p:grpSpPr>
        <p:grpSp>
          <p:nvGrpSpPr>
            <p:cNvPr id="570" name="Group 56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6" name="Group 57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7" name="Group 57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8" name="Group 57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9" name="Group 57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80" name="组合 10"/>
          <p:cNvGrpSpPr/>
          <p:nvPr/>
        </p:nvGrpSpPr>
        <p:grpSpPr>
          <a:xfrm>
            <a:off x="6576624" y="1307219"/>
            <a:ext cx="5385907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81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8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6822509" y="1479808"/>
            <a:ext cx="1908361" cy="1964226"/>
            <a:chOff x="3822430" y="691144"/>
            <a:chExt cx="5447846" cy="5450779"/>
          </a:xfrm>
        </p:grpSpPr>
        <p:grpSp>
          <p:nvGrpSpPr>
            <p:cNvPr id="684" name="Group 6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7" name="Group 6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8" name="Group 6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9" name="Group 6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0" name="Group 6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1" name="Group 6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2" name="Group 6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3" name="Group 6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94" name="Group 793"/>
          <p:cNvGrpSpPr/>
          <p:nvPr/>
        </p:nvGrpSpPr>
        <p:grpSpPr>
          <a:xfrm>
            <a:off x="7165203" y="1881168"/>
            <a:ext cx="1908361" cy="1964226"/>
            <a:chOff x="3822430" y="691144"/>
            <a:chExt cx="5447846" cy="5450779"/>
          </a:xfrm>
        </p:grpSpPr>
        <p:grpSp>
          <p:nvGrpSpPr>
            <p:cNvPr id="795" name="Group 7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9" name="Group 7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0" name="Group 7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1" name="Group 8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2" name="Group 8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3" name="Group 8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4" name="Group 8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05" name="Group 904"/>
          <p:cNvGrpSpPr/>
          <p:nvPr/>
        </p:nvGrpSpPr>
        <p:grpSpPr>
          <a:xfrm>
            <a:off x="7524038" y="2291937"/>
            <a:ext cx="1908361" cy="1964226"/>
            <a:chOff x="3822430" y="691144"/>
            <a:chExt cx="5447846" cy="5450779"/>
          </a:xfrm>
        </p:grpSpPr>
        <p:grpSp>
          <p:nvGrpSpPr>
            <p:cNvPr id="906" name="Group 9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9" name="Group 9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0" name="Group 9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1" name="Group 9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2" name="Group 9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3" name="Group 9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4" name="Group 9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5" name="Group 9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16" name="Group 1015"/>
          <p:cNvGrpSpPr/>
          <p:nvPr/>
        </p:nvGrpSpPr>
        <p:grpSpPr>
          <a:xfrm>
            <a:off x="7917738" y="2651619"/>
            <a:ext cx="1908361" cy="1964226"/>
            <a:chOff x="3822430" y="691144"/>
            <a:chExt cx="5447846" cy="5450779"/>
          </a:xfrm>
        </p:grpSpPr>
        <p:grpSp>
          <p:nvGrpSpPr>
            <p:cNvPr id="1017" name="Group 101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9" name="Group 101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0" name="Group 101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1" name="Group 102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2" name="Group 102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3" name="Group 102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4" name="Group 10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5" name="Group 102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6" name="Group 102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7" name="Group 1126"/>
          <p:cNvGrpSpPr/>
          <p:nvPr/>
        </p:nvGrpSpPr>
        <p:grpSpPr>
          <a:xfrm rot="5400000" flipV="1">
            <a:off x="8747585" y="2845431"/>
            <a:ext cx="2461117" cy="239598"/>
            <a:chOff x="2213810" y="1241659"/>
            <a:chExt cx="8041671" cy="818147"/>
          </a:xfrm>
        </p:grpSpPr>
        <p:pic>
          <p:nvPicPr>
            <p:cNvPr id="1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8" name="Group 1137"/>
          <p:cNvGrpSpPr/>
          <p:nvPr/>
        </p:nvGrpSpPr>
        <p:grpSpPr>
          <a:xfrm rot="5400000" flipV="1">
            <a:off x="9194446" y="2832021"/>
            <a:ext cx="2461117" cy="239598"/>
            <a:chOff x="2213810" y="1241659"/>
            <a:chExt cx="8041671" cy="818147"/>
          </a:xfrm>
        </p:grpSpPr>
        <p:pic>
          <p:nvPicPr>
            <p:cNvPr id="1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9" name="Group 1148"/>
          <p:cNvGrpSpPr/>
          <p:nvPr/>
        </p:nvGrpSpPr>
        <p:grpSpPr>
          <a:xfrm rot="5400000" flipV="1">
            <a:off x="9663059" y="2842991"/>
            <a:ext cx="2461117" cy="239598"/>
            <a:chOff x="2213810" y="1241659"/>
            <a:chExt cx="8041671" cy="818147"/>
          </a:xfrm>
        </p:grpSpPr>
        <p:pic>
          <p:nvPicPr>
            <p:cNvPr id="11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0" name="Group 1159"/>
          <p:cNvGrpSpPr/>
          <p:nvPr/>
        </p:nvGrpSpPr>
        <p:grpSpPr>
          <a:xfrm rot="5400000" flipV="1">
            <a:off x="10074099" y="2828867"/>
            <a:ext cx="2461117" cy="239598"/>
            <a:chOff x="2213810" y="1241659"/>
            <a:chExt cx="8041671" cy="818147"/>
          </a:xfrm>
        </p:grpSpPr>
        <p:pic>
          <p:nvPicPr>
            <p:cNvPr id="11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1" name="Group 1170"/>
          <p:cNvGrpSpPr/>
          <p:nvPr/>
        </p:nvGrpSpPr>
        <p:grpSpPr>
          <a:xfrm rot="5400000" flipV="1">
            <a:off x="10520960" y="2815457"/>
            <a:ext cx="2461117" cy="239598"/>
            <a:chOff x="2213810" y="1241659"/>
            <a:chExt cx="8041671" cy="818147"/>
          </a:xfrm>
        </p:grpSpPr>
        <p:pic>
          <p:nvPicPr>
            <p:cNvPr id="11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2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83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450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84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" grpId="0" animBg="1"/>
      <p:bldP spid="1183" grpId="0" animBg="1"/>
      <p:bldP spid="11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2203000" y="1286165"/>
            <a:ext cx="7850400" cy="4410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3100713" y="109545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1173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936029" y="2885893"/>
            <a:ext cx="6331876" cy="23629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475775" y="4302363"/>
            <a:ext cx="2655160" cy="265111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84668" y="2573221"/>
            <a:ext cx="2252019" cy="108731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8590156" y="496787"/>
            <a:ext cx="2662248" cy="153127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8890755" y="462748"/>
            <a:ext cx="2971267" cy="2823133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xmlns="" id="{3E2E0CFB-E3DD-BE20-2C1F-5F7F3EED13E9}"/>
              </a:ext>
            </a:extLst>
          </p:cNvPr>
          <p:cNvSpPr/>
          <p:nvPr/>
        </p:nvSpPr>
        <p:spPr>
          <a:xfrm>
            <a:off x="3223595" y="3249908"/>
            <a:ext cx="5735607" cy="17930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24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xmlns="" id="{BD06BA20-4371-30A6-1869-1B2E867F8EB4}"/>
              </a:ext>
            </a:extLst>
          </p:cNvPr>
          <p:cNvGrpSpPr/>
          <p:nvPr/>
        </p:nvGrpSpPr>
        <p:grpSpPr>
          <a:xfrm>
            <a:off x="9183307" y="4140816"/>
            <a:ext cx="2256640" cy="2275725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xmlns="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xmlns="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xmlns="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xmlns="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xmlns="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xmlns="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xmlns="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xmlns="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xmlns="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xmlns="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xmlns="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xmlns="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xmlns="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xmlns="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xmlns="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xmlns="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xmlns="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xmlns="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xmlns="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xmlns="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xmlns="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xmlns="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xmlns="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xmlns="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xmlns="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xmlns="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xmlns="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xmlns="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xmlns="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xmlns="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xmlns="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xmlns="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xmlns="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xmlns="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xmlns="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xmlns="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xmlns="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xmlns="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xmlns="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xmlns="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xmlns="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xmlns="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xmlns="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xmlns="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xmlns="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xmlns="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xmlns="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xmlns="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xmlns="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xmlns="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xmlns="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xmlns="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xmlns="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xmlns="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xmlns="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xmlns="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xmlns="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xmlns="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xmlns="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xmlns="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xmlns="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xmlns="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xmlns="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xmlns="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xmlns="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xmlns="" id="{F4A586B8-9E1E-748E-2869-011EB2731226}"/>
              </a:ext>
            </a:extLst>
          </p:cNvPr>
          <p:cNvGrpSpPr/>
          <p:nvPr/>
        </p:nvGrpSpPr>
        <p:grpSpPr>
          <a:xfrm rot="-1461729">
            <a:off x="786933" y="459845"/>
            <a:ext cx="2085288" cy="24244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xmlns="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xmlns="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xmlns="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xmlns="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xmlns="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xmlns="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xmlns="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xmlns="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xmlns="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xmlns="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xmlns="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xmlns="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xmlns="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xmlns="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xmlns="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xmlns="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xmlns="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xmlns="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xmlns="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xmlns="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xmlns="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xmlns="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xmlns="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xmlns="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xmlns="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xmlns="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xmlns="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xmlns="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xmlns="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xmlns="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xmlns="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xmlns="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xmlns="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xmlns="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xmlns="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xmlns="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xmlns="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xmlns="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xmlns="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xmlns="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xmlns="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xmlns="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xmlns="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xmlns="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xmlns="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xmlns="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xmlns="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xmlns="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xmlns="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xmlns="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xmlns="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xmlns="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xmlns="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xmlns="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xmlns="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xmlns="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xmlns="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xmlns="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xmlns="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xmlns="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xmlns="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xmlns="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xmlns="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xmlns="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xmlns="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xmlns="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xmlns="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xmlns="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xmlns="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xmlns="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xmlns="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xmlns="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xmlns="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xmlns="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xmlns="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xmlns="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xmlns="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xmlns="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xmlns="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xmlns="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xmlns="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xmlns="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xmlns="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xmlns="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xmlns="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xmlns="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xmlns="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4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3626978" y="-17083"/>
            <a:ext cx="2113081" cy="1036432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9929598" y="4574885"/>
            <a:ext cx="2113081" cy="1036432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7725" y="875361"/>
            <a:ext cx="7539669" cy="623164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4039879" y="1103251"/>
            <a:ext cx="7850400" cy="3387732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4683518" y="1364583"/>
            <a:ext cx="6814388" cy="31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3733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xmlns="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5962447" y="4414392"/>
            <a:ext cx="8472171" cy="2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8000" b="1" kern="0" dirty="0">
              <a:ln w="6600">
                <a:solidFill>
                  <a:srgbClr val="FEBEE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993" y="-270934"/>
            <a:ext cx="15485612" cy="886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8705" y="-124048"/>
            <a:ext cx="3693573" cy="295471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AD07A9-A104-E83D-44BE-6120E280DB01}"/>
              </a:ext>
            </a:extLst>
          </p:cNvPr>
          <p:cNvSpPr/>
          <p:nvPr/>
        </p:nvSpPr>
        <p:spPr>
          <a:xfrm>
            <a:off x="665927" y="3698144"/>
            <a:ext cx="975360" cy="97536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xmlns="" id="{1864133F-D176-ED91-0740-F19E0FD2C620}"/>
              </a:ext>
            </a:extLst>
          </p:cNvPr>
          <p:cNvSpPr/>
          <p:nvPr/>
        </p:nvSpPr>
        <p:spPr>
          <a:xfrm>
            <a:off x="2870528" y="3926712"/>
            <a:ext cx="975360" cy="97536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xmlns="" id="{F81C330A-7604-C78D-44D7-B9EA85C8F0C4}"/>
              </a:ext>
            </a:extLst>
          </p:cNvPr>
          <p:cNvSpPr/>
          <p:nvPr/>
        </p:nvSpPr>
        <p:spPr>
          <a:xfrm>
            <a:off x="5120640" y="4358640"/>
            <a:ext cx="975360" cy="97536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2EB074-9D9B-159C-4B17-596C53EFBB9D}"/>
              </a:ext>
            </a:extLst>
          </p:cNvPr>
          <p:cNvSpPr/>
          <p:nvPr/>
        </p:nvSpPr>
        <p:spPr>
          <a:xfrm>
            <a:off x="7528038" y="3439032"/>
            <a:ext cx="975360" cy="97536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8A2A044-EA0A-48CE-5F51-0269C4ED2F91}"/>
              </a:ext>
            </a:extLst>
          </p:cNvPr>
          <p:cNvSpPr/>
          <p:nvPr/>
        </p:nvSpPr>
        <p:spPr>
          <a:xfrm>
            <a:off x="9529841" y="364937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5</a:t>
            </a:r>
          </a:p>
        </p:txBody>
      </p:sp>
      <p:sp>
        <p:nvSpPr>
          <p:cNvPr id="11" name="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8A2A044-EA0A-48CE-5F51-0269C4ED2F91}"/>
              </a:ext>
            </a:extLst>
          </p:cNvPr>
          <p:cNvSpPr/>
          <p:nvPr/>
        </p:nvSpPr>
        <p:spPr>
          <a:xfrm>
            <a:off x="11006869" y="462473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6</a:t>
            </a:r>
            <a:endParaRPr lang="en-US" sz="5867" kern="0" dirty="0">
              <a:solidFill>
                <a:srgbClr val="000000"/>
              </a:solidFill>
              <a:latin typeface="SVN-A Love Of Thunder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2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99010" y="872943"/>
            <a:ext cx="10250527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dirty="0">
                <a:latin typeface="SVN-A Love Of Thunder" panose="02040603050506020204" pitchFamily="18" charset="0"/>
              </a:rPr>
              <a:t>800 ... 600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5867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xmlns="" id="{910F2283-BAB1-17FB-A281-046F2664872D}"/>
              </a:ext>
            </a:extLst>
          </p:cNvPr>
          <p:cNvGrpSpPr/>
          <p:nvPr/>
        </p:nvGrpSpPr>
        <p:grpSpPr>
          <a:xfrm rot="-629897">
            <a:off x="6348419" y="2428189"/>
            <a:ext cx="4767873" cy="4096391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xmlns="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xmlns="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xmlns="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xmlns="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xmlns="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xmlns="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xmlns="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xmlns="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xmlns="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xmlns="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xmlns="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xmlns="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xmlns="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xmlns="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xmlns="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xmlns="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xmlns="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xmlns="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xmlns="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xmlns="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xmlns="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xmlns="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xmlns="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xmlns="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xmlns="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xmlns="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xmlns="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xmlns="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xmlns="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xmlns="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xmlns="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xmlns="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xmlns="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xmlns="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xmlns="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xmlns="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xmlns="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xmlns="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xmlns="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xmlns="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xmlns="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xmlns="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xmlns="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xmlns="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xmlns="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xmlns="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xmlns="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xmlns="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xmlns="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xmlns="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xmlns="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xmlns="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xmlns="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xmlns="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xmlns="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xmlns="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xmlns="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xmlns="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xmlns="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xmlns="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xmlns="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xmlns="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xmlns="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xmlns="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xmlns="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xmlns="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xmlns="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xmlns="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xmlns="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xmlns="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xmlns="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xmlns="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xmlns="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xmlns="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xmlns="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xmlns="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xmlns="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xmlns="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xmlns="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xmlns="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xmlns="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9F9CCA1-FCC8-A559-7E32-5C1881EB2B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346665" y="855093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450 ... 550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6457952" y="2481529"/>
            <a:ext cx="5248485" cy="1914043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6979" y="2508614"/>
            <a:ext cx="5321536" cy="182756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583822" y="2645442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438" y="2450610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xmlns="" id="{E26FC5D9-30C8-8190-3D1A-BA43FF4A55A1}"/>
              </a:ext>
            </a:extLst>
          </p:cNvPr>
          <p:cNvGrpSpPr/>
          <p:nvPr/>
        </p:nvGrpSpPr>
        <p:grpSpPr>
          <a:xfrm rot="498162">
            <a:off x="4030380" y="2073165"/>
            <a:ext cx="3653908" cy="3920665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xmlns="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xmlns="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xmlns="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xmlns="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xmlns="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xmlns="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xmlns="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xmlns="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xmlns="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xmlns="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xmlns="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xmlns="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xmlns="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xmlns="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xmlns="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xmlns="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xmlns="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xmlns="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xmlns="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xmlns="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xmlns="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xmlns="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xmlns="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xmlns="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xmlns="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xmlns="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xmlns="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xmlns="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xmlns="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xmlns="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xmlns="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xmlns="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xmlns="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xmlns="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xmlns="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xmlns="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xmlns="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xmlns="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xmlns="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xmlns="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xmlns="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xmlns="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xmlns="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xmlns="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xmlns="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xmlns="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xmlns="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xmlns="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xmlns="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xmlns="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xmlns="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xmlns="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xmlns="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xmlns="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xmlns="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xmlns="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xmlns="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xmlns="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xmlns="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xmlns="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xmlns="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xmlns="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xmlns="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xmlns="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xmlns="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xmlns="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xmlns="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xmlns="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xmlns="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xmlns="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xmlns="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xmlns="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xmlns="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xmlns="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B38D2CA-DEC9-239F-42ED-90BF5AF41B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80 ... 20 + 60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xmlns="" id="{42767D94-CC41-92B4-56A3-F0792177B165}"/>
              </a:ext>
            </a:extLst>
          </p:cNvPr>
          <p:cNvGrpSpPr/>
          <p:nvPr/>
        </p:nvGrpSpPr>
        <p:grpSpPr>
          <a:xfrm rot="1100553">
            <a:off x="6988292" y="2720481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xmlns="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xmlns="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xmlns="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xmlns="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xmlns="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xmlns="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xmlns="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xmlns="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xmlns="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xmlns="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xmlns="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xmlns="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xmlns="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xmlns="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xmlns="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xmlns="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xmlns="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xmlns="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xmlns="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xmlns="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xmlns="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xmlns="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xmlns="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xmlns="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xmlns="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xmlns="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xmlns="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xmlns="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xmlns="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xmlns="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xmlns="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xmlns="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xmlns="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xmlns="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xmlns="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xmlns="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xmlns="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xmlns="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xmlns="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xmlns="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xmlns="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xmlns="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xmlns="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xmlns="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xmlns="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xmlns="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xmlns="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xmlns="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xmlns="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xmlns="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xmlns="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xmlns="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xmlns="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xmlns="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xmlns="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xmlns="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xmlns="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xmlns="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xmlns="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xmlns="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xmlns="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xmlns="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xmlns="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xmlns="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xmlns="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xmlns="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xmlns="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xmlns="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xmlns="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xmlns="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xmlns="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87C39DF-E2BB-5EF3-C866-7D2AF74E8C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636071" y="78140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370 ... 470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6319331" y="4622801"/>
            <a:ext cx="5322448" cy="1869459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212302" y="2479445"/>
            <a:ext cx="5317997" cy="201051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367920" y="472688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304" y="2616270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xmlns="" id="{FB702322-E276-4418-1188-D59E08C8CD55}"/>
              </a:ext>
            </a:extLst>
          </p:cNvPr>
          <p:cNvGrpSpPr/>
          <p:nvPr/>
        </p:nvGrpSpPr>
        <p:grpSpPr>
          <a:xfrm>
            <a:off x="5035261" y="2266685"/>
            <a:ext cx="3872733" cy="4008732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xmlns="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xmlns="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xmlns="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xmlns="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xmlns="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xmlns="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xmlns="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xmlns="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xmlns="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xmlns="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xmlns="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xmlns="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xmlns="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xmlns="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xmlns="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xmlns="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xmlns="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xmlns="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xmlns="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xmlns="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xmlns="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xmlns="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xmlns="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xmlns="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xmlns="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xmlns="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xmlns="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xmlns="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xmlns="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xmlns="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xmlns="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xmlns="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xmlns="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xmlns="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xmlns="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xmlns="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xmlns="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xmlns="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xmlns="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xmlns="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xmlns="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xmlns="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xmlns="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xmlns="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xmlns="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xmlns="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xmlns="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xmlns="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xmlns="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xmlns="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xmlns="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xmlns="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xmlns="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xmlns="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xmlns="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xmlns="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xmlns="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xmlns="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xmlns="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xmlns="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xmlns="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xmlns="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xmlns="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xmlns="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xmlns="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xmlns="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xmlns="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xmlns="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xmlns="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xmlns="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xmlns="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xmlns="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xmlns="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xmlns="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xmlns="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xmlns="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xmlns="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xmlns="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xmlns="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xmlns="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xmlns="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xmlns="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xmlns="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xmlns="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xmlns="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xmlns="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0753CAC-50A8-2759-CEEA-9112D50288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724468" y="68688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SVN-A Love Of Thunder" panose="02040603050506020204" pitchFamily="18" charset="0"/>
              </a:rPr>
              <a:t>1000 ... 900</a:t>
            </a:r>
            <a:endParaRPr sz="11733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xmlns="" id="{CDFEC87F-37F5-D6DB-AF27-A6D94D5B8D59}"/>
              </a:ext>
            </a:extLst>
          </p:cNvPr>
          <p:cNvGrpSpPr/>
          <p:nvPr/>
        </p:nvGrpSpPr>
        <p:grpSpPr>
          <a:xfrm rot="20930693">
            <a:off x="3900144" y="2608346"/>
            <a:ext cx="3676577" cy="3343111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xmlns="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xmlns="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xmlns="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xmlns="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xmlns="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xmlns="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xmlns="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xmlns="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xmlns="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xmlns="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xmlns="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xmlns="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xmlns="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xmlns="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xmlns="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xmlns="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xmlns="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xmlns="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xmlns="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xmlns="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xmlns="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xmlns="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xmlns="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xmlns="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xmlns="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xmlns="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xmlns="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xmlns="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xmlns="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xmlns="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xmlns="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xmlns="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xmlns="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xmlns="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xmlns="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xmlns="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xmlns="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xmlns="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xmlns="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xmlns="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xmlns="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xmlns="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xmlns="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xmlns="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xmlns="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xmlns="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xmlns="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xmlns="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xmlns="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xmlns="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xmlns="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xmlns="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xmlns="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xmlns="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xmlns="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xmlns="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xmlns="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xmlns="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xmlns="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xmlns="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xmlns="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xmlns="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xmlns="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xmlns="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xmlns="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xmlns="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xmlns="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xmlns="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xmlns="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xmlns="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xmlns="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xmlns="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xmlns="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xmlns="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xmlns="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xmlns="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xmlns="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xmlns="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xmlns="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xmlns="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xmlns="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xmlns="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xmlns="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xmlns="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xmlns="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xmlns="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xmlns="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Picture 13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6543020-56CA-961E-5888-EB09975ED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80 ... 20 + 60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xmlns="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xmlns="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xmlns="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xmlns="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xmlns="" id="{42767D94-CC41-92B4-56A3-F0792177B165}"/>
              </a:ext>
            </a:extLst>
          </p:cNvPr>
          <p:cNvGrpSpPr/>
          <p:nvPr/>
        </p:nvGrpSpPr>
        <p:grpSpPr>
          <a:xfrm rot="1100553">
            <a:off x="6988292" y="2720481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xmlns="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xmlns="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xmlns="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xmlns="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xmlns="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xmlns="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xmlns="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xmlns="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xmlns="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xmlns="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xmlns="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xmlns="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xmlns="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xmlns="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xmlns="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xmlns="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xmlns="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xmlns="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xmlns="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xmlns="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xmlns="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xmlns="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xmlns="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xmlns="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xmlns="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xmlns="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xmlns="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xmlns="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xmlns="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xmlns="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xmlns="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xmlns="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xmlns="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xmlns="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xmlns="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xmlns="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xmlns="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xmlns="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xmlns="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xmlns="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xmlns="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xmlns="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xmlns="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xmlns="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xmlns="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xmlns="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xmlns="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xmlns="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xmlns="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xmlns="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xmlns="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xmlns="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xmlns="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xmlns="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xmlns="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xmlns="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xmlns="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xmlns="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xmlns="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xmlns="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xmlns="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xmlns="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xmlns="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xmlns="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xmlns="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xmlns="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xmlns="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xmlns="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xmlns="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xmlns="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xmlns="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7" name="Picture 1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DE23E13-0133-D287-BD65-746AB651F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xmlns="" id="{51D29114-2BD4-4D16-5BF0-A6A6C719F756}"/>
              </a:ext>
            </a:extLst>
          </p:cNvPr>
          <p:cNvSpPr/>
          <p:nvPr/>
        </p:nvSpPr>
        <p:spPr>
          <a:xfrm>
            <a:off x="965541" y="219957"/>
            <a:ext cx="10661777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a) Ảnh thẻ của mỗi bạn đã che đi số nào?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xmlns="" id="{8FCB38AC-A6D6-9ABA-CF76-7F7B1D4914FD}"/>
              </a:ext>
            </a:extLst>
          </p:cNvPr>
          <p:cNvSpPr/>
          <p:nvPr/>
        </p:nvSpPr>
        <p:spPr>
          <a:xfrm>
            <a:off x="63325" y="88477"/>
            <a:ext cx="1240850" cy="11829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8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22C650-97A6-060F-065A-36550951C62A}"/>
              </a:ext>
            </a:extLst>
          </p:cNvPr>
          <p:cNvSpPr txBox="1"/>
          <p:nvPr/>
        </p:nvSpPr>
        <p:spPr>
          <a:xfrm>
            <a:off x="-789629" y="79783"/>
            <a:ext cx="2946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lang="en-US" sz="7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0A2E0AB-B119-7F5E-C89D-646DEFB4CD4E}"/>
              </a:ext>
            </a:extLst>
          </p:cNvPr>
          <p:cNvSpPr/>
          <p:nvPr/>
        </p:nvSpPr>
        <p:spPr>
          <a:xfrm>
            <a:off x="2657000" y="3734200"/>
            <a:ext cx="1396104" cy="125629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930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D527B029-D1B4-AAC1-B4C9-1AB12A4569C4}"/>
              </a:ext>
            </a:extLst>
          </p:cNvPr>
          <p:cNvSpPr/>
          <p:nvPr/>
        </p:nvSpPr>
        <p:spPr>
          <a:xfrm>
            <a:off x="4508500" y="3700589"/>
            <a:ext cx="1333977" cy="12899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950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0473977-85C4-B644-5BA1-17B8958FA1F8}"/>
              </a:ext>
            </a:extLst>
          </p:cNvPr>
          <p:cNvSpPr/>
          <p:nvPr/>
        </p:nvSpPr>
        <p:spPr>
          <a:xfrm>
            <a:off x="5842476" y="3692815"/>
            <a:ext cx="1364593" cy="133935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960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9F4CDB8-F98F-E468-05A8-C90BF231586C}"/>
              </a:ext>
            </a:extLst>
          </p:cNvPr>
          <p:cNvSpPr/>
          <p:nvPr/>
        </p:nvSpPr>
        <p:spPr>
          <a:xfrm>
            <a:off x="8922190" y="3687889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990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D947BB9-ACC9-56AC-5274-5A7D743EF827}"/>
              </a:ext>
            </a:extLst>
          </p:cNvPr>
          <p:cNvSpPr/>
          <p:nvPr/>
        </p:nvSpPr>
        <p:spPr>
          <a:xfrm>
            <a:off x="2657000" y="3734200"/>
            <a:ext cx="1396104" cy="12562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DABE599-79AD-3264-910D-059A06BCA1AE}"/>
              </a:ext>
            </a:extLst>
          </p:cNvPr>
          <p:cNvSpPr/>
          <p:nvPr/>
        </p:nvSpPr>
        <p:spPr>
          <a:xfrm>
            <a:off x="5837260" y="3687889"/>
            <a:ext cx="1364593" cy="13393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9FAAFB7-C46C-F636-D5C8-A99F452C8D87}"/>
              </a:ext>
            </a:extLst>
          </p:cNvPr>
          <p:cNvSpPr/>
          <p:nvPr/>
        </p:nvSpPr>
        <p:spPr>
          <a:xfrm>
            <a:off x="4508499" y="3687889"/>
            <a:ext cx="1333977" cy="1289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446F4A3-6062-410E-ED0F-A19EEF313553}"/>
              </a:ext>
            </a:extLst>
          </p:cNvPr>
          <p:cNvSpPr/>
          <p:nvPr/>
        </p:nvSpPr>
        <p:spPr>
          <a:xfrm>
            <a:off x="8929674" y="3678012"/>
            <a:ext cx="1332620" cy="12287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" t="55432" r="9028" b="23086"/>
          <a:stretch/>
        </p:blipFill>
        <p:spPr>
          <a:xfrm>
            <a:off x="431800" y="2056592"/>
            <a:ext cx="11328400" cy="1576913"/>
          </a:xfrm>
          <a:prstGeom prst="rect">
            <a:avLst/>
          </a:prstGeom>
        </p:spPr>
      </p:pic>
      <p:sp>
        <p:nvSpPr>
          <p:cNvPr id="40" name="Google Shape;84;p3">
            <a:extLst>
              <a:ext uri="{FF2B5EF4-FFF2-40B4-BE49-F238E27FC236}">
                <a16:creationId xmlns:a16="http://schemas.microsoft.com/office/drawing/2014/main" xmlns="" id="{51D29114-2BD4-4D16-5BF0-A6A6C719F756}"/>
              </a:ext>
            </a:extLst>
          </p:cNvPr>
          <p:cNvSpPr/>
          <p:nvPr/>
        </p:nvSpPr>
        <p:spPr>
          <a:xfrm>
            <a:off x="0" y="5491874"/>
            <a:ext cx="9638959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các số đã bị che, số nào lớn nhất?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79F4CDB8-F98F-E468-05A8-C90BF231586C}"/>
              </a:ext>
            </a:extLst>
          </p:cNvPr>
          <p:cNvSpPr/>
          <p:nvPr/>
        </p:nvSpPr>
        <p:spPr>
          <a:xfrm>
            <a:off x="9963590" y="5309779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990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Google Shape;84;p3">
            <a:extLst>
              <a:ext uri="{FF2B5EF4-FFF2-40B4-BE49-F238E27FC236}">
                <a16:creationId xmlns:a16="http://schemas.microsoft.com/office/drawing/2014/main" xmlns="" id="{51D29114-2BD4-4D16-5BF0-A6A6C719F756}"/>
              </a:ext>
            </a:extLst>
          </p:cNvPr>
          <p:cNvSpPr/>
          <p:nvPr/>
        </p:nvSpPr>
        <p:spPr>
          <a:xfrm>
            <a:off x="0" y="5505846"/>
            <a:ext cx="9638959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các số đã bị che, số nào bé nhất?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79F4CDB8-F98F-E468-05A8-C90BF231586C}"/>
              </a:ext>
            </a:extLst>
          </p:cNvPr>
          <p:cNvSpPr/>
          <p:nvPr/>
        </p:nvSpPr>
        <p:spPr>
          <a:xfrm>
            <a:off x="9963590" y="5323751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930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6133577" y="22403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7085651" y="1239249"/>
            <a:ext cx="4600972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6051FF-A18C-4EFB-0FA3-8AE05CCC0636}"/>
              </a:ext>
            </a:extLst>
          </p:cNvPr>
          <p:cNvSpPr/>
          <p:nvPr/>
        </p:nvSpPr>
        <p:spPr>
          <a:xfrm>
            <a:off x="2439507" y="313781"/>
            <a:ext cx="8839200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trăm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885240" y="1284000"/>
            <a:ext cx="4568678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10350" y="1557026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0" name="Group 249"/>
          <p:cNvGrpSpPr/>
          <p:nvPr/>
        </p:nvGrpSpPr>
        <p:grpSpPr>
          <a:xfrm>
            <a:off x="2839648" y="1956902"/>
            <a:ext cx="2194334" cy="2291252"/>
            <a:chOff x="3822430" y="691144"/>
            <a:chExt cx="5447846" cy="5450779"/>
          </a:xfrm>
        </p:grpSpPr>
        <p:grpSp>
          <p:nvGrpSpPr>
            <p:cNvPr id="251" name="Group 2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2" name="Group 2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3" name="Group 2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4" name="Group 2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59954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420589" y="1564064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/>
          <p:cNvGrpSpPr/>
          <p:nvPr/>
        </p:nvGrpSpPr>
        <p:grpSpPr>
          <a:xfrm>
            <a:off x="9145289" y="1564065"/>
            <a:ext cx="2194334" cy="2291252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/>
          <p:cNvGrpSpPr/>
          <p:nvPr/>
        </p:nvGrpSpPr>
        <p:grpSpPr>
          <a:xfrm>
            <a:off x="7792982" y="2031447"/>
            <a:ext cx="2194334" cy="2291252"/>
            <a:chOff x="3822430" y="691144"/>
            <a:chExt cx="5447846" cy="5450779"/>
          </a:xfrm>
        </p:grpSpPr>
        <p:grpSp>
          <p:nvGrpSpPr>
            <p:cNvPr id="698" name="Group 6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2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6051FF-A18C-4EFB-0FA3-8AE05CCC0636}"/>
              </a:ext>
            </a:extLst>
          </p:cNvPr>
          <p:cNvSpPr/>
          <p:nvPr/>
        </p:nvSpPr>
        <p:spPr>
          <a:xfrm>
            <a:off x="4026411" y="95073"/>
            <a:ext cx="8013189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chục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grpSp>
        <p:nvGrpSpPr>
          <p:cNvPr id="25" name="组合 10"/>
          <p:cNvGrpSpPr/>
          <p:nvPr/>
        </p:nvGrpSpPr>
        <p:grpSpPr>
          <a:xfrm>
            <a:off x="885239" y="1284000"/>
            <a:ext cx="4953953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46235" y="1555742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6179172" y="1298207"/>
            <a:ext cx="5467396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407351" y="1534887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78" name="Group 577"/>
          <p:cNvGrpSpPr/>
          <p:nvPr/>
        </p:nvGrpSpPr>
        <p:grpSpPr>
          <a:xfrm rot="5400000" flipV="1">
            <a:off x="2734477" y="2648947"/>
            <a:ext cx="2294295" cy="296549"/>
            <a:chOff x="2213810" y="1241659"/>
            <a:chExt cx="8041671" cy="818147"/>
          </a:xfrm>
        </p:grpSpPr>
        <p:pic>
          <p:nvPicPr>
            <p:cNvPr id="5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7" name="Group 816"/>
          <p:cNvGrpSpPr/>
          <p:nvPr/>
        </p:nvGrpSpPr>
        <p:grpSpPr>
          <a:xfrm rot="5400000" flipV="1">
            <a:off x="3175201" y="2663811"/>
            <a:ext cx="2294295" cy="296549"/>
            <a:chOff x="2213810" y="1241659"/>
            <a:chExt cx="8041671" cy="818147"/>
          </a:xfrm>
        </p:grpSpPr>
        <p:pic>
          <p:nvPicPr>
            <p:cNvPr id="8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8" name="Group 827"/>
          <p:cNvGrpSpPr/>
          <p:nvPr/>
        </p:nvGrpSpPr>
        <p:grpSpPr>
          <a:xfrm rot="5400000" flipV="1">
            <a:off x="8275957" y="2662594"/>
            <a:ext cx="2294295" cy="296549"/>
            <a:chOff x="2213810" y="1241659"/>
            <a:chExt cx="8041671" cy="818147"/>
          </a:xfrm>
        </p:grpSpPr>
        <p:pic>
          <p:nvPicPr>
            <p:cNvPr id="8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9" name="Group 838"/>
          <p:cNvGrpSpPr/>
          <p:nvPr/>
        </p:nvGrpSpPr>
        <p:grpSpPr>
          <a:xfrm>
            <a:off x="1378120" y="2028334"/>
            <a:ext cx="2194334" cy="2291252"/>
            <a:chOff x="3822430" y="691144"/>
            <a:chExt cx="5447846" cy="5450779"/>
          </a:xfrm>
        </p:grpSpPr>
        <p:grpSp>
          <p:nvGrpSpPr>
            <p:cNvPr id="840" name="Group 83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1" name="Group 84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2" name="Group 84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3" name="Group 84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4" name="Group 84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5" name="Group 84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6" name="Group 84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7" name="Group 84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8" name="Group 84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9" name="Group 84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50" name="Group 949"/>
          <p:cNvGrpSpPr/>
          <p:nvPr/>
        </p:nvGrpSpPr>
        <p:grpSpPr>
          <a:xfrm rot="5400000" flipV="1">
            <a:off x="3580003" y="2647730"/>
            <a:ext cx="2294295" cy="296549"/>
            <a:chOff x="2213810" y="1241659"/>
            <a:chExt cx="8041671" cy="818147"/>
          </a:xfrm>
        </p:grpSpPr>
        <p:pic>
          <p:nvPicPr>
            <p:cNvPr id="9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1" name="Group 960"/>
          <p:cNvGrpSpPr/>
          <p:nvPr/>
        </p:nvGrpSpPr>
        <p:grpSpPr>
          <a:xfrm rot="5400000" flipV="1">
            <a:off x="4020727" y="2662594"/>
            <a:ext cx="2294295" cy="296549"/>
            <a:chOff x="2213810" y="1241659"/>
            <a:chExt cx="8041671" cy="818147"/>
          </a:xfrm>
        </p:grpSpPr>
        <p:pic>
          <p:nvPicPr>
            <p:cNvPr id="9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" name="Group 971"/>
          <p:cNvGrpSpPr/>
          <p:nvPr/>
        </p:nvGrpSpPr>
        <p:grpSpPr>
          <a:xfrm rot="5400000" flipV="1">
            <a:off x="4459872" y="2669217"/>
            <a:ext cx="2294295" cy="296549"/>
            <a:chOff x="2213810" y="1241659"/>
            <a:chExt cx="8041671" cy="818147"/>
          </a:xfrm>
        </p:grpSpPr>
        <p:pic>
          <p:nvPicPr>
            <p:cNvPr id="9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3" name="Group 982"/>
          <p:cNvGrpSpPr/>
          <p:nvPr/>
        </p:nvGrpSpPr>
        <p:grpSpPr>
          <a:xfrm>
            <a:off x="6686693" y="1773539"/>
            <a:ext cx="2194334" cy="2291252"/>
            <a:chOff x="3822430" y="691144"/>
            <a:chExt cx="5447846" cy="5450779"/>
          </a:xfrm>
        </p:grpSpPr>
        <p:grpSp>
          <p:nvGrpSpPr>
            <p:cNvPr id="984" name="Group 9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5" name="Group 9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6" name="Group 9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7" name="Group 9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8" name="Group 9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9" name="Group 9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0" name="Group 9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1" name="Group 9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2" name="Group 9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3" name="Group 9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4" name="Group 1093"/>
          <p:cNvGrpSpPr/>
          <p:nvPr/>
        </p:nvGrpSpPr>
        <p:grpSpPr>
          <a:xfrm>
            <a:off x="6912484" y="2053247"/>
            <a:ext cx="2194334" cy="2291252"/>
            <a:chOff x="3822430" y="691144"/>
            <a:chExt cx="5447846" cy="5450779"/>
          </a:xfrm>
        </p:grpSpPr>
        <p:grpSp>
          <p:nvGrpSpPr>
            <p:cNvPr id="1095" name="Group 10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6" name="Group 10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7" name="Group 10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8" name="Group 10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9" name="Group 10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0" name="Group 10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1" name="Group 11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2" name="Group 11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3" name="Group 11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4" name="Group 11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5" name="Group 1204"/>
          <p:cNvGrpSpPr/>
          <p:nvPr/>
        </p:nvGrpSpPr>
        <p:grpSpPr>
          <a:xfrm rot="5400000" flipV="1">
            <a:off x="8727704" y="2685298"/>
            <a:ext cx="2294295" cy="296549"/>
            <a:chOff x="2213810" y="1241659"/>
            <a:chExt cx="8041671" cy="818147"/>
          </a:xfrm>
        </p:grpSpPr>
        <p:pic>
          <p:nvPicPr>
            <p:cNvPr id="12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6" name="Group 1215"/>
          <p:cNvGrpSpPr/>
          <p:nvPr/>
        </p:nvGrpSpPr>
        <p:grpSpPr>
          <a:xfrm rot="5400000" flipV="1">
            <a:off x="9132506" y="2669217"/>
            <a:ext cx="2294295" cy="296549"/>
            <a:chOff x="2213810" y="1241659"/>
            <a:chExt cx="8041671" cy="818147"/>
          </a:xfrm>
        </p:grpSpPr>
        <p:pic>
          <p:nvPicPr>
            <p:cNvPr id="12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7" name="Group 1226"/>
          <p:cNvGrpSpPr/>
          <p:nvPr/>
        </p:nvGrpSpPr>
        <p:grpSpPr>
          <a:xfrm rot="5400000" flipV="1">
            <a:off x="9573230" y="2684081"/>
            <a:ext cx="2294295" cy="296549"/>
            <a:chOff x="2213810" y="1241659"/>
            <a:chExt cx="8041671" cy="818147"/>
          </a:xfrm>
        </p:grpSpPr>
        <p:pic>
          <p:nvPicPr>
            <p:cNvPr id="12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8" name="Group 1237"/>
          <p:cNvGrpSpPr/>
          <p:nvPr/>
        </p:nvGrpSpPr>
        <p:grpSpPr>
          <a:xfrm rot="5400000" flipV="1">
            <a:off x="9986028" y="2692389"/>
            <a:ext cx="2294295" cy="296549"/>
            <a:chOff x="2213810" y="1241659"/>
            <a:chExt cx="8041671" cy="818147"/>
          </a:xfrm>
        </p:grpSpPr>
        <p:pic>
          <p:nvPicPr>
            <p:cNvPr id="12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7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6051FF-A18C-4EFB-0FA3-8AE05CCC0636}"/>
              </a:ext>
            </a:extLst>
          </p:cNvPr>
          <p:cNvSpPr/>
          <p:nvPr/>
        </p:nvSpPr>
        <p:spPr>
          <a:xfrm>
            <a:off x="3788229" y="95073"/>
            <a:ext cx="8251371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chục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885240" y="1284000"/>
            <a:ext cx="4568678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9079" y="1555742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6179172" y="1298207"/>
            <a:ext cx="4831303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7109556" y="1624881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120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110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110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120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  <p:grpSp>
        <p:nvGrpSpPr>
          <p:cNvPr id="578" name="Group 577"/>
          <p:cNvGrpSpPr/>
          <p:nvPr/>
        </p:nvGrpSpPr>
        <p:grpSpPr>
          <a:xfrm rot="5400000" flipV="1">
            <a:off x="3062137" y="2546163"/>
            <a:ext cx="2294295" cy="296549"/>
            <a:chOff x="2213810" y="1241659"/>
            <a:chExt cx="8041671" cy="818147"/>
          </a:xfrm>
        </p:grpSpPr>
        <p:pic>
          <p:nvPicPr>
            <p:cNvPr id="5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7" name="Group 816"/>
          <p:cNvGrpSpPr/>
          <p:nvPr/>
        </p:nvGrpSpPr>
        <p:grpSpPr>
          <a:xfrm rot="5400000" flipV="1">
            <a:off x="3636274" y="2554615"/>
            <a:ext cx="2294295" cy="296549"/>
            <a:chOff x="2213810" y="1241659"/>
            <a:chExt cx="8041671" cy="818147"/>
          </a:xfrm>
        </p:grpSpPr>
        <p:pic>
          <p:nvPicPr>
            <p:cNvPr id="8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8" name="Group 827"/>
          <p:cNvGrpSpPr/>
          <p:nvPr/>
        </p:nvGrpSpPr>
        <p:grpSpPr>
          <a:xfrm rot="5400000" flipV="1">
            <a:off x="8910307" y="2643649"/>
            <a:ext cx="2294295" cy="296549"/>
            <a:chOff x="2213810" y="1241659"/>
            <a:chExt cx="8041671" cy="818147"/>
          </a:xfrm>
        </p:grpSpPr>
        <p:pic>
          <p:nvPicPr>
            <p:cNvPr id="8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6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6051FF-A18C-4EFB-0FA3-8AE05CCC0636}"/>
              </a:ext>
            </a:extLst>
          </p:cNvPr>
          <p:cNvSpPr/>
          <p:nvPr/>
        </p:nvSpPr>
        <p:spPr>
          <a:xfrm>
            <a:off x="3999769" y="95073"/>
            <a:ext cx="8039832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trăm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404261" y="1284000"/>
            <a:ext cx="53801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1" name="组合 10"/>
          <p:cNvGrpSpPr/>
          <p:nvPr/>
        </p:nvGrpSpPr>
        <p:grpSpPr>
          <a:xfrm>
            <a:off x="59954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495377" y="1515760"/>
            <a:ext cx="1613502" cy="1542283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  <p:grpSp>
        <p:nvGrpSpPr>
          <p:cNvPr id="1250" name="Group 1249"/>
          <p:cNvGrpSpPr/>
          <p:nvPr/>
        </p:nvGrpSpPr>
        <p:grpSpPr>
          <a:xfrm>
            <a:off x="917411" y="1799318"/>
            <a:ext cx="1613502" cy="1542283"/>
            <a:chOff x="3822430" y="691144"/>
            <a:chExt cx="5447846" cy="5450779"/>
          </a:xfrm>
        </p:grpSpPr>
        <p:grpSp>
          <p:nvGrpSpPr>
            <p:cNvPr id="1251" name="Group 12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2" name="Group 12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3" name="Group 12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4" name="Group 12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5" name="Group 12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6" name="Group 12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7" name="Group 12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8" name="Group 12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9" name="Group 12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0" name="Group 12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1" name="Group 1360"/>
          <p:cNvGrpSpPr/>
          <p:nvPr/>
        </p:nvGrpSpPr>
        <p:grpSpPr>
          <a:xfrm>
            <a:off x="1362655" y="2145509"/>
            <a:ext cx="1613502" cy="1542283"/>
            <a:chOff x="3822430" y="691144"/>
            <a:chExt cx="5447846" cy="5450779"/>
          </a:xfrm>
        </p:grpSpPr>
        <p:grpSp>
          <p:nvGrpSpPr>
            <p:cNvPr id="1362" name="Group 136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3" name="Group 136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4" name="Group 136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5" name="Group 136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6" name="Group 136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7" name="Group 136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8" name="Group 136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9" name="Group 136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70" name="Group 136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71" name="Group 137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2" name="Group 1471"/>
          <p:cNvGrpSpPr/>
          <p:nvPr/>
        </p:nvGrpSpPr>
        <p:grpSpPr>
          <a:xfrm>
            <a:off x="3137789" y="1532187"/>
            <a:ext cx="1613502" cy="1542283"/>
            <a:chOff x="3822430" y="691144"/>
            <a:chExt cx="5447846" cy="5450779"/>
          </a:xfrm>
        </p:grpSpPr>
        <p:grpSp>
          <p:nvGrpSpPr>
            <p:cNvPr id="1473" name="Group 147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4" name="Group 147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5" name="Group 147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6" name="Group 147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7" name="Group 147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8" name="Group 147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9" name="Group 147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0" name="Group 147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1" name="Group 148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2" name="Group 148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83" name="Group 1582"/>
          <p:cNvGrpSpPr/>
          <p:nvPr/>
        </p:nvGrpSpPr>
        <p:grpSpPr>
          <a:xfrm>
            <a:off x="3559823" y="1815745"/>
            <a:ext cx="1613502" cy="1542283"/>
            <a:chOff x="3822430" y="691144"/>
            <a:chExt cx="5447846" cy="5450779"/>
          </a:xfrm>
        </p:grpSpPr>
        <p:grpSp>
          <p:nvGrpSpPr>
            <p:cNvPr id="1584" name="Group 15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5" name="Group 15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6" name="Group 15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7" name="Group 15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8" name="Group 15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9" name="Group 15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0" name="Group 15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1" name="Group 15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2" name="Group 15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3" name="Group 15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94" name="Group 1693"/>
          <p:cNvGrpSpPr/>
          <p:nvPr/>
        </p:nvGrpSpPr>
        <p:grpSpPr>
          <a:xfrm>
            <a:off x="4005067" y="2161936"/>
            <a:ext cx="1613502" cy="1542283"/>
            <a:chOff x="3822430" y="691144"/>
            <a:chExt cx="5447846" cy="5450779"/>
          </a:xfrm>
        </p:grpSpPr>
        <p:grpSp>
          <p:nvGrpSpPr>
            <p:cNvPr id="1695" name="Group 16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6" name="Group 16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7" name="Group 16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8" name="Group 16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9" name="Group 16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0" name="Group 16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1" name="Group 17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2" name="Group 17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3" name="Group 17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4" name="Group 17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05" name="Group 1804"/>
          <p:cNvGrpSpPr/>
          <p:nvPr/>
        </p:nvGrpSpPr>
        <p:grpSpPr>
          <a:xfrm rot="10976749" flipV="1">
            <a:off x="2495261" y="3977357"/>
            <a:ext cx="1890206" cy="277170"/>
            <a:chOff x="2213810" y="1241659"/>
            <a:chExt cx="8041671" cy="818147"/>
          </a:xfrm>
        </p:grpSpPr>
        <p:pic>
          <p:nvPicPr>
            <p:cNvPr id="18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16" name="Group 1815"/>
          <p:cNvGrpSpPr/>
          <p:nvPr/>
        </p:nvGrpSpPr>
        <p:grpSpPr>
          <a:xfrm>
            <a:off x="6221318" y="1425841"/>
            <a:ext cx="1613502" cy="1542283"/>
            <a:chOff x="3822430" y="691144"/>
            <a:chExt cx="5447846" cy="5450779"/>
          </a:xfrm>
        </p:grpSpPr>
        <p:grpSp>
          <p:nvGrpSpPr>
            <p:cNvPr id="1817" name="Group 181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8" name="Group 181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9" name="Group 181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0" name="Group 181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1" name="Group 182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2" name="Group 182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3" name="Group 182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4" name="Group 18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5" name="Group 182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6" name="Group 182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27" name="Group 1926"/>
          <p:cNvGrpSpPr/>
          <p:nvPr/>
        </p:nvGrpSpPr>
        <p:grpSpPr>
          <a:xfrm>
            <a:off x="6389725" y="1525389"/>
            <a:ext cx="1613502" cy="1542283"/>
            <a:chOff x="3822430" y="691144"/>
            <a:chExt cx="5447846" cy="5450779"/>
          </a:xfrm>
        </p:grpSpPr>
        <p:grpSp>
          <p:nvGrpSpPr>
            <p:cNvPr id="1928" name="Group 192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29" name="Group 192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0" name="Group 192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1" name="Group 193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2" name="Group 193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3" name="Group 193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4" name="Group 193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5" name="Group 193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" name="Group 193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7" name="Group 193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38" name="Group 2037"/>
          <p:cNvGrpSpPr/>
          <p:nvPr/>
        </p:nvGrpSpPr>
        <p:grpSpPr>
          <a:xfrm>
            <a:off x="6637299" y="1727105"/>
            <a:ext cx="1613502" cy="1542283"/>
            <a:chOff x="3822430" y="691144"/>
            <a:chExt cx="5447846" cy="5450779"/>
          </a:xfrm>
        </p:grpSpPr>
        <p:grpSp>
          <p:nvGrpSpPr>
            <p:cNvPr id="2039" name="Group 203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0" name="Group 203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1" name="Group 204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2" name="Group 204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3" name="Group 204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4" name="Group 204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5" name="Group 204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6" name="Group 204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7" name="Group 204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8" name="Group 204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49" name="Group 2148"/>
          <p:cNvGrpSpPr/>
          <p:nvPr/>
        </p:nvGrpSpPr>
        <p:grpSpPr>
          <a:xfrm>
            <a:off x="6963835" y="1966255"/>
            <a:ext cx="1613502" cy="1542283"/>
            <a:chOff x="3822430" y="691144"/>
            <a:chExt cx="5447846" cy="5450779"/>
          </a:xfrm>
        </p:grpSpPr>
        <p:grpSp>
          <p:nvGrpSpPr>
            <p:cNvPr id="2150" name="Group 214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1" name="Group 215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2" name="Group 215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3" name="Group 215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4" name="Group 215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5" name="Group 215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6" name="Group 215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7" name="Group 215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8" name="Group 215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9" name="Group 215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60" name="Group 2259"/>
          <p:cNvGrpSpPr/>
          <p:nvPr/>
        </p:nvGrpSpPr>
        <p:grpSpPr>
          <a:xfrm>
            <a:off x="7232090" y="2144462"/>
            <a:ext cx="1613502" cy="1542283"/>
            <a:chOff x="3822430" y="691144"/>
            <a:chExt cx="5447846" cy="5450779"/>
          </a:xfrm>
        </p:grpSpPr>
        <p:grpSp>
          <p:nvGrpSpPr>
            <p:cNvPr id="2261" name="Group 226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2" name="Group 226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3" name="Group 226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4" name="Group 226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5" name="Group 226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6" name="Group 226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7" name="Group 226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8" name="Group 226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9" name="Group 226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70" name="Group 226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71" name="Group 2370"/>
          <p:cNvGrpSpPr/>
          <p:nvPr/>
        </p:nvGrpSpPr>
        <p:grpSpPr>
          <a:xfrm rot="16200000" flipV="1">
            <a:off x="8534719" y="1932456"/>
            <a:ext cx="1476699" cy="213468"/>
            <a:chOff x="2213810" y="1241659"/>
            <a:chExt cx="8041671" cy="818147"/>
          </a:xfrm>
        </p:grpSpPr>
        <p:pic>
          <p:nvPicPr>
            <p:cNvPr id="23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2" name="Group 2381"/>
          <p:cNvGrpSpPr/>
          <p:nvPr/>
        </p:nvGrpSpPr>
        <p:grpSpPr>
          <a:xfrm rot="16200000" flipV="1">
            <a:off x="8975155" y="1928122"/>
            <a:ext cx="1476699" cy="213468"/>
            <a:chOff x="2213810" y="1241659"/>
            <a:chExt cx="8041671" cy="818147"/>
          </a:xfrm>
        </p:grpSpPr>
        <p:pic>
          <p:nvPicPr>
            <p:cNvPr id="23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93" name="Group 2392"/>
          <p:cNvGrpSpPr/>
          <p:nvPr/>
        </p:nvGrpSpPr>
        <p:grpSpPr>
          <a:xfrm rot="16200000" flipV="1">
            <a:off x="9416834" y="1928122"/>
            <a:ext cx="1476699" cy="213468"/>
            <a:chOff x="2213810" y="1241659"/>
            <a:chExt cx="8041671" cy="818147"/>
          </a:xfrm>
        </p:grpSpPr>
        <p:pic>
          <p:nvPicPr>
            <p:cNvPr id="23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04" name="Group 2403"/>
          <p:cNvGrpSpPr/>
          <p:nvPr/>
        </p:nvGrpSpPr>
        <p:grpSpPr>
          <a:xfrm rot="16200000" flipV="1">
            <a:off x="9871416" y="1922176"/>
            <a:ext cx="1457558" cy="214888"/>
            <a:chOff x="2213810" y="1241659"/>
            <a:chExt cx="8041671" cy="818147"/>
          </a:xfrm>
        </p:grpSpPr>
        <p:pic>
          <p:nvPicPr>
            <p:cNvPr id="24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15" name="Group 2414"/>
          <p:cNvGrpSpPr/>
          <p:nvPr/>
        </p:nvGrpSpPr>
        <p:grpSpPr>
          <a:xfrm rot="16200000" flipV="1">
            <a:off x="10302814" y="1934562"/>
            <a:ext cx="1476699" cy="213468"/>
            <a:chOff x="2213810" y="1241659"/>
            <a:chExt cx="8041671" cy="818147"/>
          </a:xfrm>
        </p:grpSpPr>
        <p:pic>
          <p:nvPicPr>
            <p:cNvPr id="24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26" name="Group 2425"/>
          <p:cNvGrpSpPr/>
          <p:nvPr/>
        </p:nvGrpSpPr>
        <p:grpSpPr>
          <a:xfrm rot="16200000" flipV="1">
            <a:off x="8738976" y="3578515"/>
            <a:ext cx="1476699" cy="213468"/>
            <a:chOff x="2213810" y="1241659"/>
            <a:chExt cx="8041671" cy="818147"/>
          </a:xfrm>
        </p:grpSpPr>
        <p:pic>
          <p:nvPicPr>
            <p:cNvPr id="24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37" name="Group 2436"/>
          <p:cNvGrpSpPr/>
          <p:nvPr/>
        </p:nvGrpSpPr>
        <p:grpSpPr>
          <a:xfrm rot="16200000" flipV="1">
            <a:off x="9180655" y="3578515"/>
            <a:ext cx="1476699" cy="213468"/>
            <a:chOff x="2213810" y="1241659"/>
            <a:chExt cx="8041671" cy="818147"/>
          </a:xfrm>
        </p:grpSpPr>
        <p:pic>
          <p:nvPicPr>
            <p:cNvPr id="24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48" name="Group 2447"/>
          <p:cNvGrpSpPr/>
          <p:nvPr/>
        </p:nvGrpSpPr>
        <p:grpSpPr>
          <a:xfrm rot="16200000" flipV="1">
            <a:off x="9634345" y="3558345"/>
            <a:ext cx="1476699" cy="213468"/>
            <a:chOff x="2213810" y="1241659"/>
            <a:chExt cx="8041671" cy="818147"/>
          </a:xfrm>
        </p:grpSpPr>
        <p:pic>
          <p:nvPicPr>
            <p:cNvPr id="24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9" name="Group 2458"/>
          <p:cNvGrpSpPr/>
          <p:nvPr/>
        </p:nvGrpSpPr>
        <p:grpSpPr>
          <a:xfrm rot="16200000" flipV="1">
            <a:off x="10076024" y="3558345"/>
            <a:ext cx="1476699" cy="213468"/>
            <a:chOff x="2213810" y="1241659"/>
            <a:chExt cx="8041671" cy="818147"/>
          </a:xfrm>
        </p:grpSpPr>
        <p:pic>
          <p:nvPicPr>
            <p:cNvPr id="24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70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1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590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2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3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590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4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5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xmlns="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xmlns="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xmlns="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xmlns="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xmlns="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xmlns="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xmlns="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xmlns="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xmlns="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xmlns="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xmlns="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xmlns="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xmlns="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xmlns="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xmlns="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xmlns="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xmlns="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xmlns="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xmlns="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xmlns="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xmlns="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xmlns="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xmlns="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xmlns="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xmlns="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xmlns="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xmlns="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xmlns="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xmlns="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xmlns="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xmlns="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xmlns="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xmlns="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xmlns="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xmlns="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xmlns="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xmlns="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xmlns="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xmlns="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xmlns="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xmlns="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xmlns="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xmlns="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xmlns="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xmlns="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xmlns="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xmlns="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xmlns="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xmlns="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xmlns="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xmlns="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xmlns="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xmlns="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xmlns="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xmlns="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xmlns="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xmlns="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xmlns="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xmlns="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xmlns="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xmlns="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xmlns="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xmlns="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xmlns="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xmlns="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xmlns="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xmlns="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xmlns="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xmlns="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xmlns="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xmlns="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xmlns="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xmlns="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xmlns="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xmlns="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xmlns="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xmlns="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xmlns="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xmlns="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xmlns="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xmlns="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xmlns="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xmlns="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xmlns="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xmlns="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xmlns="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xmlns="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xmlns="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xmlns="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xmlns="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xmlns="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xmlns="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xmlns="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xmlns="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xmlns="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xmlns="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xmlns="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xmlns="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xmlns="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xmlns="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xmlns="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xmlns="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xmlns="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xmlns="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xmlns="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xmlns="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xmlns="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xmlns="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xmlns="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xmlns="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xmlns="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xmlns="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xmlns="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xmlns="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xmlns="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xmlns="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xmlns="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xmlns="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xmlns="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xmlns="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xmlns="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xmlns="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xmlns="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xmlns="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xmlns="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xmlns="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xmlns="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xmlns="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xmlns="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xmlns="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xmlns="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xmlns="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xmlns="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xmlns="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xmlns="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xmlns="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xmlns="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xmlns="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xmlns="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xmlns="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xmlns="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xmlns="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xmlns="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xmlns="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xmlns="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xmlns="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xmlns="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xmlns="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xmlns="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xmlns="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xmlns="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xmlns="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xmlns="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xmlns="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xmlns="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xmlns="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xmlns="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xmlns="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xmlns="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xmlns="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xmlns="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xmlns="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xmlns="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xmlns="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xmlns="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xmlns="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xmlns="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xmlns="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xmlns="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xmlns="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xmlns="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xmlns="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xmlns="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xmlns="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xmlns="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xmlns="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xmlns="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xmlns="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xmlns="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xmlns="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xmlns="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xmlns="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xmlns="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xmlns="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xmlns="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xmlns="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xmlns="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xmlns="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xmlns="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xmlns="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HOẠT ĐỘNG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组合 10"/>
          <p:cNvGrpSpPr/>
          <p:nvPr/>
        </p:nvGrpSpPr>
        <p:grpSpPr>
          <a:xfrm>
            <a:off x="885239" y="1284000"/>
            <a:ext cx="5593381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组合 10"/>
          <p:cNvGrpSpPr/>
          <p:nvPr/>
        </p:nvGrpSpPr>
        <p:grpSpPr>
          <a:xfrm>
            <a:off x="6849108" y="1291038"/>
            <a:ext cx="484659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32" name="Group 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2" name="Group 141"/>
          <p:cNvGrpSpPr/>
          <p:nvPr/>
        </p:nvGrpSpPr>
        <p:grpSpPr>
          <a:xfrm>
            <a:off x="1648860" y="1988737"/>
            <a:ext cx="2194334" cy="2291252"/>
            <a:chOff x="3822430" y="691144"/>
            <a:chExt cx="5447846" cy="5450779"/>
          </a:xfrm>
        </p:grpSpPr>
        <p:grpSp>
          <p:nvGrpSpPr>
            <p:cNvPr id="143" name="Group 1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Group 1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/>
          <p:cNvGrpSpPr/>
          <p:nvPr/>
        </p:nvGrpSpPr>
        <p:grpSpPr>
          <a:xfrm>
            <a:off x="3869324" y="1540466"/>
            <a:ext cx="2194334" cy="2291252"/>
            <a:chOff x="3822430" y="691144"/>
            <a:chExt cx="5447846" cy="5450779"/>
          </a:xfrm>
        </p:grpSpPr>
        <p:grpSp>
          <p:nvGrpSpPr>
            <p:cNvPr id="254" name="Group 2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4" name="Group 363"/>
          <p:cNvGrpSpPr/>
          <p:nvPr/>
        </p:nvGrpSpPr>
        <p:grpSpPr>
          <a:xfrm>
            <a:off x="4158481" y="1885074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5" name="Group 474"/>
          <p:cNvGrpSpPr/>
          <p:nvPr/>
        </p:nvGrpSpPr>
        <p:grpSpPr>
          <a:xfrm>
            <a:off x="7277893" y="1661512"/>
            <a:ext cx="2194334" cy="2291252"/>
            <a:chOff x="3822430" y="691144"/>
            <a:chExt cx="5447846" cy="5450779"/>
          </a:xfrm>
        </p:grpSpPr>
        <p:grpSp>
          <p:nvGrpSpPr>
            <p:cNvPr id="476" name="Group 4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7" name="Group 4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8" name="Group 4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9" name="Group 4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0" name="Group 4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1" name="Group 4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2" name="Group 4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" name="Group 4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4" name="Group 4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5" name="Group 4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/>
          <p:cNvGrpSpPr/>
          <p:nvPr/>
        </p:nvGrpSpPr>
        <p:grpSpPr>
          <a:xfrm>
            <a:off x="9214812" y="1750886"/>
            <a:ext cx="2194334" cy="2291252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97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98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99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animBg="1"/>
      <p:bldP spid="698" grpId="0" animBg="1"/>
      <p:bldP spid="6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组合 10"/>
          <p:cNvGrpSpPr/>
          <p:nvPr/>
        </p:nvGrpSpPr>
        <p:grpSpPr>
          <a:xfrm>
            <a:off x="6148058" y="1291038"/>
            <a:ext cx="6043942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32" name="Group 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/>
          <p:cNvGrpSpPr/>
          <p:nvPr/>
        </p:nvGrpSpPr>
        <p:grpSpPr>
          <a:xfrm>
            <a:off x="3500269" y="1558264"/>
            <a:ext cx="2194334" cy="2291252"/>
            <a:chOff x="3822430" y="691144"/>
            <a:chExt cx="5447846" cy="5450779"/>
          </a:xfrm>
        </p:grpSpPr>
        <p:grpSp>
          <p:nvGrpSpPr>
            <p:cNvPr id="254" name="Group 2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/>
          <p:cNvGrpSpPr/>
          <p:nvPr/>
        </p:nvGrpSpPr>
        <p:grpSpPr>
          <a:xfrm>
            <a:off x="2290844" y="2047874"/>
            <a:ext cx="2194334" cy="2291252"/>
            <a:chOff x="3822430" y="691144"/>
            <a:chExt cx="5447846" cy="5450779"/>
          </a:xfrm>
        </p:grpSpPr>
        <p:grpSp>
          <p:nvGrpSpPr>
            <p:cNvPr id="698" name="Group 6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08" name="Group 807"/>
          <p:cNvGrpSpPr/>
          <p:nvPr/>
        </p:nvGrpSpPr>
        <p:grpSpPr>
          <a:xfrm>
            <a:off x="6383002" y="1424180"/>
            <a:ext cx="2194334" cy="2291252"/>
            <a:chOff x="3822430" y="691144"/>
            <a:chExt cx="5447846" cy="5450779"/>
          </a:xfrm>
        </p:grpSpPr>
        <p:grpSp>
          <p:nvGrpSpPr>
            <p:cNvPr id="809" name="Group 80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0" name="Group 80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1" name="Group 81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2" name="Group 81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3" name="Group 81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4" name="Group 81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5" name="Group 81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6" name="Group 81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7" name="Group 81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8" name="Group 81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9" name="Group 918"/>
          <p:cNvGrpSpPr/>
          <p:nvPr/>
        </p:nvGrpSpPr>
        <p:grpSpPr>
          <a:xfrm>
            <a:off x="6824602" y="1610754"/>
            <a:ext cx="2194334" cy="2291252"/>
            <a:chOff x="3822430" y="691144"/>
            <a:chExt cx="5447846" cy="5450779"/>
          </a:xfrm>
        </p:grpSpPr>
        <p:grpSp>
          <p:nvGrpSpPr>
            <p:cNvPr id="920" name="Group 91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1" name="Group 92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2" name="Group 92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3" name="Group 92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4" name="Group 92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5" name="Group 92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6" name="Group 92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7" name="Group 92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8" name="Group 92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9" name="Group 92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0" name="Group 1029"/>
          <p:cNvGrpSpPr/>
          <p:nvPr/>
        </p:nvGrpSpPr>
        <p:grpSpPr>
          <a:xfrm>
            <a:off x="7269477" y="1846196"/>
            <a:ext cx="2194334" cy="2291252"/>
            <a:chOff x="3822430" y="691144"/>
            <a:chExt cx="5447846" cy="5450779"/>
          </a:xfrm>
        </p:grpSpPr>
        <p:grpSp>
          <p:nvGrpSpPr>
            <p:cNvPr id="1031" name="Group 103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2" name="Group 103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3" name="Group 103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4" name="Group 103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5" name="Group 103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6" name="Group 103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7" name="Group 103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8" name="Group 103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9" name="Group 103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0" name="Group 103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41" name="Group 1140"/>
          <p:cNvGrpSpPr/>
          <p:nvPr/>
        </p:nvGrpSpPr>
        <p:grpSpPr>
          <a:xfrm>
            <a:off x="9609249" y="1418612"/>
            <a:ext cx="2194334" cy="2291252"/>
            <a:chOff x="3822430" y="691144"/>
            <a:chExt cx="5447846" cy="5450779"/>
          </a:xfrm>
        </p:grpSpPr>
        <p:grpSp>
          <p:nvGrpSpPr>
            <p:cNvPr id="1142" name="Group 114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3" name="Group 114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4" name="Group 114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5" name="Group 114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6" name="Group 114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7" name="Group 114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8" name="Group 114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9" name="Group 114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50" name="Group 114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51" name="Group 115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2" name="Group 1251"/>
          <p:cNvGrpSpPr/>
          <p:nvPr/>
        </p:nvGrpSpPr>
        <p:grpSpPr>
          <a:xfrm>
            <a:off x="9934717" y="1898914"/>
            <a:ext cx="2194334" cy="2291252"/>
            <a:chOff x="3822430" y="691144"/>
            <a:chExt cx="5447846" cy="5450779"/>
          </a:xfrm>
        </p:grpSpPr>
        <p:grpSp>
          <p:nvGrpSpPr>
            <p:cNvPr id="1253" name="Group 125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4" name="Group 125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5" name="Group 125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6" name="Group 125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7" name="Group 125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8" name="Group 125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9" name="Group 125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0" name="Group 125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1" name="Group 126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2" name="Group 126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63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364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365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" grpId="0" animBg="1"/>
      <p:bldP spid="1364" grpId="0" animBg="1"/>
      <p:bldP spid="1365" grpId="0" animBg="1"/>
    </p:bld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276</Words>
  <Application>Microsoft Office PowerPoint</Application>
  <PresentationFormat>Custom</PresentationFormat>
  <Paragraphs>117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</vt:lpstr>
      <vt:lpstr>#9Slide03 AllRoundGothic</vt:lpstr>
      <vt:lpstr>UTM Swiss 721 Black Condensed</vt:lpstr>
      <vt:lpstr>SVN-A Love Of Thunder</vt:lpstr>
      <vt:lpstr>印品黑体</vt:lpstr>
      <vt:lpstr>SVN-Newton</vt:lpstr>
      <vt:lpstr>#9Slide03 SVNLifehack Sans</vt:lpstr>
      <vt:lpstr>#9Slide05 Bodega Script</vt:lpstr>
      <vt:lpstr>Bowlby One</vt:lpstr>
      <vt:lpstr>#9Slide07 Bungee</vt:lpstr>
      <vt:lpstr>#9Slide07 SVNBango</vt:lpstr>
      <vt:lpstr>#9Slide07 FS North Land Sans</vt:lpstr>
      <vt:lpstr>UTM Avo</vt:lpstr>
      <vt:lpstr>Calibri</vt:lpstr>
      <vt:lpstr>Times New Roman</vt:lpstr>
      <vt:lpstr>#9Slide03 SFU SwissBT ExtraComp</vt:lpstr>
      <vt:lpstr>#9Slide05 Aphrodite Pro</vt:lpstr>
      <vt:lpstr>等线</vt:lpstr>
      <vt:lpstr>Open Sans</vt:lpstr>
      <vt:lpstr>Lato</vt:lpstr>
      <vt:lpstr>Syne</vt:lpstr>
      <vt:lpstr>SVN-Gretoon</vt:lpstr>
      <vt:lpstr>#9Slide07 HoneyCream</vt:lpstr>
      <vt:lpstr>Summer Pool Party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800 ... 600</vt:lpstr>
      <vt:lpstr>450 ... 550</vt:lpstr>
      <vt:lpstr>80 ... 20 + 60</vt:lpstr>
      <vt:lpstr>370 ... 470</vt:lpstr>
      <vt:lpstr>1000 ... 900</vt:lpstr>
      <vt:lpstr>80 ... 20 + 60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</cp:lastModifiedBy>
  <cp:revision>13</cp:revision>
  <dcterms:created xsi:type="dcterms:W3CDTF">2023-02-23T13:10:25Z</dcterms:created>
  <dcterms:modified xsi:type="dcterms:W3CDTF">2024-02-29T08:03:31Z</dcterms:modified>
</cp:coreProperties>
</file>