
<file path=[Content_Types].xml><?xml version="1.0" encoding="utf-8"?>
<Types xmlns="http://schemas.openxmlformats.org/package/2006/content-types">
  <Default Extension="png" ContentType="image/png"/>
  <Default Extension="mp3" ContentType="audio/unknown"/>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66" r:id="rId2"/>
    <p:sldMasterId id="2147483668" r:id="rId3"/>
  </p:sldMasterIdLst>
  <p:notesMasterIdLst>
    <p:notesMasterId r:id="rId20"/>
  </p:notesMasterIdLst>
  <p:sldIdLst>
    <p:sldId id="257" r:id="rId4"/>
    <p:sldId id="267" r:id="rId5"/>
    <p:sldId id="270" r:id="rId6"/>
    <p:sldId id="271" r:id="rId7"/>
    <p:sldId id="272" r:id="rId8"/>
    <p:sldId id="273" r:id="rId9"/>
    <p:sldId id="274" r:id="rId10"/>
    <p:sldId id="268" r:id="rId11"/>
    <p:sldId id="258" r:id="rId12"/>
    <p:sldId id="259" r:id="rId13"/>
    <p:sldId id="260" r:id="rId14"/>
    <p:sldId id="261" r:id="rId15"/>
    <p:sldId id="262" r:id="rId16"/>
    <p:sldId id="263" r:id="rId17"/>
    <p:sldId id="265" r:id="rId18"/>
    <p:sldId id="266" r:id="rId19"/>
  </p:sldIdLst>
  <p:sldSz cx="12192000" cy="6858000"/>
  <p:notesSz cx="6858000" cy="9144000"/>
  <p:embeddedFontLst>
    <p:embeddedFont>
      <p:font typeface="#9Slide03 SVNCintra" charset="-93"/>
      <p:regular r:id="rId21"/>
    </p:embeddedFont>
    <p:embeddedFont>
      <p:font typeface="Calibri" pitchFamily="34" charset="0"/>
      <p:regular r:id="rId22"/>
      <p:bold r:id="rId23"/>
      <p:italic r:id="rId24"/>
      <p:boldItalic r:id="rId25"/>
    </p:embeddedFont>
    <p:embeddedFont>
      <p:font typeface="#9Slide04 Trirong Thin" charset="-34"/>
      <p:regular r:id="rId26"/>
    </p:embeddedFont>
    <p:embeddedFont>
      <p:font typeface="#9Slide07 Koni" charset="-93"/>
      <p:bold r:id="rId27"/>
    </p:embeddedFont>
    <p:embeddedFont>
      <p:font typeface="#9Slide07 HoneyCream" charset="-93"/>
      <p:regular r:id="rId28"/>
    </p:embeddedFont>
    <p:embeddedFont>
      <p:font typeface="SVN-Poky's" charset="0"/>
      <p:regular r:id="rId29"/>
    </p:embeddedFont>
    <p:embeddedFont>
      <p:font typeface="Calibri Light" charset="0"/>
      <p:regular r:id="rId30"/>
      <p:italic r:id="rId31"/>
    </p:embeddedFont>
    <p:embeddedFont>
      <p:font typeface="Cambria" pitchFamily="18" charset="0"/>
      <p:regular r:id="rId32"/>
      <p:bold r:id="rId33"/>
      <p:italic r:id="rId34"/>
      <p:boldItalic r:id="rId35"/>
    </p:embeddedFont>
    <p:embeddedFont>
      <p:font typeface="#9Slide07 IcielCrocante" charset="-93"/>
      <p:regular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9B93A"/>
    <a:srgbClr val="3FABC1"/>
    <a:srgbClr val="FF6699"/>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4" d="100"/>
          <a:sy n="64" d="100"/>
        </p:scale>
        <p:origin x="-108" y="-26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6.fntdata"/><Relationship Id="rId39" Type="http://schemas.openxmlformats.org/officeDocument/2006/relationships/theme" Target="theme/theme1.xml"/><Relationship Id="rId21" Type="http://schemas.openxmlformats.org/officeDocument/2006/relationships/font" Target="fonts/font1.fntdata"/><Relationship Id="rId34" Type="http://schemas.openxmlformats.org/officeDocument/2006/relationships/font" Target="fonts/font14.fntdata"/><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5.fntdata"/><Relationship Id="rId33" Type="http://schemas.openxmlformats.org/officeDocument/2006/relationships/font" Target="fonts/font13.fntdata"/><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notesMaster" Target="notesMasters/notesMaster1.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font" Target="fonts/font16.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11.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font" Target="fonts/font15.fntdata"/><Relationship Id="rId8" Type="http://schemas.openxmlformats.org/officeDocument/2006/relationships/slide" Target="slides/slide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33CB53-F760-445D-86D3-3CB761267FA2}" type="datetimeFigureOut">
              <a:rPr lang="en-US" smtClean="0"/>
              <a:t>2/29/2024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BC7157-C7DE-4FCA-81F9-FC980B8B59AB}" type="slidenum">
              <a:rPr lang="en-US" smtClean="0"/>
              <a:t>‹#›</a:t>
            </a:fld>
            <a:endParaRPr lang="en-US"/>
          </a:p>
        </p:txBody>
      </p:sp>
    </p:spTree>
    <p:extLst>
      <p:ext uri="{BB962C8B-B14F-4D97-AF65-F5344CB8AC3E}">
        <p14:creationId xmlns:p14="http://schemas.microsoft.com/office/powerpoint/2010/main" val="21164785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Kích vào chậu cây đánh số để đi đến câu hỏi. Kích vào các điều kiện chăm sóc cây để hoa nở. Kích vào biểu tượng vương miện góc phải để kết thúc trò chơi.</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21925-91A6-4FCD-A4C9-E9D58533CB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18312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5.gif"/><Relationship Id="rId5" Type="http://schemas.openxmlformats.org/officeDocument/2006/relationships/image" Target="../media/image4.gif"/><Relationship Id="rId4" Type="http://schemas.openxmlformats.org/officeDocument/2006/relationships/image" Target="../media/image7.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8.png"/><Relationship Id="rId1" Type="http://schemas.openxmlformats.org/officeDocument/2006/relationships/slideMaster" Target="../slideMasters/slideMaster3.xml"/><Relationship Id="rId4" Type="http://schemas.openxmlformats.org/officeDocument/2006/relationships/image" Target="../media/image7.gi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8.png"/><Relationship Id="rId1" Type="http://schemas.openxmlformats.org/officeDocument/2006/relationships/slideMaster" Target="../slideMasters/slideMaster3.xml"/><Relationship Id="rId5" Type="http://schemas.openxmlformats.org/officeDocument/2006/relationships/image" Target="../media/image7.gif"/><Relationship Id="rId4" Type="http://schemas.openxmlformats.org/officeDocument/2006/relationships/image" Target="../media/image5.gif"/></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913582"/>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870418"/>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Flowchart: Delay 6">
            <a:extLst>
              <a:ext uri="{FF2B5EF4-FFF2-40B4-BE49-F238E27FC236}">
                <a16:creationId xmlns:a16="http://schemas.microsoft.com/office/drawing/2014/main" xmlns="" id="{3B3EDF90-943C-465E-92CA-5C8FF02CF64C}"/>
              </a:ext>
            </a:extLst>
          </p:cNvPr>
          <p:cNvSpPr/>
          <p:nvPr userDrawn="1"/>
        </p:nvSpPr>
        <p:spPr>
          <a:xfrm rot="16200000">
            <a:off x="4390039" y="-933450"/>
            <a:ext cx="3390900" cy="12192000"/>
          </a:xfrm>
          <a:prstGeom prst="flowChartDelay">
            <a:avLst/>
          </a:prstGeom>
          <a:solidFill>
            <a:srgbClr val="FED0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pic>
        <p:nvPicPr>
          <p:cNvPr id="8" name="Graphic 7">
            <a:extLst>
              <a:ext uri="{FF2B5EF4-FFF2-40B4-BE49-F238E27FC236}">
                <a16:creationId xmlns:a16="http://schemas.microsoft.com/office/drawing/2014/main" xmlns="" id="{89C4C9C9-467B-4C0B-9293-FB871D6F256B}"/>
              </a:ext>
            </a:extLst>
          </p:cNvPr>
          <p:cNvPicPr>
            <a:picLocks noChangeAspect="1"/>
          </p:cNvPicPr>
          <p:nvPr userDrawn="1"/>
        </p:nvPicPr>
        <p:blipFill>
          <a:blip r:embed="rId3">
            <a:extLst>
              <a:ext uri="{96DAC541-7B7A-43D3-8B79-37D633B846F1}">
                <asvg:svgBlip xmlns:asvg="http://schemas.microsoft.com/office/drawing/2016/SVG/main" xmlns="" r:embed="rId4"/>
              </a:ext>
            </a:extLst>
          </a:blip>
          <a:stretch>
            <a:fillRect/>
          </a:stretch>
        </p:blipFill>
        <p:spPr>
          <a:xfrm>
            <a:off x="4680550" y="1369958"/>
            <a:ext cx="2809875" cy="3676650"/>
          </a:xfrm>
          <a:prstGeom prst="rect">
            <a:avLst/>
          </a:prstGeom>
        </p:spPr>
      </p:pic>
      <p:sp>
        <p:nvSpPr>
          <p:cNvPr id="9" name="Text Placeholder 6">
            <a:extLst>
              <a:ext uri="{FF2B5EF4-FFF2-40B4-BE49-F238E27FC236}">
                <a16:creationId xmlns:a16="http://schemas.microsoft.com/office/drawing/2014/main" xmlns="" id="{52177455-ECDB-42EB-A3F4-70F912BBD357}"/>
              </a:ext>
            </a:extLst>
          </p:cNvPr>
          <p:cNvSpPr>
            <a:spLocks noGrp="1"/>
          </p:cNvSpPr>
          <p:nvPr>
            <p:ph type="body" sz="quarter" idx="10" hasCustomPrompt="1"/>
          </p:nvPr>
        </p:nvSpPr>
        <p:spPr>
          <a:xfrm>
            <a:off x="3887512" y="111725"/>
            <a:ext cx="4724400" cy="1143000"/>
          </a:xfrm>
          <a:prstGeom prst="rect">
            <a:avLst/>
          </a:prstGeom>
        </p:spPr>
        <p:txBody>
          <a:bodyPr>
            <a:normAutofit/>
          </a:bodyPr>
          <a:lstStyle>
            <a:lvl1pPr marL="0" indent="0" algn="ctr">
              <a:buNone/>
              <a:defRPr sz="8000">
                <a:solidFill>
                  <a:srgbClr val="CF2665"/>
                </a:solidFill>
                <a:latin typeface="+mj-lt"/>
              </a:defRPr>
            </a:lvl1pPr>
          </a:lstStyle>
          <a:p>
            <a:r>
              <a:rPr lang="en-US" dirty="0"/>
              <a:t>Princess</a:t>
            </a:r>
          </a:p>
        </p:txBody>
      </p:sp>
      <p:grpSp>
        <p:nvGrpSpPr>
          <p:cNvPr id="6" name="Group 5">
            <a:extLst>
              <a:ext uri="{FF2B5EF4-FFF2-40B4-BE49-F238E27FC236}">
                <a16:creationId xmlns:a16="http://schemas.microsoft.com/office/drawing/2014/main" xmlns="" id="{DD8CA186-DA05-4870-9003-6FB2DA810DAB}"/>
              </a:ext>
            </a:extLst>
          </p:cNvPr>
          <p:cNvGrpSpPr/>
          <p:nvPr userDrawn="1"/>
        </p:nvGrpSpPr>
        <p:grpSpPr>
          <a:xfrm>
            <a:off x="-757646" y="4648188"/>
            <a:ext cx="12140835" cy="2500032"/>
            <a:chOff x="382287" y="4081809"/>
            <a:chExt cx="11047711" cy="2812721"/>
          </a:xfrm>
        </p:grpSpPr>
        <p:pic>
          <p:nvPicPr>
            <p:cNvPr id="11" name="Picture 10">
              <a:extLst>
                <a:ext uri="{FF2B5EF4-FFF2-40B4-BE49-F238E27FC236}">
                  <a16:creationId xmlns:a16="http://schemas.microsoft.com/office/drawing/2014/main" xmlns="" id="{04BB3644-6ED7-48A1-9A20-56E442D810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12" name="Picture 11">
              <a:extLst>
                <a:ext uri="{FF2B5EF4-FFF2-40B4-BE49-F238E27FC236}">
                  <a16:creationId xmlns:a16="http://schemas.microsoft.com/office/drawing/2014/main" xmlns="" id="{9A7EE4F9-36DE-4189-89B3-36F60C84D67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13" name="Picture 12">
              <a:extLst>
                <a:ext uri="{FF2B5EF4-FFF2-40B4-BE49-F238E27FC236}">
                  <a16:creationId xmlns:a16="http://schemas.microsoft.com/office/drawing/2014/main" xmlns="" id="{F50F21DE-7C91-4E58-BC38-7B59A10281D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14" name="Picture 13">
              <a:extLst>
                <a:ext uri="{FF2B5EF4-FFF2-40B4-BE49-F238E27FC236}">
                  <a16:creationId xmlns:a16="http://schemas.microsoft.com/office/drawing/2014/main" xmlns="" id="{11C34FAF-C8BB-4333-A9AC-07C2D2E1DCE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15" name="Picture 14">
              <a:extLst>
                <a:ext uri="{FF2B5EF4-FFF2-40B4-BE49-F238E27FC236}">
                  <a16:creationId xmlns:a16="http://schemas.microsoft.com/office/drawing/2014/main" xmlns="" id="{4D949BA5-D7EF-419D-A111-36E4D205A1D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16" name="Picture 15">
              <a:extLst>
                <a:ext uri="{FF2B5EF4-FFF2-40B4-BE49-F238E27FC236}">
                  <a16:creationId xmlns:a16="http://schemas.microsoft.com/office/drawing/2014/main" xmlns="" id="{0084C8A3-7AEE-404C-8125-76E248BE6EB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17" name="Picture 16">
              <a:extLst>
                <a:ext uri="{FF2B5EF4-FFF2-40B4-BE49-F238E27FC236}">
                  <a16:creationId xmlns:a16="http://schemas.microsoft.com/office/drawing/2014/main" xmlns="" id="{B5D0E563-A689-4425-949F-910C1DA5B3A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pic>
        <p:nvPicPr>
          <p:cNvPr id="18" name="Picture 17">
            <a:extLst>
              <a:ext uri="{FF2B5EF4-FFF2-40B4-BE49-F238E27FC236}">
                <a16:creationId xmlns:a16="http://schemas.microsoft.com/office/drawing/2014/main" xmlns="" id="{814946D8-0A31-41F2-8266-AD0B660BA11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8308432" y="4008776"/>
            <a:ext cx="1664660" cy="1234623"/>
          </a:xfrm>
          <a:prstGeom prst="rect">
            <a:avLst/>
          </a:prstGeom>
        </p:spPr>
      </p:pic>
      <p:pic>
        <p:nvPicPr>
          <p:cNvPr id="19" name="Picture 18">
            <a:extLst>
              <a:ext uri="{FF2B5EF4-FFF2-40B4-BE49-F238E27FC236}">
                <a16:creationId xmlns:a16="http://schemas.microsoft.com/office/drawing/2014/main" xmlns="" id="{516EABFF-C706-4FA2-AD44-92EC36B03E26}"/>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2430397" y="4747331"/>
            <a:ext cx="1664660" cy="1234623"/>
          </a:xfrm>
          <a:prstGeom prst="rect">
            <a:avLst/>
          </a:prstGeom>
        </p:spPr>
      </p:pic>
      <p:sp>
        <p:nvSpPr>
          <p:cNvPr id="20" name="Title 1">
            <a:extLst>
              <a:ext uri="{FF2B5EF4-FFF2-40B4-BE49-F238E27FC236}">
                <a16:creationId xmlns:a16="http://schemas.microsoft.com/office/drawing/2014/main" xmlns="" id="{B900268F-C262-4C69-88AC-3D31448D5FC7}"/>
              </a:ext>
            </a:extLst>
          </p:cNvPr>
          <p:cNvSpPr txBox="1">
            <a:spLocks/>
          </p:cNvSpPr>
          <p:nvPr userDrawn="1"/>
        </p:nvSpPr>
        <p:spPr>
          <a:xfrm>
            <a:off x="342043" y="601291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A4CA88"/>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A4CA88"/>
              </a:solidFill>
              <a:effectLst/>
              <a:uLnTx/>
              <a:uFillTx/>
              <a:latin typeface="#9Slide07 HoneyCream" pitchFamily="2" charset="0"/>
              <a:ea typeface="+mj-ea"/>
              <a:cs typeface="+mj-cs"/>
            </a:endParaRPr>
          </a:p>
        </p:txBody>
      </p:sp>
      <p:grpSp>
        <p:nvGrpSpPr>
          <p:cNvPr id="21" name="Group 20">
            <a:extLst>
              <a:ext uri="{FF2B5EF4-FFF2-40B4-BE49-F238E27FC236}">
                <a16:creationId xmlns:a16="http://schemas.microsoft.com/office/drawing/2014/main" xmlns="" id="{EB741F85-D215-47BF-B320-05FF5596EE1D}"/>
              </a:ext>
            </a:extLst>
          </p:cNvPr>
          <p:cNvGrpSpPr/>
          <p:nvPr userDrawn="1"/>
        </p:nvGrpSpPr>
        <p:grpSpPr>
          <a:xfrm>
            <a:off x="1733437" y="4531226"/>
            <a:ext cx="12140835" cy="2500032"/>
            <a:chOff x="382287" y="4081809"/>
            <a:chExt cx="11047711" cy="2812721"/>
          </a:xfrm>
        </p:grpSpPr>
        <p:pic>
          <p:nvPicPr>
            <p:cNvPr id="22" name="Picture 21">
              <a:extLst>
                <a:ext uri="{FF2B5EF4-FFF2-40B4-BE49-F238E27FC236}">
                  <a16:creationId xmlns:a16="http://schemas.microsoft.com/office/drawing/2014/main" xmlns="" id="{2F14431B-B29D-4FF2-A4B0-4F24B843B0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23" name="Picture 22">
              <a:extLst>
                <a:ext uri="{FF2B5EF4-FFF2-40B4-BE49-F238E27FC236}">
                  <a16:creationId xmlns:a16="http://schemas.microsoft.com/office/drawing/2014/main" xmlns="" id="{C06B461A-EFCF-4625-990E-FD2CE25D91C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24" name="Picture 23">
              <a:extLst>
                <a:ext uri="{FF2B5EF4-FFF2-40B4-BE49-F238E27FC236}">
                  <a16:creationId xmlns:a16="http://schemas.microsoft.com/office/drawing/2014/main" xmlns="" id="{6DB4C068-8152-45B0-80FC-1547A4A1D7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25" name="Picture 24">
              <a:extLst>
                <a:ext uri="{FF2B5EF4-FFF2-40B4-BE49-F238E27FC236}">
                  <a16:creationId xmlns:a16="http://schemas.microsoft.com/office/drawing/2014/main" xmlns="" id="{2663039B-EC97-4336-A868-6B8F147FE90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26" name="Picture 25">
              <a:extLst>
                <a:ext uri="{FF2B5EF4-FFF2-40B4-BE49-F238E27FC236}">
                  <a16:creationId xmlns:a16="http://schemas.microsoft.com/office/drawing/2014/main" xmlns="" id="{A1186F21-BFA6-478B-AEC2-522F8A61487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27" name="Picture 26">
              <a:extLst>
                <a:ext uri="{FF2B5EF4-FFF2-40B4-BE49-F238E27FC236}">
                  <a16:creationId xmlns:a16="http://schemas.microsoft.com/office/drawing/2014/main" xmlns="" id="{B7F8BB38-24E6-40DE-9977-8DF6A21FC96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28" name="Picture 27">
              <a:extLst>
                <a:ext uri="{FF2B5EF4-FFF2-40B4-BE49-F238E27FC236}">
                  <a16:creationId xmlns:a16="http://schemas.microsoft.com/office/drawing/2014/main" xmlns="" id="{EBD19C05-19D2-4FB1-A3A7-6750EFC645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spTree>
    <p:extLst>
      <p:ext uri="{BB962C8B-B14F-4D97-AF65-F5344CB8AC3E}">
        <p14:creationId xmlns:p14="http://schemas.microsoft.com/office/powerpoint/2010/main" val="33312576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xmlns="" id="{469FAFC7-C29B-44D2-B5CE-7830B775CDD5}"/>
              </a:ext>
            </a:extLst>
          </p:cNvPr>
          <p:cNvGrpSpPr/>
          <p:nvPr userDrawn="1"/>
        </p:nvGrpSpPr>
        <p:grpSpPr>
          <a:xfrm>
            <a:off x="-239437" y="4391681"/>
            <a:ext cx="12674679" cy="2772654"/>
            <a:chOff x="-239437" y="4391681"/>
            <a:chExt cx="12674679" cy="2772654"/>
          </a:xfrm>
        </p:grpSpPr>
        <p:sp>
          <p:nvSpPr>
            <p:cNvPr id="39" name="Title 1">
              <a:extLst>
                <a:ext uri="{FF2B5EF4-FFF2-40B4-BE49-F238E27FC236}">
                  <a16:creationId xmlns:a16="http://schemas.microsoft.com/office/drawing/2014/main" xmlns="" id="{7D381400-2C12-4A78-BA67-B209C5B63665}"/>
                </a:ext>
              </a:extLst>
            </p:cNvPr>
            <p:cNvSpPr txBox="1">
              <a:spLocks/>
            </p:cNvSpPr>
            <p:nvPr userDrawn="1"/>
          </p:nvSpPr>
          <p:spPr>
            <a:xfrm>
              <a:off x="10061378" y="594859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CF2665">
                      <a:lumMod val="40000"/>
                      <a:lumOff val="60000"/>
                    </a:srgbClr>
                  </a:solidFill>
                  <a:effectLst/>
                  <a:uLnTx/>
                  <a:uFillTx/>
                  <a:latin typeface="#9Slide07 HoneyCream" pitchFamily="2" charset="0"/>
                  <a:ea typeface="+mj-ea"/>
                  <a:cs typeface="+mj-cs"/>
                </a:rPr>
                <a:t>Diệu Hiền</a:t>
              </a:r>
              <a:endParaRPr kumimoji="0" lang="en-US" sz="3200" b="0" i="0" u="none" strike="noStrike" kern="1200" cap="none" spc="0" normalizeH="0" baseline="0" noProof="0" dirty="0">
                <a:ln>
                  <a:noFill/>
                </a:ln>
                <a:solidFill>
                  <a:srgbClr val="CF2665">
                    <a:lumMod val="40000"/>
                    <a:lumOff val="60000"/>
                  </a:srgbClr>
                </a:solidFill>
                <a:effectLst/>
                <a:uLnTx/>
                <a:uFillTx/>
                <a:latin typeface="#9Slide07 HoneyCream" pitchFamily="2" charset="0"/>
                <a:ea typeface="+mj-ea"/>
                <a:cs typeface="+mj-cs"/>
              </a:endParaRPr>
            </a:p>
          </p:txBody>
        </p:sp>
        <p:pic>
          <p:nvPicPr>
            <p:cNvPr id="40" name="Picture 39">
              <a:extLst>
                <a:ext uri="{FF2B5EF4-FFF2-40B4-BE49-F238E27FC236}">
                  <a16:creationId xmlns:a16="http://schemas.microsoft.com/office/drawing/2014/main" xmlns="" id="{BE8280D1-002E-40C3-BD64-AD12A20B6DC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41" name="Picture 40">
              <a:extLst>
                <a:ext uri="{FF2B5EF4-FFF2-40B4-BE49-F238E27FC236}">
                  <a16:creationId xmlns:a16="http://schemas.microsoft.com/office/drawing/2014/main" xmlns="" id="{94B3910D-7B92-4313-AC0B-F2CF7FB47CC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42" name="Picture 41">
              <a:extLst>
                <a:ext uri="{FF2B5EF4-FFF2-40B4-BE49-F238E27FC236}">
                  <a16:creationId xmlns:a16="http://schemas.microsoft.com/office/drawing/2014/main" xmlns="" id="{78B73D0F-772E-4C3E-A50C-04D06BE2608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sp>
          <p:nvSpPr>
            <p:cNvPr id="43" name="Title 1">
              <a:extLst>
                <a:ext uri="{FF2B5EF4-FFF2-40B4-BE49-F238E27FC236}">
                  <a16:creationId xmlns:a16="http://schemas.microsoft.com/office/drawing/2014/main" xmlns="" id="{3D0C9C81-943A-4B2E-8BD5-235CCD3D1344}"/>
                </a:ext>
              </a:extLst>
            </p:cNvPr>
            <p:cNvSpPr txBox="1">
              <a:spLocks/>
            </p:cNvSpPr>
            <p:nvPr userDrawn="1"/>
          </p:nvSpPr>
          <p:spPr>
            <a:xfrm>
              <a:off x="-17480" y="591555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A4CA88"/>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A4CA88"/>
                </a:solidFill>
                <a:effectLst/>
                <a:uLnTx/>
                <a:uFillTx/>
                <a:latin typeface="#9Slide07 HoneyCream" pitchFamily="2" charset="0"/>
                <a:ea typeface="+mj-ea"/>
                <a:cs typeface="+mj-cs"/>
              </a:endParaRPr>
            </a:p>
          </p:txBody>
        </p:sp>
        <p:pic>
          <p:nvPicPr>
            <p:cNvPr id="44" name="Picture 43">
              <a:extLst>
                <a:ext uri="{FF2B5EF4-FFF2-40B4-BE49-F238E27FC236}">
                  <a16:creationId xmlns:a16="http://schemas.microsoft.com/office/drawing/2014/main" xmlns="" id="{5B586DA1-6761-480A-8CC8-68C71D54406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45" name="Picture 44">
              <a:extLst>
                <a:ext uri="{FF2B5EF4-FFF2-40B4-BE49-F238E27FC236}">
                  <a16:creationId xmlns:a16="http://schemas.microsoft.com/office/drawing/2014/main" xmlns="" id="{FB7E803A-2C0C-4B95-B04E-1F0D19B9D7F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9437" y="4391681"/>
              <a:ext cx="2690819" cy="2431481"/>
            </a:xfrm>
            <a:prstGeom prst="rect">
              <a:avLst/>
            </a:prstGeom>
          </p:spPr>
        </p:pic>
        <p:pic>
          <p:nvPicPr>
            <p:cNvPr id="46" name="Picture 45">
              <a:extLst>
                <a:ext uri="{FF2B5EF4-FFF2-40B4-BE49-F238E27FC236}">
                  <a16:creationId xmlns:a16="http://schemas.microsoft.com/office/drawing/2014/main" xmlns="" id="{BB6872D6-EF42-4154-B4B1-2AF2D8CF3A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47" name="Picture 46">
              <a:extLst>
                <a:ext uri="{FF2B5EF4-FFF2-40B4-BE49-F238E27FC236}">
                  <a16:creationId xmlns:a16="http://schemas.microsoft.com/office/drawing/2014/main" xmlns="" id="{B60C24F8-56B2-4F74-BA59-2BE27966CEA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44423" y="4426519"/>
              <a:ext cx="2690819" cy="2431481"/>
            </a:xfrm>
            <a:prstGeom prst="rect">
              <a:avLst/>
            </a:prstGeom>
          </p:spPr>
        </p:pic>
      </p:grpSp>
    </p:spTree>
    <p:extLst>
      <p:ext uri="{BB962C8B-B14F-4D97-AF65-F5344CB8AC3E}">
        <p14:creationId xmlns:p14="http://schemas.microsoft.com/office/powerpoint/2010/main" val="4029183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1_Custom Layout">
    <p:bg>
      <p:bgPr>
        <a:solidFill>
          <a:srgbClr val="FFEEEF"/>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xmlns="" id="{42EDAB4B-1D7B-4952-90A8-BEB09D5AC4CF}"/>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233512" y="162827"/>
            <a:ext cx="10921631" cy="6218722"/>
          </a:xfrm>
          <a:prstGeom prst="rect">
            <a:avLst/>
          </a:prstGeom>
        </p:spPr>
      </p:pic>
      <p:sp>
        <p:nvSpPr>
          <p:cNvPr id="5" name="Oval 4">
            <a:extLst>
              <a:ext uri="{FF2B5EF4-FFF2-40B4-BE49-F238E27FC236}">
                <a16:creationId xmlns:a16="http://schemas.microsoft.com/office/drawing/2014/main" xmlns="" id="{282F2AB1-39A4-42DE-AA87-AF0D5606DE8B}"/>
              </a:ext>
            </a:extLst>
          </p:cNvPr>
          <p:cNvSpPr/>
          <p:nvPr userDrawn="1"/>
        </p:nvSpPr>
        <p:spPr>
          <a:xfrm>
            <a:off x="1334702" y="5146508"/>
            <a:ext cx="2213176" cy="23305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grpSp>
        <p:nvGrpSpPr>
          <p:cNvPr id="3" name="Group 2">
            <a:extLst>
              <a:ext uri="{FF2B5EF4-FFF2-40B4-BE49-F238E27FC236}">
                <a16:creationId xmlns:a16="http://schemas.microsoft.com/office/drawing/2014/main" xmlns="" id="{88B302C2-0EE8-4F83-B4E6-66FE4D32453B}"/>
              </a:ext>
            </a:extLst>
          </p:cNvPr>
          <p:cNvGrpSpPr/>
          <p:nvPr userDrawn="1"/>
        </p:nvGrpSpPr>
        <p:grpSpPr>
          <a:xfrm>
            <a:off x="-1468924" y="2856844"/>
            <a:ext cx="14855024" cy="5996462"/>
            <a:chOff x="-1494324" y="2360594"/>
            <a:chExt cx="14855024" cy="5996462"/>
          </a:xfrm>
        </p:grpSpPr>
        <p:sp>
          <p:nvSpPr>
            <p:cNvPr id="2" name="Oval 1">
              <a:extLst>
                <a:ext uri="{FF2B5EF4-FFF2-40B4-BE49-F238E27FC236}">
                  <a16:creationId xmlns:a16="http://schemas.microsoft.com/office/drawing/2014/main" xmlns="" id="{66984A7F-C988-4A84-B8B2-82B026C0CB95}"/>
                </a:ext>
              </a:extLst>
            </p:cNvPr>
            <p:cNvSpPr/>
            <p:nvPr userDrawn="1"/>
          </p:nvSpPr>
          <p:spPr>
            <a:xfrm>
              <a:off x="-1494324" y="2360594"/>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4" name="Oval 3">
              <a:extLst>
                <a:ext uri="{FF2B5EF4-FFF2-40B4-BE49-F238E27FC236}">
                  <a16:creationId xmlns:a16="http://schemas.microsoft.com/office/drawing/2014/main" xmlns="" id="{85E4479B-C5FF-4C64-950F-3C2DA341A905}"/>
                </a:ext>
              </a:extLst>
            </p:cNvPr>
            <p:cNvSpPr/>
            <p:nvPr userDrawn="1"/>
          </p:nvSpPr>
          <p:spPr>
            <a:xfrm>
              <a:off x="1288481" y="3618159"/>
              <a:ext cx="2080662" cy="2191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6" name="Oval 5">
              <a:extLst>
                <a:ext uri="{FF2B5EF4-FFF2-40B4-BE49-F238E27FC236}">
                  <a16:creationId xmlns:a16="http://schemas.microsoft.com/office/drawing/2014/main" xmlns="" id="{7B9329C5-5863-4E9F-826E-2E52EBE7CA6E}"/>
                </a:ext>
              </a:extLst>
            </p:cNvPr>
            <p:cNvSpPr/>
            <p:nvPr userDrawn="1"/>
          </p:nvSpPr>
          <p:spPr>
            <a:xfrm>
              <a:off x="9982232" y="2735728"/>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8" name="Oval 7">
              <a:extLst>
                <a:ext uri="{FF2B5EF4-FFF2-40B4-BE49-F238E27FC236}">
                  <a16:creationId xmlns:a16="http://schemas.microsoft.com/office/drawing/2014/main" xmlns="" id="{21594DD0-C2ED-4F15-BDF9-C187081CD7AF}"/>
                </a:ext>
              </a:extLst>
            </p:cNvPr>
            <p:cNvSpPr/>
            <p:nvPr userDrawn="1"/>
          </p:nvSpPr>
          <p:spPr>
            <a:xfrm>
              <a:off x="7814674" y="3429000"/>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9" name="Oval 8">
              <a:extLst>
                <a:ext uri="{FF2B5EF4-FFF2-40B4-BE49-F238E27FC236}">
                  <a16:creationId xmlns:a16="http://schemas.microsoft.com/office/drawing/2014/main" xmlns="" id="{496F8065-9055-4BA2-A734-9A5AFA9BCF96}"/>
                </a:ext>
              </a:extLst>
            </p:cNvPr>
            <p:cNvSpPr/>
            <p:nvPr userDrawn="1"/>
          </p:nvSpPr>
          <p:spPr>
            <a:xfrm>
              <a:off x="5364279" y="3870139"/>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0" name="Oval 9">
              <a:extLst>
                <a:ext uri="{FF2B5EF4-FFF2-40B4-BE49-F238E27FC236}">
                  <a16:creationId xmlns:a16="http://schemas.microsoft.com/office/drawing/2014/main" xmlns="" id="{32F13B64-5903-4143-826C-877B3B55CAA1}"/>
                </a:ext>
              </a:extLst>
            </p:cNvPr>
            <p:cNvSpPr/>
            <p:nvPr userDrawn="1"/>
          </p:nvSpPr>
          <p:spPr>
            <a:xfrm>
              <a:off x="2939113" y="3675458"/>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1" name="Oval 10">
              <a:extLst>
                <a:ext uri="{FF2B5EF4-FFF2-40B4-BE49-F238E27FC236}">
                  <a16:creationId xmlns:a16="http://schemas.microsoft.com/office/drawing/2014/main" xmlns="" id="{996DB02A-3D2A-4812-9E37-6EF911CD74A1}"/>
                </a:ext>
              </a:extLst>
            </p:cNvPr>
            <p:cNvSpPr/>
            <p:nvPr userDrawn="1"/>
          </p:nvSpPr>
          <p:spPr>
            <a:xfrm>
              <a:off x="2901114" y="4602734"/>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2" name="Oval 11">
              <a:extLst>
                <a:ext uri="{FF2B5EF4-FFF2-40B4-BE49-F238E27FC236}">
                  <a16:creationId xmlns:a16="http://schemas.microsoft.com/office/drawing/2014/main" xmlns="" id="{293FB8A6-1D82-43FE-B1EB-6BCE8F9183B3}"/>
                </a:ext>
              </a:extLst>
            </p:cNvPr>
            <p:cNvSpPr/>
            <p:nvPr userDrawn="1"/>
          </p:nvSpPr>
          <p:spPr>
            <a:xfrm>
              <a:off x="-282811" y="4969377"/>
              <a:ext cx="2213176" cy="23305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3" name="Oval 12">
              <a:extLst>
                <a:ext uri="{FF2B5EF4-FFF2-40B4-BE49-F238E27FC236}">
                  <a16:creationId xmlns:a16="http://schemas.microsoft.com/office/drawing/2014/main" xmlns="" id="{E073CD49-1C65-4A72-9ECB-E2DE1CAA5A2E}"/>
                </a:ext>
              </a:extLst>
            </p:cNvPr>
            <p:cNvSpPr/>
            <p:nvPr userDrawn="1"/>
          </p:nvSpPr>
          <p:spPr>
            <a:xfrm>
              <a:off x="7866043" y="4799427"/>
              <a:ext cx="4596330"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grpSp>
      <p:grpSp>
        <p:nvGrpSpPr>
          <p:cNvPr id="14" name="Group 13">
            <a:extLst>
              <a:ext uri="{FF2B5EF4-FFF2-40B4-BE49-F238E27FC236}">
                <a16:creationId xmlns:a16="http://schemas.microsoft.com/office/drawing/2014/main" xmlns="" id="{8928084D-8F59-4713-A6FD-EB80E7365091}"/>
              </a:ext>
            </a:extLst>
          </p:cNvPr>
          <p:cNvGrpSpPr/>
          <p:nvPr userDrawn="1"/>
        </p:nvGrpSpPr>
        <p:grpSpPr>
          <a:xfrm>
            <a:off x="-239437" y="4391681"/>
            <a:ext cx="12674679" cy="2772654"/>
            <a:chOff x="-239437" y="4391681"/>
            <a:chExt cx="12674679" cy="2772654"/>
          </a:xfrm>
        </p:grpSpPr>
        <p:sp>
          <p:nvSpPr>
            <p:cNvPr id="15" name="Title 1">
              <a:extLst>
                <a:ext uri="{FF2B5EF4-FFF2-40B4-BE49-F238E27FC236}">
                  <a16:creationId xmlns:a16="http://schemas.microsoft.com/office/drawing/2014/main" xmlns="" id="{D01FF200-54E6-4271-B125-2487FE5B0CD3}"/>
                </a:ext>
              </a:extLst>
            </p:cNvPr>
            <p:cNvSpPr txBox="1">
              <a:spLocks/>
            </p:cNvSpPr>
            <p:nvPr userDrawn="1"/>
          </p:nvSpPr>
          <p:spPr>
            <a:xfrm>
              <a:off x="10061378" y="594859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CF2665">
                      <a:lumMod val="40000"/>
                      <a:lumOff val="60000"/>
                    </a:srgbClr>
                  </a:solidFill>
                  <a:effectLst/>
                  <a:uLnTx/>
                  <a:uFillTx/>
                  <a:latin typeface="#9Slide07 HoneyCream" pitchFamily="2" charset="0"/>
                  <a:ea typeface="+mj-ea"/>
                  <a:cs typeface="+mj-cs"/>
                </a:rPr>
                <a:t>Diệu Hiền</a:t>
              </a:r>
              <a:endParaRPr kumimoji="0" lang="en-US" sz="3200" b="0" i="0" u="none" strike="noStrike" kern="1200" cap="none" spc="0" normalizeH="0" baseline="0" noProof="0" dirty="0">
                <a:ln>
                  <a:noFill/>
                </a:ln>
                <a:solidFill>
                  <a:srgbClr val="CF2665">
                    <a:lumMod val="40000"/>
                    <a:lumOff val="60000"/>
                  </a:srgbClr>
                </a:solidFill>
                <a:effectLst/>
                <a:uLnTx/>
                <a:uFillTx/>
                <a:latin typeface="#9Slide07 HoneyCream" pitchFamily="2" charset="0"/>
                <a:ea typeface="+mj-ea"/>
                <a:cs typeface="+mj-cs"/>
              </a:endParaRPr>
            </a:p>
          </p:txBody>
        </p:sp>
        <p:pic>
          <p:nvPicPr>
            <p:cNvPr id="16" name="Picture 15">
              <a:extLst>
                <a:ext uri="{FF2B5EF4-FFF2-40B4-BE49-F238E27FC236}">
                  <a16:creationId xmlns:a16="http://schemas.microsoft.com/office/drawing/2014/main" xmlns="" id="{93413E9F-7DCF-4217-BCDC-5746988F389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17" name="Picture 16">
              <a:extLst>
                <a:ext uri="{FF2B5EF4-FFF2-40B4-BE49-F238E27FC236}">
                  <a16:creationId xmlns:a16="http://schemas.microsoft.com/office/drawing/2014/main" xmlns="" id="{06D831AB-9C2C-4D6C-A53D-6DCB4ADD5BF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18" name="Picture 17">
              <a:extLst>
                <a:ext uri="{FF2B5EF4-FFF2-40B4-BE49-F238E27FC236}">
                  <a16:creationId xmlns:a16="http://schemas.microsoft.com/office/drawing/2014/main" xmlns="" id="{B67FE9C0-C94B-4632-83FD-F40CCC68E46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sp>
          <p:nvSpPr>
            <p:cNvPr id="19" name="Title 1">
              <a:extLst>
                <a:ext uri="{FF2B5EF4-FFF2-40B4-BE49-F238E27FC236}">
                  <a16:creationId xmlns:a16="http://schemas.microsoft.com/office/drawing/2014/main" xmlns="" id="{63A89991-6C61-4E6A-8964-7690B407FDC4}"/>
                </a:ext>
              </a:extLst>
            </p:cNvPr>
            <p:cNvSpPr txBox="1">
              <a:spLocks/>
            </p:cNvSpPr>
            <p:nvPr userDrawn="1"/>
          </p:nvSpPr>
          <p:spPr>
            <a:xfrm>
              <a:off x="-17480" y="591555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A4CA88"/>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A4CA88"/>
                </a:solidFill>
                <a:effectLst/>
                <a:uLnTx/>
                <a:uFillTx/>
                <a:latin typeface="#9Slide07 HoneyCream" pitchFamily="2" charset="0"/>
                <a:ea typeface="+mj-ea"/>
                <a:cs typeface="+mj-cs"/>
              </a:endParaRPr>
            </a:p>
          </p:txBody>
        </p:sp>
        <p:pic>
          <p:nvPicPr>
            <p:cNvPr id="20" name="Picture 19">
              <a:extLst>
                <a:ext uri="{FF2B5EF4-FFF2-40B4-BE49-F238E27FC236}">
                  <a16:creationId xmlns:a16="http://schemas.microsoft.com/office/drawing/2014/main" xmlns="" id="{460ECC7C-F6DD-44B1-B67C-285AC1B4F27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21" name="Picture 20">
              <a:extLst>
                <a:ext uri="{FF2B5EF4-FFF2-40B4-BE49-F238E27FC236}">
                  <a16:creationId xmlns:a16="http://schemas.microsoft.com/office/drawing/2014/main" xmlns="" id="{AB1ADF36-EA58-4AC1-99A4-E6C35D65B2E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39437" y="4391681"/>
              <a:ext cx="2690819" cy="2431481"/>
            </a:xfrm>
            <a:prstGeom prst="rect">
              <a:avLst/>
            </a:prstGeom>
          </p:spPr>
        </p:pic>
        <p:pic>
          <p:nvPicPr>
            <p:cNvPr id="22" name="Picture 21">
              <a:extLst>
                <a:ext uri="{FF2B5EF4-FFF2-40B4-BE49-F238E27FC236}">
                  <a16:creationId xmlns:a16="http://schemas.microsoft.com/office/drawing/2014/main" xmlns="" id="{029582CF-9A5C-410F-BA2C-59C3A01E070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23" name="Picture 22">
              <a:extLst>
                <a:ext uri="{FF2B5EF4-FFF2-40B4-BE49-F238E27FC236}">
                  <a16:creationId xmlns:a16="http://schemas.microsoft.com/office/drawing/2014/main" xmlns="" id="{991E9ED2-1831-4C6F-8919-90EC4A9D0D8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744423" y="4426519"/>
              <a:ext cx="2690819" cy="2431481"/>
            </a:xfrm>
            <a:prstGeom prst="rect">
              <a:avLst/>
            </a:prstGeom>
          </p:spPr>
        </p:pic>
      </p:grpSp>
    </p:spTree>
    <p:extLst>
      <p:ext uri="{BB962C8B-B14F-4D97-AF65-F5344CB8AC3E}">
        <p14:creationId xmlns:p14="http://schemas.microsoft.com/office/powerpoint/2010/main" val="10830257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3_Custom Layout">
    <p:bg>
      <p:bgPr>
        <a:solidFill>
          <a:srgbClr val="FFEEEF"/>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xmlns="" id="{42EDAB4B-1D7B-4952-90A8-BEB09D5AC4CF}"/>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635184" y="319639"/>
            <a:ext cx="10921631" cy="6218722"/>
          </a:xfrm>
          <a:prstGeom prst="rect">
            <a:avLst/>
          </a:prstGeom>
        </p:spPr>
      </p:pic>
      <p:pic>
        <p:nvPicPr>
          <p:cNvPr id="12" name="Picture 11">
            <a:extLst>
              <a:ext uri="{FF2B5EF4-FFF2-40B4-BE49-F238E27FC236}">
                <a16:creationId xmlns:a16="http://schemas.microsoft.com/office/drawing/2014/main" xmlns="" id="{92BC13ED-238A-41E4-BBD0-D4811E36D26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8308432" y="4008776"/>
            <a:ext cx="1664660" cy="1234623"/>
          </a:xfrm>
          <a:prstGeom prst="rect">
            <a:avLst/>
          </a:prstGeom>
        </p:spPr>
      </p:pic>
      <p:pic>
        <p:nvPicPr>
          <p:cNvPr id="13" name="Picture 12">
            <a:extLst>
              <a:ext uri="{FF2B5EF4-FFF2-40B4-BE49-F238E27FC236}">
                <a16:creationId xmlns:a16="http://schemas.microsoft.com/office/drawing/2014/main" xmlns="" id="{026E0996-B4F7-4C0C-9192-A059558CD47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2430397" y="4747331"/>
            <a:ext cx="1664660" cy="1234623"/>
          </a:xfrm>
          <a:prstGeom prst="rect">
            <a:avLst/>
          </a:prstGeom>
        </p:spPr>
      </p:pic>
      <p:sp>
        <p:nvSpPr>
          <p:cNvPr id="14" name="Title 1">
            <a:extLst>
              <a:ext uri="{FF2B5EF4-FFF2-40B4-BE49-F238E27FC236}">
                <a16:creationId xmlns:a16="http://schemas.microsoft.com/office/drawing/2014/main" xmlns="" id="{DEAFEF46-4399-4379-B2D2-02E373B2BDAB}"/>
              </a:ext>
            </a:extLst>
          </p:cNvPr>
          <p:cNvSpPr txBox="1">
            <a:spLocks/>
          </p:cNvSpPr>
          <p:nvPr userDrawn="1"/>
        </p:nvSpPr>
        <p:spPr>
          <a:xfrm>
            <a:off x="342043" y="601291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A4CA88"/>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A4CA88"/>
              </a:solidFill>
              <a:effectLst/>
              <a:uLnTx/>
              <a:uFillTx/>
              <a:latin typeface="#9Slide07 HoneyCream" pitchFamily="2" charset="0"/>
              <a:ea typeface="+mj-ea"/>
              <a:cs typeface="+mj-cs"/>
            </a:endParaRPr>
          </a:p>
        </p:txBody>
      </p:sp>
      <p:grpSp>
        <p:nvGrpSpPr>
          <p:cNvPr id="23" name="Group 22">
            <a:extLst>
              <a:ext uri="{FF2B5EF4-FFF2-40B4-BE49-F238E27FC236}">
                <a16:creationId xmlns:a16="http://schemas.microsoft.com/office/drawing/2014/main" xmlns="" id="{3709986B-5D11-40E3-934B-190D26DCD9E9}"/>
              </a:ext>
            </a:extLst>
          </p:cNvPr>
          <p:cNvGrpSpPr/>
          <p:nvPr userDrawn="1"/>
        </p:nvGrpSpPr>
        <p:grpSpPr>
          <a:xfrm>
            <a:off x="-241341" y="4504553"/>
            <a:ext cx="12674679" cy="2772654"/>
            <a:chOff x="-239437" y="4391681"/>
            <a:chExt cx="12674679" cy="2772654"/>
          </a:xfrm>
        </p:grpSpPr>
        <p:sp>
          <p:nvSpPr>
            <p:cNvPr id="24" name="Title 1">
              <a:extLst>
                <a:ext uri="{FF2B5EF4-FFF2-40B4-BE49-F238E27FC236}">
                  <a16:creationId xmlns:a16="http://schemas.microsoft.com/office/drawing/2014/main" xmlns="" id="{805741B3-01B5-4B87-A3FA-CFD37A5D8ACE}"/>
                </a:ext>
              </a:extLst>
            </p:cNvPr>
            <p:cNvSpPr txBox="1">
              <a:spLocks/>
            </p:cNvSpPr>
            <p:nvPr userDrawn="1"/>
          </p:nvSpPr>
          <p:spPr>
            <a:xfrm>
              <a:off x="10061378" y="594859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CF2665">
                      <a:lumMod val="40000"/>
                      <a:lumOff val="60000"/>
                    </a:srgbClr>
                  </a:solidFill>
                  <a:effectLst/>
                  <a:uLnTx/>
                  <a:uFillTx/>
                  <a:latin typeface="#9Slide07 HoneyCream" pitchFamily="2" charset="0"/>
                  <a:ea typeface="+mj-ea"/>
                  <a:cs typeface="+mj-cs"/>
                </a:rPr>
                <a:t>Diệu Hiền</a:t>
              </a:r>
              <a:endParaRPr kumimoji="0" lang="en-US" sz="3200" b="0" i="0" u="none" strike="noStrike" kern="1200" cap="none" spc="0" normalizeH="0" baseline="0" noProof="0" dirty="0">
                <a:ln>
                  <a:noFill/>
                </a:ln>
                <a:solidFill>
                  <a:srgbClr val="CF2665">
                    <a:lumMod val="40000"/>
                    <a:lumOff val="60000"/>
                  </a:srgbClr>
                </a:solidFill>
                <a:effectLst/>
                <a:uLnTx/>
                <a:uFillTx/>
                <a:latin typeface="#9Slide07 HoneyCream" pitchFamily="2" charset="0"/>
                <a:ea typeface="+mj-ea"/>
                <a:cs typeface="+mj-cs"/>
              </a:endParaRPr>
            </a:p>
          </p:txBody>
        </p:sp>
        <p:pic>
          <p:nvPicPr>
            <p:cNvPr id="25" name="Picture 24">
              <a:extLst>
                <a:ext uri="{FF2B5EF4-FFF2-40B4-BE49-F238E27FC236}">
                  <a16:creationId xmlns:a16="http://schemas.microsoft.com/office/drawing/2014/main" xmlns="" id="{6AE9777D-ED1B-4118-8790-93CA5909A15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26" name="Picture 25">
              <a:extLst>
                <a:ext uri="{FF2B5EF4-FFF2-40B4-BE49-F238E27FC236}">
                  <a16:creationId xmlns:a16="http://schemas.microsoft.com/office/drawing/2014/main" xmlns="" id="{5A3C2C13-0597-4D3E-A20E-E7E39130C26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27" name="Picture 26">
              <a:extLst>
                <a:ext uri="{FF2B5EF4-FFF2-40B4-BE49-F238E27FC236}">
                  <a16:creationId xmlns:a16="http://schemas.microsoft.com/office/drawing/2014/main" xmlns="" id="{5CAFA568-DEE4-4F3B-A848-0553B28655A0}"/>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sp>
          <p:nvSpPr>
            <p:cNvPr id="28" name="Title 1">
              <a:extLst>
                <a:ext uri="{FF2B5EF4-FFF2-40B4-BE49-F238E27FC236}">
                  <a16:creationId xmlns:a16="http://schemas.microsoft.com/office/drawing/2014/main" xmlns="" id="{459B343A-52A0-4D5C-B4DF-7A2B49441240}"/>
                </a:ext>
              </a:extLst>
            </p:cNvPr>
            <p:cNvSpPr txBox="1">
              <a:spLocks/>
            </p:cNvSpPr>
            <p:nvPr userDrawn="1"/>
          </p:nvSpPr>
          <p:spPr>
            <a:xfrm>
              <a:off x="-17480" y="591555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A4CA88"/>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A4CA88"/>
                </a:solidFill>
                <a:effectLst/>
                <a:uLnTx/>
                <a:uFillTx/>
                <a:latin typeface="#9Slide07 HoneyCream" pitchFamily="2" charset="0"/>
                <a:ea typeface="+mj-ea"/>
                <a:cs typeface="+mj-cs"/>
              </a:endParaRPr>
            </a:p>
          </p:txBody>
        </p:sp>
        <p:pic>
          <p:nvPicPr>
            <p:cNvPr id="29" name="Picture 28">
              <a:extLst>
                <a:ext uri="{FF2B5EF4-FFF2-40B4-BE49-F238E27FC236}">
                  <a16:creationId xmlns:a16="http://schemas.microsoft.com/office/drawing/2014/main" xmlns="" id="{677EC1CA-3D89-4592-B2A7-6CBCBC8DA65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30" name="Picture 29">
              <a:extLst>
                <a:ext uri="{FF2B5EF4-FFF2-40B4-BE49-F238E27FC236}">
                  <a16:creationId xmlns:a16="http://schemas.microsoft.com/office/drawing/2014/main" xmlns="" id="{59324D9A-78D1-44CE-B2E0-B66E141D1F5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39437" y="4391681"/>
              <a:ext cx="2690819" cy="2431481"/>
            </a:xfrm>
            <a:prstGeom prst="rect">
              <a:avLst/>
            </a:prstGeom>
          </p:spPr>
        </p:pic>
        <p:pic>
          <p:nvPicPr>
            <p:cNvPr id="31" name="Picture 30">
              <a:extLst>
                <a:ext uri="{FF2B5EF4-FFF2-40B4-BE49-F238E27FC236}">
                  <a16:creationId xmlns:a16="http://schemas.microsoft.com/office/drawing/2014/main" xmlns="" id="{16C97430-E012-4F6B-B522-03E86BEA722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32" name="Picture 31">
              <a:extLst>
                <a:ext uri="{FF2B5EF4-FFF2-40B4-BE49-F238E27FC236}">
                  <a16:creationId xmlns:a16="http://schemas.microsoft.com/office/drawing/2014/main" xmlns="" id="{2DEECE50-0A08-47FC-96B5-AF5E183B533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744423" y="4426519"/>
              <a:ext cx="2690819" cy="2431481"/>
            </a:xfrm>
            <a:prstGeom prst="rect">
              <a:avLst/>
            </a:prstGeom>
          </p:spPr>
        </p:pic>
      </p:grpSp>
    </p:spTree>
    <p:extLst>
      <p:ext uri="{BB962C8B-B14F-4D97-AF65-F5344CB8AC3E}">
        <p14:creationId xmlns:p14="http://schemas.microsoft.com/office/powerpoint/2010/main" val="93149047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5" Type="http://schemas.openxmlformats.org/officeDocument/2006/relationships/image" Target="../media/image1.png"/><Relationship Id="rId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3" name="矩形 62"/>
          <p:cNvSpPr/>
          <p:nvPr userDrawn="1"/>
        </p:nvSpPr>
        <p:spPr>
          <a:xfrm>
            <a:off x="0" y="0"/>
            <a:ext cx="12192000" cy="6858000"/>
          </a:xfrm>
          <a:prstGeom prst="rect">
            <a:avLst/>
          </a:prstGeom>
          <a:solidFill>
            <a:srgbClr val="FBDC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nvGrpSpPr>
          <p:cNvPr id="62" name="组合 61"/>
          <p:cNvGrpSpPr/>
          <p:nvPr userDrawn="1"/>
        </p:nvGrpSpPr>
        <p:grpSpPr>
          <a:xfrm>
            <a:off x="488948" y="342900"/>
            <a:ext cx="11214100" cy="6172200"/>
            <a:chOff x="488950" y="2108200"/>
            <a:chExt cx="11214100" cy="6172200"/>
          </a:xfrm>
        </p:grpSpPr>
        <p:grpSp>
          <p:nvGrpSpPr>
            <p:cNvPr id="5" name="组合 4"/>
            <p:cNvGrpSpPr/>
            <p:nvPr userDrawn="1"/>
          </p:nvGrpSpPr>
          <p:grpSpPr>
            <a:xfrm>
              <a:off x="488950" y="2108200"/>
              <a:ext cx="11214100" cy="6172200"/>
              <a:chOff x="488950" y="342900"/>
              <a:chExt cx="11214100" cy="6172200"/>
            </a:xfrm>
          </p:grpSpPr>
          <p:sp>
            <p:nvSpPr>
              <p:cNvPr id="3" name="矩形 2"/>
              <p:cNvSpPr/>
              <p:nvPr userDrawn="1"/>
            </p:nvSpPr>
            <p:spPr>
              <a:xfrm>
                <a:off x="488950" y="342900"/>
                <a:ext cx="11214100" cy="6172200"/>
              </a:xfrm>
              <a:prstGeom prst="rect">
                <a:avLst/>
              </a:prstGeom>
              <a:solidFill>
                <a:srgbClr val="F88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sp>
            <p:nvSpPr>
              <p:cNvPr id="4" name="矩形 3"/>
              <p:cNvSpPr/>
              <p:nvPr userDrawn="1"/>
            </p:nvSpPr>
            <p:spPr>
              <a:xfrm>
                <a:off x="634999" y="495300"/>
                <a:ext cx="10896599" cy="5861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grpSp>
          <p:nvGrpSpPr>
            <p:cNvPr id="6" name="组合 5"/>
            <p:cNvGrpSpPr/>
            <p:nvPr userDrawn="1"/>
          </p:nvGrpSpPr>
          <p:grpSpPr>
            <a:xfrm>
              <a:off x="634999" y="2260600"/>
              <a:ext cx="10896600" cy="5861050"/>
              <a:chOff x="-16572" y="-43571"/>
              <a:chExt cx="12208572" cy="6940307"/>
            </a:xfrm>
          </p:grpSpPr>
          <p:grpSp>
            <p:nvGrpSpPr>
              <p:cNvPr id="7" name="组合 6"/>
              <p:cNvGrpSpPr/>
              <p:nvPr/>
            </p:nvGrpSpPr>
            <p:grpSpPr>
              <a:xfrm>
                <a:off x="-16572" y="275771"/>
                <a:ext cx="12208572" cy="6270174"/>
                <a:chOff x="-16572" y="275771"/>
                <a:chExt cx="12208572" cy="6270174"/>
              </a:xfrm>
            </p:grpSpPr>
            <p:cxnSp>
              <p:nvCxnSpPr>
                <p:cNvPr id="43" name="直接连接符 42"/>
                <p:cNvCxnSpPr/>
                <p:nvPr/>
              </p:nvCxnSpPr>
              <p:spPr>
                <a:xfrm>
                  <a:off x="-16572" y="27577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a:off x="-16572" y="62411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5" name="直接连接符 44"/>
                <p:cNvCxnSpPr/>
                <p:nvPr/>
              </p:nvCxnSpPr>
              <p:spPr>
                <a:xfrm>
                  <a:off x="-16572" y="97245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nvCxnSpPr>
              <p:spPr>
                <a:xfrm>
                  <a:off x="-16572" y="132080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7" name="直接连接符 46"/>
                <p:cNvCxnSpPr/>
                <p:nvPr/>
              </p:nvCxnSpPr>
              <p:spPr>
                <a:xfrm>
                  <a:off x="-16572" y="166914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8" name="直接连接符 47"/>
                <p:cNvCxnSpPr/>
                <p:nvPr/>
              </p:nvCxnSpPr>
              <p:spPr>
                <a:xfrm>
                  <a:off x="-16572" y="201748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9" name="直接连接符 48"/>
                <p:cNvCxnSpPr/>
                <p:nvPr/>
              </p:nvCxnSpPr>
              <p:spPr>
                <a:xfrm>
                  <a:off x="-16572" y="236582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nvCxnSpPr>
              <p:spPr>
                <a:xfrm>
                  <a:off x="-16572" y="271417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1" name="直接连接符 50"/>
                <p:cNvCxnSpPr/>
                <p:nvPr/>
              </p:nvCxnSpPr>
              <p:spPr>
                <a:xfrm>
                  <a:off x="-16572" y="306251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2" name="直接连接符 51"/>
                <p:cNvCxnSpPr/>
                <p:nvPr/>
              </p:nvCxnSpPr>
              <p:spPr>
                <a:xfrm>
                  <a:off x="-16572" y="3410858"/>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3" name="直接连接符 52"/>
                <p:cNvCxnSpPr/>
                <p:nvPr/>
              </p:nvCxnSpPr>
              <p:spPr>
                <a:xfrm>
                  <a:off x="-16572" y="375920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4" name="直接连接符 53"/>
                <p:cNvCxnSpPr/>
                <p:nvPr/>
              </p:nvCxnSpPr>
              <p:spPr>
                <a:xfrm>
                  <a:off x="-16572" y="410754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5" name="直接连接符 54"/>
                <p:cNvCxnSpPr/>
                <p:nvPr/>
              </p:nvCxnSpPr>
              <p:spPr>
                <a:xfrm>
                  <a:off x="-16572" y="445588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6" name="直接连接符 55"/>
                <p:cNvCxnSpPr/>
                <p:nvPr/>
              </p:nvCxnSpPr>
              <p:spPr>
                <a:xfrm>
                  <a:off x="-16572" y="480423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7" name="直接连接符 56"/>
                <p:cNvCxnSpPr/>
                <p:nvPr/>
              </p:nvCxnSpPr>
              <p:spPr>
                <a:xfrm>
                  <a:off x="-16572" y="515257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8" name="直接连接符 57"/>
                <p:cNvCxnSpPr/>
                <p:nvPr/>
              </p:nvCxnSpPr>
              <p:spPr>
                <a:xfrm>
                  <a:off x="-16572" y="550091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9" name="直接连接符 58"/>
                <p:cNvCxnSpPr/>
                <p:nvPr/>
              </p:nvCxnSpPr>
              <p:spPr>
                <a:xfrm>
                  <a:off x="-16572" y="584925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0" name="直接连接符 59"/>
                <p:cNvCxnSpPr/>
                <p:nvPr/>
              </p:nvCxnSpPr>
              <p:spPr>
                <a:xfrm>
                  <a:off x="-16572" y="619760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1" name="直接连接符 60"/>
                <p:cNvCxnSpPr/>
                <p:nvPr/>
              </p:nvCxnSpPr>
              <p:spPr>
                <a:xfrm>
                  <a:off x="-16572" y="654594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grpSp>
            <p:nvGrpSpPr>
              <p:cNvPr id="8" name="组合 7"/>
              <p:cNvGrpSpPr/>
              <p:nvPr/>
            </p:nvGrpSpPr>
            <p:grpSpPr>
              <a:xfrm rot="5400000">
                <a:off x="26760" y="291496"/>
                <a:ext cx="6940307" cy="6270174"/>
                <a:chOff x="-16572" y="275771"/>
                <a:chExt cx="12208572" cy="6270174"/>
              </a:xfrm>
            </p:grpSpPr>
            <p:cxnSp>
              <p:nvCxnSpPr>
                <p:cNvPr id="24" name="直接连接符 23"/>
                <p:cNvCxnSpPr/>
                <p:nvPr/>
              </p:nvCxnSpPr>
              <p:spPr>
                <a:xfrm>
                  <a:off x="-16572" y="27577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a:off x="-16572" y="62411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a:off x="-16572" y="97245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16572" y="132080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16572" y="166914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a:off x="-16572" y="201748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16572" y="236582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a:off x="-16572" y="271417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a:off x="-16572" y="306251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a:off x="-16572" y="3410858"/>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16572" y="375920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a:off x="-16572" y="410754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a:off x="-16572" y="445588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a:off x="-16572" y="480423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a:off x="-16572" y="515257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16572" y="550091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a:off x="-16572" y="584925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nvCxnSpPr>
              <p:spPr>
                <a:xfrm>
                  <a:off x="-16572" y="619760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a:off x="-16572" y="654594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cxnSp>
            <p:nvCxnSpPr>
              <p:cNvPr id="9" name="直接连接符 8"/>
              <p:cNvCxnSpPr/>
              <p:nvPr/>
            </p:nvCxnSpPr>
            <p:spPr>
              <a:xfrm rot="5400000">
                <a:off x="8378827"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rot="5400000">
                <a:off x="8030484"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rot="5400000">
                <a:off x="7682141"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rot="5400000">
                <a:off x="7333798"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rot="5400000">
                <a:off x="6985455"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rot="5400000">
                <a:off x="6637112"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rot="5400000">
                <a:off x="6288769"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rot="5400000">
                <a:off x="5940426"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rot="5400000">
                <a:off x="5592083"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rot="5400000">
                <a:off x="5243740"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rot="5400000">
                <a:off x="4895397"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rot="5400000">
                <a:off x="4547054"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rot="5400000">
                <a:off x="4198711"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rot="5400000">
                <a:off x="3850368"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rot="5400000">
                <a:off x="3502025"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4042592273"/>
      </p:ext>
    </p:extLst>
  </p:cSld>
  <p:clrMap bg1="lt1" tx1="dk1" bg2="lt2" tx2="dk2" accent1="accent1" accent2="accent2" accent3="accent3" accent4="accent4" accent5="accent5" accent6="accent6" hlink="hlink" folHlink="folHlink"/>
  <p:sldLayoutIdLst>
    <p:sldLayoutId id="2147483661" r:id="rId1"/>
    <p:sldLayoutId id="2147483662" r:id="rId2"/>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xmlns="" id="{AA6B0FF4-1453-407D-9FFF-B3CFA62F85BA}"/>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129532" y="-3699364"/>
            <a:ext cx="2186247" cy="3717751"/>
          </a:xfrm>
          <a:prstGeom prst="rect">
            <a:avLst/>
          </a:prstGeom>
        </p:spPr>
      </p:pic>
      <p:pic>
        <p:nvPicPr>
          <p:cNvPr id="19" name="Picture 18">
            <a:extLst>
              <a:ext uri="{FF2B5EF4-FFF2-40B4-BE49-F238E27FC236}">
                <a16:creationId xmlns:a16="http://schemas.microsoft.com/office/drawing/2014/main" xmlns="" id="{DED6EA40-359C-4B4E-84A2-23FEDD004BAD}"/>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1915068" y="-25721164"/>
            <a:ext cx="2186247" cy="3717751"/>
          </a:xfrm>
          <a:prstGeom prst="rect">
            <a:avLst/>
          </a:prstGeom>
        </p:spPr>
      </p:pic>
      <p:pic>
        <p:nvPicPr>
          <p:cNvPr id="20" name="Picture 19">
            <a:extLst>
              <a:ext uri="{FF2B5EF4-FFF2-40B4-BE49-F238E27FC236}">
                <a16:creationId xmlns:a16="http://schemas.microsoft.com/office/drawing/2014/main" xmlns="" id="{31EF8F96-6937-495A-BDD9-C25B99528DFB}"/>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9220132" y="-25721165"/>
            <a:ext cx="2186247" cy="3717751"/>
          </a:xfrm>
          <a:prstGeom prst="rect">
            <a:avLst/>
          </a:prstGeom>
        </p:spPr>
      </p:pic>
      <p:pic>
        <p:nvPicPr>
          <p:cNvPr id="21" name="Picture 20">
            <a:extLst>
              <a:ext uri="{FF2B5EF4-FFF2-40B4-BE49-F238E27FC236}">
                <a16:creationId xmlns:a16="http://schemas.microsoft.com/office/drawing/2014/main" xmlns="" id="{A770C2DB-ED69-4EFD-A0A8-3548EEBE0845}"/>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0801494" y="29981036"/>
            <a:ext cx="2186247" cy="3717751"/>
          </a:xfrm>
          <a:prstGeom prst="rect">
            <a:avLst/>
          </a:prstGeom>
        </p:spPr>
      </p:pic>
      <p:pic>
        <p:nvPicPr>
          <p:cNvPr id="22" name="Picture 21">
            <a:extLst>
              <a:ext uri="{FF2B5EF4-FFF2-40B4-BE49-F238E27FC236}">
                <a16:creationId xmlns:a16="http://schemas.microsoft.com/office/drawing/2014/main" xmlns="" id="{4122FE07-D93C-4AD3-B606-14D88415884D}"/>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51444296" y="29981035"/>
            <a:ext cx="2186247" cy="3717751"/>
          </a:xfrm>
          <a:prstGeom prst="rect">
            <a:avLst/>
          </a:prstGeom>
        </p:spPr>
      </p:pic>
    </p:spTree>
    <p:extLst>
      <p:ext uri="{BB962C8B-B14F-4D97-AF65-F5344CB8AC3E}">
        <p14:creationId xmlns:p14="http://schemas.microsoft.com/office/powerpoint/2010/main" val="432102355"/>
      </p:ext>
    </p:extLst>
  </p:cSld>
  <p:clrMap bg1="lt1" tx1="dk1" bg2="lt2" tx2="dk2" accent1="accent1" accent2="accent2" accent3="accent3" accent4="accent4" accent5="accent5" accent6="accent6" hlink="hlink" folHlink="folHlink"/>
  <p:sldLayoutIdLst>
    <p:sldLayoutId id="214748366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xmlns="" id="{AA6B0FF4-1453-407D-9FFF-B3CFA62F85BA}"/>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10129532" y="-3699364"/>
            <a:ext cx="2186247" cy="3717751"/>
          </a:xfrm>
          <a:prstGeom prst="rect">
            <a:avLst/>
          </a:prstGeom>
        </p:spPr>
      </p:pic>
      <p:pic>
        <p:nvPicPr>
          <p:cNvPr id="19" name="Picture 18">
            <a:extLst>
              <a:ext uri="{FF2B5EF4-FFF2-40B4-BE49-F238E27FC236}">
                <a16:creationId xmlns:a16="http://schemas.microsoft.com/office/drawing/2014/main" xmlns="" id="{DED6EA40-359C-4B4E-84A2-23FEDD004BA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1915068" y="-25721164"/>
            <a:ext cx="2186247" cy="3717751"/>
          </a:xfrm>
          <a:prstGeom prst="rect">
            <a:avLst/>
          </a:prstGeom>
        </p:spPr>
      </p:pic>
      <p:pic>
        <p:nvPicPr>
          <p:cNvPr id="20" name="Picture 19">
            <a:extLst>
              <a:ext uri="{FF2B5EF4-FFF2-40B4-BE49-F238E27FC236}">
                <a16:creationId xmlns:a16="http://schemas.microsoft.com/office/drawing/2014/main" xmlns="" id="{31EF8F96-6937-495A-BDD9-C25B99528DFB}"/>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9220132" y="-25721165"/>
            <a:ext cx="2186247" cy="3717751"/>
          </a:xfrm>
          <a:prstGeom prst="rect">
            <a:avLst/>
          </a:prstGeom>
        </p:spPr>
      </p:pic>
      <p:pic>
        <p:nvPicPr>
          <p:cNvPr id="21" name="Picture 20">
            <a:extLst>
              <a:ext uri="{FF2B5EF4-FFF2-40B4-BE49-F238E27FC236}">
                <a16:creationId xmlns:a16="http://schemas.microsoft.com/office/drawing/2014/main" xmlns="" id="{A770C2DB-ED69-4EFD-A0A8-3548EEBE0845}"/>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0801494" y="29981036"/>
            <a:ext cx="2186247" cy="3717751"/>
          </a:xfrm>
          <a:prstGeom prst="rect">
            <a:avLst/>
          </a:prstGeom>
        </p:spPr>
      </p:pic>
      <p:pic>
        <p:nvPicPr>
          <p:cNvPr id="22" name="Picture 21">
            <a:extLst>
              <a:ext uri="{FF2B5EF4-FFF2-40B4-BE49-F238E27FC236}">
                <a16:creationId xmlns:a16="http://schemas.microsoft.com/office/drawing/2014/main" xmlns="" id="{4122FE07-D93C-4AD3-B606-14D88415884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51444296" y="29981035"/>
            <a:ext cx="2186247" cy="3717751"/>
          </a:xfrm>
          <a:prstGeom prst="rect">
            <a:avLst/>
          </a:prstGeom>
        </p:spPr>
      </p:pic>
    </p:spTree>
    <p:extLst>
      <p:ext uri="{BB962C8B-B14F-4D97-AF65-F5344CB8AC3E}">
        <p14:creationId xmlns:p14="http://schemas.microsoft.com/office/powerpoint/2010/main" val="3352527790"/>
      </p:ext>
    </p:extLst>
  </p:cSld>
  <p:clrMap bg1="lt1" tx1="dk1" bg2="lt2" tx2="dk2" accent1="accent1" accent2="accent2" accent3="accent3" accent4="accent4" accent5="accent5" accent6="accent6" hlink="hlink" folHlink="folHlink"/>
  <p:sldLayoutIdLst>
    <p:sldLayoutId id="2147483677" r:id="rId1"/>
    <p:sldLayoutId id="2147483688" r:id="rId2"/>
    <p:sldLayoutId id="2147483690"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4.png"/><Relationship Id="rId1" Type="http://schemas.openxmlformats.org/officeDocument/2006/relationships/slideLayout" Target="../slideLayouts/slideLayout1.xml"/><Relationship Id="rId5" Type="http://schemas.microsoft.com/office/2007/relationships/hdphoto" Target="../media/hdphoto7.wdp"/><Relationship Id="rId4" Type="http://schemas.microsoft.com/office/2007/relationships/hdphoto" Target="../media/hdphoto6.wdp"/></Relationships>
</file>

<file path=ppt/slides/_rels/slide1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4.png"/><Relationship Id="rId1" Type="http://schemas.openxmlformats.org/officeDocument/2006/relationships/slideLayout" Target="../slideLayouts/slideLayout1.xml"/><Relationship Id="rId4" Type="http://schemas.microsoft.com/office/2007/relationships/hdphoto" Target="../media/hdphoto8.wdp"/></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0.wdp"/><Relationship Id="rId5" Type="http://schemas.openxmlformats.org/officeDocument/2006/relationships/image" Target="../media/image46.png"/><Relationship Id="rId4" Type="http://schemas.microsoft.com/office/2007/relationships/hdphoto" Target="../media/hdphoto9.wdp"/></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48.png"/><Relationship Id="rId5" Type="http://schemas.microsoft.com/office/2007/relationships/hdphoto" Target="../media/hdphoto11.wdp"/><Relationship Id="rId4" Type="http://schemas.openxmlformats.org/officeDocument/2006/relationships/image" Target="../media/image47.png"/></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49.pn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17.png"/><Relationship Id="rId7" Type="http://schemas.openxmlformats.org/officeDocument/2006/relationships/image" Target="../media/image19.png"/><Relationship Id="rId2" Type="http://schemas.openxmlformats.org/officeDocument/2006/relationships/audio" Target="../media/audio1.wav"/><Relationship Id="rId1" Type="http://schemas.openxmlformats.org/officeDocument/2006/relationships/slideLayout" Target="../slideLayouts/slideLayout3.xml"/><Relationship Id="rId6" Type="http://schemas.openxmlformats.org/officeDocument/2006/relationships/image" Target="../media/image25.svg"/><Relationship Id="rId11" Type="http://schemas.openxmlformats.org/officeDocument/2006/relationships/audio" Target="../media/audio1.wav"/><Relationship Id="rId5" Type="http://schemas.openxmlformats.org/officeDocument/2006/relationships/image" Target="../media/image18.png"/><Relationship Id="rId10" Type="http://schemas.openxmlformats.org/officeDocument/2006/relationships/image" Target="../media/image29.svg"/><Relationship Id="rId4" Type="http://schemas.openxmlformats.org/officeDocument/2006/relationships/image" Target="../media/image23.svg"/><Relationship Id="rId9" Type="http://schemas.openxmlformats.org/officeDocument/2006/relationships/image" Target="../media/image20.png"/></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slide" Target="slide8.xml"/><Relationship Id="rId18" Type="http://schemas.openxmlformats.org/officeDocument/2006/relationships/image" Target="../media/image30.png"/><Relationship Id="rId3" Type="http://schemas.openxmlformats.org/officeDocument/2006/relationships/image" Target="../media/image21.png"/><Relationship Id="rId21" Type="http://schemas.openxmlformats.org/officeDocument/2006/relationships/image" Target="../media/image41.svg"/><Relationship Id="rId7" Type="http://schemas.microsoft.com/office/2007/relationships/hdphoto" Target="../media/hdphoto2.wdp"/><Relationship Id="rId12" Type="http://schemas.openxmlformats.org/officeDocument/2006/relationships/image" Target="../media/image27.png"/><Relationship Id="rId17" Type="http://schemas.openxmlformats.org/officeDocument/2006/relationships/slide" Target="slide5.xml"/><Relationship Id="rId2" Type="http://schemas.openxmlformats.org/officeDocument/2006/relationships/notesSlide" Target="../notesSlides/notesSlide1.xml"/><Relationship Id="rId16" Type="http://schemas.openxmlformats.org/officeDocument/2006/relationships/image" Target="../media/image29.png"/><Relationship Id="rId20" Type="http://schemas.openxmlformats.org/officeDocument/2006/relationships/image" Target="../media/image31.png"/><Relationship Id="rId1" Type="http://schemas.openxmlformats.org/officeDocument/2006/relationships/slideLayout" Target="../slideLayouts/slideLayout6.xml"/><Relationship Id="rId6" Type="http://schemas.openxmlformats.org/officeDocument/2006/relationships/image" Target="../media/image23.png"/><Relationship Id="rId11" Type="http://schemas.openxmlformats.org/officeDocument/2006/relationships/image" Target="../media/image26.png"/><Relationship Id="rId5" Type="http://schemas.openxmlformats.org/officeDocument/2006/relationships/image" Target="../media/image22.png"/><Relationship Id="rId15" Type="http://schemas.openxmlformats.org/officeDocument/2006/relationships/slide" Target="slide6.xml"/><Relationship Id="rId10" Type="http://schemas.openxmlformats.org/officeDocument/2006/relationships/image" Target="../media/image25.png"/><Relationship Id="rId19" Type="http://schemas.openxmlformats.org/officeDocument/2006/relationships/slide" Target="slide7.xml"/><Relationship Id="rId4" Type="http://schemas.microsoft.com/office/2007/relationships/hdphoto" Target="../media/hdphoto1.wdp"/><Relationship Id="rId9" Type="http://schemas.microsoft.com/office/2007/relationships/hdphoto" Target="../media/hdphoto3.wdp"/><Relationship Id="rId14" Type="http://schemas.openxmlformats.org/officeDocument/2006/relationships/image" Target="../media/image28.png"/></Relationships>
</file>

<file path=ppt/slides/_rels/slide5.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6.png"/><Relationship Id="rId3" Type="http://schemas.openxmlformats.org/officeDocument/2006/relationships/audio" Target="NULL" TargetMode="External"/><Relationship Id="rId7" Type="http://schemas.openxmlformats.org/officeDocument/2006/relationships/image" Target="../media/image43.svg"/><Relationship Id="rId12" Type="http://schemas.microsoft.com/office/2007/relationships/hdphoto" Target="../media/hdphoto4.wdp"/><Relationship Id="rId17" Type="http://schemas.openxmlformats.org/officeDocument/2006/relationships/image" Target="../media/image41.svg"/><Relationship Id="rId2" Type="http://schemas.openxmlformats.org/officeDocument/2006/relationships/audio" Target="../media/media1.mp3"/><Relationship Id="rId16" Type="http://schemas.openxmlformats.org/officeDocument/2006/relationships/image" Target="../media/image31.png"/><Relationship Id="rId1" Type="http://schemas.microsoft.com/office/2007/relationships/media" Target="../media/media1.mp3"/><Relationship Id="rId6" Type="http://schemas.openxmlformats.org/officeDocument/2006/relationships/image" Target="../media/image32.png"/><Relationship Id="rId11" Type="http://schemas.openxmlformats.org/officeDocument/2006/relationships/image" Target="../media/image35.png"/><Relationship Id="rId5" Type="http://schemas.openxmlformats.org/officeDocument/2006/relationships/slideLayout" Target="../slideLayouts/slideLayout6.xml"/><Relationship Id="rId15" Type="http://schemas.openxmlformats.org/officeDocument/2006/relationships/slide" Target="slide4.xml"/><Relationship Id="rId10" Type="http://schemas.openxmlformats.org/officeDocument/2006/relationships/image" Target="../media/image34.png"/><Relationship Id="rId4" Type="http://schemas.microsoft.com/office/2007/relationships/media" Target="../media/media2.mp3"/><Relationship Id="rId9" Type="http://schemas.openxmlformats.org/officeDocument/2006/relationships/image" Target="../media/image45.svg"/><Relationship Id="rId14" Type="http://schemas.openxmlformats.org/officeDocument/2006/relationships/image" Target="../media/image37.png"/></Relationships>
</file>

<file path=ppt/slides/_rels/slide6.xml.rels><?xml version="1.0" encoding="UTF-8" standalone="yes"?>
<Relationships xmlns="http://schemas.openxmlformats.org/package/2006/relationships"><Relationship Id="rId8" Type="http://schemas.openxmlformats.org/officeDocument/2006/relationships/image" Target="../media/image33.png"/><Relationship Id="rId13" Type="http://schemas.microsoft.com/office/2007/relationships/hdphoto" Target="../media/hdphoto5.wdp"/><Relationship Id="rId18" Type="http://schemas.openxmlformats.org/officeDocument/2006/relationships/image" Target="../media/image41.svg"/><Relationship Id="rId3" Type="http://schemas.openxmlformats.org/officeDocument/2006/relationships/audio" Target="NULL" TargetMode="External"/><Relationship Id="rId7" Type="http://schemas.openxmlformats.org/officeDocument/2006/relationships/image" Target="../media/image43.svg"/><Relationship Id="rId12" Type="http://schemas.openxmlformats.org/officeDocument/2006/relationships/image" Target="../media/image38.png"/><Relationship Id="rId17" Type="http://schemas.openxmlformats.org/officeDocument/2006/relationships/image" Target="../media/image31.png"/><Relationship Id="rId2" Type="http://schemas.openxmlformats.org/officeDocument/2006/relationships/audio" Target="../media/media1.mp3"/><Relationship Id="rId16" Type="http://schemas.openxmlformats.org/officeDocument/2006/relationships/slide" Target="slide4.xml"/><Relationship Id="rId1" Type="http://schemas.microsoft.com/office/2007/relationships/media" Target="../media/media1.mp3"/><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slideLayout" Target="../slideLayouts/slideLayout6.xml"/><Relationship Id="rId15" Type="http://schemas.openxmlformats.org/officeDocument/2006/relationships/image" Target="../media/image39.png"/><Relationship Id="rId10" Type="http://schemas.openxmlformats.org/officeDocument/2006/relationships/image" Target="../media/image34.png"/><Relationship Id="rId4" Type="http://schemas.microsoft.com/office/2007/relationships/media" Target="../media/media2.mp3"/><Relationship Id="rId9" Type="http://schemas.openxmlformats.org/officeDocument/2006/relationships/image" Target="../media/image45.svg"/><Relationship Id="rId14" Type="http://schemas.openxmlformats.org/officeDocument/2006/relationships/slide" Target="slide16.xml"/></Relationships>
</file>

<file path=ppt/slides/_rels/slide7.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slide" Target="slide16.xml"/><Relationship Id="rId3" Type="http://schemas.openxmlformats.org/officeDocument/2006/relationships/audio" Target="NULL" TargetMode="External"/><Relationship Id="rId7" Type="http://schemas.openxmlformats.org/officeDocument/2006/relationships/image" Target="../media/image43.svg"/><Relationship Id="rId12" Type="http://schemas.openxmlformats.org/officeDocument/2006/relationships/image" Target="../media/image40.png"/><Relationship Id="rId17" Type="http://schemas.openxmlformats.org/officeDocument/2006/relationships/image" Target="../media/image41.svg"/><Relationship Id="rId2" Type="http://schemas.openxmlformats.org/officeDocument/2006/relationships/audio" Target="../media/media1.mp3"/><Relationship Id="rId16" Type="http://schemas.openxmlformats.org/officeDocument/2006/relationships/image" Target="../media/image31.png"/><Relationship Id="rId1" Type="http://schemas.microsoft.com/office/2007/relationships/media" Target="../media/media1.mp3"/><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slideLayout" Target="../slideLayouts/slideLayout5.xml"/><Relationship Id="rId15" Type="http://schemas.openxmlformats.org/officeDocument/2006/relationships/slide" Target="slide4.xml"/><Relationship Id="rId10" Type="http://schemas.openxmlformats.org/officeDocument/2006/relationships/image" Target="../media/image34.png"/><Relationship Id="rId4" Type="http://schemas.microsoft.com/office/2007/relationships/media" Target="../media/media2.mp3"/><Relationship Id="rId9" Type="http://schemas.openxmlformats.org/officeDocument/2006/relationships/image" Target="../media/image45.svg"/><Relationship Id="rId14" Type="http://schemas.openxmlformats.org/officeDocument/2006/relationships/image" Target="../media/image41.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 Id="rId4"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31">
            <a:extLst>
              <a:ext uri="{FF2B5EF4-FFF2-40B4-BE49-F238E27FC236}">
                <a16:creationId xmlns:a16="http://schemas.microsoft.com/office/drawing/2014/main" xmlns="" id="{D0C1909D-1B61-4FDC-9E36-41825FD6F10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25" r="368"/>
          <a:stretch/>
        </p:blipFill>
        <p:spPr>
          <a:xfrm>
            <a:off x="1" y="-24114"/>
            <a:ext cx="12192000" cy="6882114"/>
          </a:xfrm>
          <a:prstGeom prst="rect">
            <a:avLst/>
          </a:prstGeom>
        </p:spPr>
      </p:pic>
      <p:pic>
        <p:nvPicPr>
          <p:cNvPr id="13" name="图片 12" descr="图片包含 徽标&#10;&#10;描述已自动生成">
            <a:extLst>
              <a:ext uri="{FF2B5EF4-FFF2-40B4-BE49-F238E27FC236}">
                <a16:creationId xmlns:a16="http://schemas.microsoft.com/office/drawing/2014/main" xmlns="" id="{CCF8DD7B-FEE0-4FC3-B132-0AFA7B64BF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8588" y="1983515"/>
            <a:ext cx="1543165" cy="1445485"/>
          </a:xfrm>
          <a:prstGeom prst="rect">
            <a:avLst/>
          </a:prstGeom>
        </p:spPr>
      </p:pic>
      <p:pic>
        <p:nvPicPr>
          <p:cNvPr id="9" name="Picture 8">
            <a:extLst>
              <a:ext uri="{FF2B5EF4-FFF2-40B4-BE49-F238E27FC236}">
                <a16:creationId xmlns:a16="http://schemas.microsoft.com/office/drawing/2014/main" xmlns="" id="{416AA52A-2568-3B14-1382-2943F1A7FFD1}"/>
              </a:ext>
            </a:extLst>
          </p:cNvPr>
          <p:cNvPicPr>
            <a:picLocks noChangeAspect="1"/>
          </p:cNvPicPr>
          <p:nvPr/>
        </p:nvPicPr>
        <p:blipFill>
          <a:blip r:embed="rId4"/>
          <a:stretch>
            <a:fillRect/>
          </a:stretch>
        </p:blipFill>
        <p:spPr>
          <a:xfrm>
            <a:off x="37361" y="-123920"/>
            <a:ext cx="1523956" cy="1678399"/>
          </a:xfrm>
          <a:prstGeom prst="rect">
            <a:avLst/>
          </a:prstGeom>
        </p:spPr>
      </p:pic>
      <p:sp>
        <p:nvSpPr>
          <p:cNvPr id="11" name="TextBox 10"/>
          <p:cNvSpPr txBox="1"/>
          <p:nvPr/>
        </p:nvSpPr>
        <p:spPr>
          <a:xfrm>
            <a:off x="4164077" y="870264"/>
            <a:ext cx="3163824" cy="1569660"/>
          </a:xfrm>
          <a:prstGeom prst="rect">
            <a:avLst/>
          </a:prstGeom>
          <a:noFill/>
        </p:spPr>
        <p:txBody>
          <a:bodyPr wrap="square" rtlCol="0">
            <a:spAutoFit/>
          </a:bodyPr>
          <a:lstStyle/>
          <a:p>
            <a:pPr algn="ctr"/>
            <a:r>
              <a:rPr lang="en-US" sz="9600">
                <a:solidFill>
                  <a:srgbClr val="FFC000"/>
                </a:solidFill>
                <a:effectLst>
                  <a:outerShdw blurRad="38100" dist="38100" dir="2700000" algn="tl">
                    <a:srgbClr val="000000">
                      <a:alpha val="43137"/>
                    </a:srgbClr>
                  </a:outerShdw>
                </a:effectLst>
                <a:latin typeface="SVN-Lobster" panose="02040603050506020204" pitchFamily="18" charset="0"/>
              </a:rPr>
              <a:t>Toán </a:t>
            </a:r>
          </a:p>
        </p:txBody>
      </p:sp>
      <p:pic>
        <p:nvPicPr>
          <p:cNvPr id="12" name="Picture 11"/>
          <p:cNvPicPr>
            <a:picLocks noChangeAspect="1"/>
          </p:cNvPicPr>
          <p:nvPr/>
        </p:nvPicPr>
        <p:blipFill>
          <a:blip r:embed="rId5"/>
          <a:stretch>
            <a:fillRect/>
          </a:stretch>
        </p:blipFill>
        <p:spPr>
          <a:xfrm>
            <a:off x="1741948" y="2157087"/>
            <a:ext cx="8708106" cy="3995980"/>
          </a:xfrm>
          <a:prstGeom prst="rect">
            <a:avLst/>
          </a:prstGeom>
        </p:spPr>
      </p:pic>
      <p:sp>
        <p:nvSpPr>
          <p:cNvPr id="14" name="TextBox 13"/>
          <p:cNvSpPr txBox="1"/>
          <p:nvPr/>
        </p:nvSpPr>
        <p:spPr>
          <a:xfrm>
            <a:off x="6096001" y="4677814"/>
            <a:ext cx="3072384" cy="646331"/>
          </a:xfrm>
          <a:prstGeom prst="rect">
            <a:avLst/>
          </a:prstGeom>
          <a:noFill/>
        </p:spPr>
        <p:txBody>
          <a:bodyPr wrap="square" rtlCol="0">
            <a:spAutoFit/>
          </a:bodyPr>
          <a:lstStyle/>
          <a:p>
            <a:r>
              <a:rPr lang="en-US" sz="3600">
                <a:solidFill>
                  <a:srgbClr val="002060"/>
                </a:solidFill>
                <a:latin typeface="UTM Hanzel" panose="02040603050506020204" pitchFamily="18" charset="0"/>
              </a:rPr>
              <a:t>(Trang 51)</a:t>
            </a:r>
          </a:p>
        </p:txBody>
      </p:sp>
      <p:grpSp>
        <p:nvGrpSpPr>
          <p:cNvPr id="15" name="组合 7"/>
          <p:cNvGrpSpPr/>
          <p:nvPr/>
        </p:nvGrpSpPr>
        <p:grpSpPr>
          <a:xfrm>
            <a:off x="10465340" y="1725427"/>
            <a:ext cx="553230" cy="2868068"/>
            <a:chOff x="5942039" y="2189707"/>
            <a:chExt cx="579412" cy="3003799"/>
          </a:xfrm>
        </p:grpSpPr>
        <p:sp>
          <p:nvSpPr>
            <p:cNvPr id="16" name="心形 4"/>
            <p:cNvSpPr/>
            <p:nvPr/>
          </p:nvSpPr>
          <p:spPr>
            <a:xfrm>
              <a:off x="5942039" y="2189707"/>
              <a:ext cx="579412" cy="516550"/>
            </a:xfrm>
            <a:prstGeom prst="heart">
              <a:avLst/>
            </a:prstGeom>
            <a:solidFill>
              <a:srgbClr val="F88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sp>
          <p:nvSpPr>
            <p:cNvPr id="17" name="心形 21"/>
            <p:cNvSpPr/>
            <p:nvPr/>
          </p:nvSpPr>
          <p:spPr>
            <a:xfrm>
              <a:off x="5942039" y="3018790"/>
              <a:ext cx="579412" cy="516550"/>
            </a:xfrm>
            <a:prstGeom prst="heart">
              <a:avLst/>
            </a:prstGeom>
            <a:solidFill>
              <a:srgbClr val="F88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sp>
          <p:nvSpPr>
            <p:cNvPr id="18" name="心形 24"/>
            <p:cNvSpPr/>
            <p:nvPr/>
          </p:nvSpPr>
          <p:spPr>
            <a:xfrm>
              <a:off x="5942039" y="3847873"/>
              <a:ext cx="579412" cy="516550"/>
            </a:xfrm>
            <a:prstGeom prst="heart">
              <a:avLst/>
            </a:prstGeom>
            <a:solidFill>
              <a:srgbClr val="F88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sp>
          <p:nvSpPr>
            <p:cNvPr id="19" name="心形 29"/>
            <p:cNvSpPr/>
            <p:nvPr/>
          </p:nvSpPr>
          <p:spPr>
            <a:xfrm>
              <a:off x="5942039" y="4676956"/>
              <a:ext cx="579412" cy="516550"/>
            </a:xfrm>
            <a:prstGeom prst="heart">
              <a:avLst/>
            </a:prstGeom>
            <a:solidFill>
              <a:srgbClr val="F88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spTree>
    <p:extLst>
      <p:ext uri="{BB962C8B-B14F-4D97-AF65-F5344CB8AC3E}">
        <p14:creationId xmlns:p14="http://schemas.microsoft.com/office/powerpoint/2010/main" val="36996643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anim calcmode="lin" valueType="num">
                                      <p:cBhvr>
                                        <p:cTn id="8" dur="2000" fill="hold"/>
                                        <p:tgtEl>
                                          <p:spTgt spid="11"/>
                                        </p:tgtEl>
                                        <p:attrNameLst>
                                          <p:attrName>ppt_w</p:attrName>
                                        </p:attrNameLst>
                                      </p:cBhvr>
                                      <p:tavLst>
                                        <p:tav tm="0" fmla="#ppt_w*sin(2.5*pi*$)">
                                          <p:val>
                                            <p:fltVal val="0"/>
                                          </p:val>
                                        </p:tav>
                                        <p:tav tm="100000">
                                          <p:val>
                                            <p:fltVal val="1"/>
                                          </p:val>
                                        </p:tav>
                                      </p:tavLst>
                                    </p:anim>
                                    <p:anim calcmode="lin" valueType="num">
                                      <p:cBhvr>
                                        <p:cTn id="9" dur="2000" fill="hold"/>
                                        <p:tgtEl>
                                          <p:spTgt spid="11"/>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53" presetClass="entr" presetSubtype="16"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animEffect transition="in" filter="fade">
                                      <p:cBhvr>
                                        <p:cTn id="15" dur="500"/>
                                        <p:tgtEl>
                                          <p:spTgt spid="12"/>
                                        </p:tgtEl>
                                      </p:cBhvr>
                                    </p:animEffect>
                                  </p:childTnLst>
                                </p:cTn>
                              </p:par>
                            </p:childTnLst>
                          </p:cTn>
                        </p:par>
                        <p:par>
                          <p:cTn id="16" fill="hold">
                            <p:stCondLst>
                              <p:cond delay="2500"/>
                            </p:stCondLst>
                            <p:childTnLst>
                              <p:par>
                                <p:cTn id="17" presetID="16" presetClass="entr" presetSubtype="21"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8"/>
          <p:cNvPicPr>
            <a:picLocks noChangeAspect="1"/>
          </p:cNvPicPr>
          <p:nvPr/>
        </p:nvPicPr>
        <p:blipFill rotWithShape="1">
          <a:blip r:embed="rId2"/>
          <a:srcRect l="16051" t="13178"/>
          <a:stretch/>
        </p:blipFill>
        <p:spPr>
          <a:xfrm>
            <a:off x="0" y="0"/>
            <a:ext cx="1845836" cy="1524000"/>
          </a:xfrm>
          <a:prstGeom prst="rect">
            <a:avLst/>
          </a:prstGeom>
        </p:spPr>
      </p:pic>
      <p:pic>
        <p:nvPicPr>
          <p:cNvPr id="2" name="Picture 1">
            <a:extLst>
              <a:ext uri="{FF2B5EF4-FFF2-40B4-BE49-F238E27FC236}">
                <a16:creationId xmlns:a16="http://schemas.microsoft.com/office/drawing/2014/main" xmlns="" id="{CFD255D7-C7E1-6C4C-AD5A-A42D6F8203AC}"/>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40000"/>
                    </a14:imgEffect>
                    <a14:imgEffect>
                      <a14:saturation sat="200000"/>
                    </a14:imgEffect>
                  </a14:imgLayer>
                </a14:imgProps>
              </a:ext>
              <a:ext uri="{28A0092B-C50C-407E-A947-70E740481C1C}">
                <a14:useLocalDpi xmlns:a14="http://schemas.microsoft.com/office/drawing/2010/main" val="0"/>
              </a:ext>
            </a:extLst>
          </a:blip>
          <a:srcRect l="3056" t="9986" b="59188"/>
          <a:stretch/>
        </p:blipFill>
        <p:spPr>
          <a:xfrm>
            <a:off x="649832" y="982357"/>
            <a:ext cx="10689140" cy="2040245"/>
          </a:xfrm>
          <a:prstGeom prst="rect">
            <a:avLst/>
          </a:prstGeom>
        </p:spPr>
      </p:pic>
      <p:pic>
        <p:nvPicPr>
          <p:cNvPr id="3" name="Picture 2">
            <a:extLst>
              <a:ext uri="{FF2B5EF4-FFF2-40B4-BE49-F238E27FC236}">
                <a16:creationId xmlns:a16="http://schemas.microsoft.com/office/drawing/2014/main" xmlns="" id="{C84BE804-D727-9145-A8DD-D358622BB674}"/>
              </a:ext>
            </a:extLst>
          </p:cNvPr>
          <p:cNvPicPr>
            <a:picLocks noChangeAspect="1"/>
          </p:cNvPicPr>
          <p:nvPr/>
        </p:nvPicPr>
        <p:blipFill rotWithShape="1">
          <a:blip r:embed="rId3">
            <a:extLst>
              <a:ext uri="{BEBA8EAE-BF5A-486C-A8C5-ECC9F3942E4B}">
                <a14:imgProps xmlns:a14="http://schemas.microsoft.com/office/drawing/2010/main">
                  <a14:imgLayer r:embed="rId5">
                    <a14:imgEffect>
                      <a14:sharpenSoften amount="40000"/>
                    </a14:imgEffect>
                    <a14:imgEffect>
                      <a14:saturation sat="200000"/>
                    </a14:imgEffect>
                  </a14:imgLayer>
                </a14:imgProps>
              </a:ext>
              <a:ext uri="{28A0092B-C50C-407E-A947-70E740481C1C}">
                <a14:useLocalDpi xmlns:a14="http://schemas.microsoft.com/office/drawing/2010/main" val="0"/>
              </a:ext>
            </a:extLst>
          </a:blip>
          <a:srcRect l="3056" t="38509" b="26828"/>
          <a:stretch/>
        </p:blipFill>
        <p:spPr>
          <a:xfrm>
            <a:off x="649832" y="3306580"/>
            <a:ext cx="10689140" cy="2294243"/>
          </a:xfrm>
          <a:prstGeom prst="rect">
            <a:avLst/>
          </a:prstGeom>
        </p:spPr>
      </p:pic>
      <p:grpSp>
        <p:nvGrpSpPr>
          <p:cNvPr id="4" name="Group 3">
            <a:extLst>
              <a:ext uri="{FF2B5EF4-FFF2-40B4-BE49-F238E27FC236}">
                <a16:creationId xmlns:a16="http://schemas.microsoft.com/office/drawing/2014/main" xmlns="" id="{238149E3-7924-AD4A-A535-CD9354405613}"/>
              </a:ext>
            </a:extLst>
          </p:cNvPr>
          <p:cNvGrpSpPr/>
          <p:nvPr/>
        </p:nvGrpSpPr>
        <p:grpSpPr>
          <a:xfrm>
            <a:off x="7719878" y="2918751"/>
            <a:ext cx="1367252" cy="739974"/>
            <a:chOff x="7921929" y="4098709"/>
            <a:chExt cx="1819813" cy="895368"/>
          </a:xfrm>
        </p:grpSpPr>
        <p:sp>
          <p:nvSpPr>
            <p:cNvPr id="5" name="TextBox 4">
              <a:extLst>
                <a:ext uri="{FF2B5EF4-FFF2-40B4-BE49-F238E27FC236}">
                  <a16:creationId xmlns:a16="http://schemas.microsoft.com/office/drawing/2014/main" xmlns="" id="{19513908-8F2D-804A-84FF-B7F6A4E1B6E0}"/>
                </a:ext>
              </a:extLst>
            </p:cNvPr>
            <p:cNvSpPr txBox="1"/>
            <p:nvPr/>
          </p:nvSpPr>
          <p:spPr>
            <a:xfrm>
              <a:off x="7987080" y="4098709"/>
              <a:ext cx="1748736" cy="895102"/>
            </a:xfrm>
            <a:prstGeom prst="rect">
              <a:avLst/>
            </a:prstGeom>
            <a:noFill/>
          </p:spPr>
          <p:txBody>
            <a:bodyPr wrap="square" rtlCol="0">
              <a:spAutoFit/>
            </a:bodyPr>
            <a:lstStyle/>
            <a:p>
              <a:pPr algn="ctr">
                <a:lnSpc>
                  <a:spcPct val="150000"/>
                </a:lnSpc>
              </a:pPr>
              <a:r>
                <a:rPr lang="en-US" sz="3200" b="1" dirty="0">
                  <a:solidFill>
                    <a:schemeClr val="accent4">
                      <a:lumMod val="75000"/>
                    </a:schemeClr>
                  </a:solidFill>
                </a:rPr>
                <a:t>752</a:t>
              </a:r>
            </a:p>
          </p:txBody>
        </p:sp>
        <p:sp>
          <p:nvSpPr>
            <p:cNvPr id="6" name="Rounded Rectangle 5">
              <a:extLst>
                <a:ext uri="{FF2B5EF4-FFF2-40B4-BE49-F238E27FC236}">
                  <a16:creationId xmlns:a16="http://schemas.microsoft.com/office/drawing/2014/main" xmlns="" id="{81F90D73-2BC6-6248-BA63-8EDDAAA94052}"/>
                </a:ext>
              </a:extLst>
            </p:cNvPr>
            <p:cNvSpPr/>
            <p:nvPr/>
          </p:nvSpPr>
          <p:spPr>
            <a:xfrm>
              <a:off x="7921929" y="4180839"/>
              <a:ext cx="1819813" cy="813238"/>
            </a:xfrm>
            <a:prstGeom prst="roundRect">
              <a:avLst/>
            </a:prstGeom>
            <a:noFill/>
            <a:ln w="76200" cmpd="dbl">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grpSp>
        <p:nvGrpSpPr>
          <p:cNvPr id="7" name="Group 6">
            <a:extLst>
              <a:ext uri="{FF2B5EF4-FFF2-40B4-BE49-F238E27FC236}">
                <a16:creationId xmlns:a16="http://schemas.microsoft.com/office/drawing/2014/main" xmlns="" id="{27662222-A96B-E841-8A36-B48AC7D23500}"/>
              </a:ext>
            </a:extLst>
          </p:cNvPr>
          <p:cNvGrpSpPr/>
          <p:nvPr/>
        </p:nvGrpSpPr>
        <p:grpSpPr>
          <a:xfrm>
            <a:off x="816002" y="284168"/>
            <a:ext cx="3854146" cy="832864"/>
            <a:chOff x="816002" y="707500"/>
            <a:chExt cx="3854146" cy="832864"/>
          </a:xfrm>
        </p:grpSpPr>
        <p:sp>
          <p:nvSpPr>
            <p:cNvPr id="8" name="Rounded Rectangle 7"/>
            <p:cNvSpPr/>
            <p:nvPr/>
          </p:nvSpPr>
          <p:spPr>
            <a:xfrm>
              <a:off x="1653371" y="860223"/>
              <a:ext cx="1401557" cy="667886"/>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816002" y="849952"/>
              <a:ext cx="690412" cy="690412"/>
            </a:xfrm>
            <a:prstGeom prst="ellipse">
              <a:avLst/>
            </a:prstGeom>
            <a:solidFill>
              <a:schemeClr val="accent4"/>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1</a:t>
              </a:r>
            </a:p>
          </p:txBody>
        </p:sp>
        <p:sp>
          <p:nvSpPr>
            <p:cNvPr id="10" name="TextBox 9"/>
            <p:cNvSpPr txBox="1"/>
            <p:nvPr/>
          </p:nvSpPr>
          <p:spPr>
            <a:xfrm>
              <a:off x="1799853" y="707500"/>
              <a:ext cx="2870295" cy="820609"/>
            </a:xfrm>
            <a:prstGeom prst="rect">
              <a:avLst/>
            </a:prstGeom>
            <a:noFill/>
          </p:spPr>
          <p:txBody>
            <a:bodyPr wrap="square" rtlCol="0">
              <a:spAutoFit/>
            </a:bodyPr>
            <a:lstStyle/>
            <a:p>
              <a:pPr>
                <a:lnSpc>
                  <a:spcPct val="150000"/>
                </a:lnSpc>
              </a:pPr>
              <a:r>
                <a:rPr lang="en-US" sz="3600" b="1" dirty="0" err="1">
                  <a:solidFill>
                    <a:srgbClr val="002060"/>
                  </a:solidFill>
                  <a:latin typeface="UTM Avo" panose="02040603050506020204" pitchFamily="18" charset="0"/>
                </a:rPr>
                <a:t>Số</a:t>
              </a:r>
              <a:r>
                <a:rPr lang="en-US" sz="3600" b="1" dirty="0">
                  <a:solidFill>
                    <a:srgbClr val="002060"/>
                  </a:solidFill>
                  <a:latin typeface="UTM Avo" panose="02040603050506020204" pitchFamily="18" charset="0"/>
                </a:rPr>
                <a:t> ?</a:t>
              </a:r>
            </a:p>
          </p:txBody>
        </p:sp>
      </p:grpSp>
      <p:grpSp>
        <p:nvGrpSpPr>
          <p:cNvPr id="11" name="Group 10">
            <a:extLst>
              <a:ext uri="{FF2B5EF4-FFF2-40B4-BE49-F238E27FC236}">
                <a16:creationId xmlns:a16="http://schemas.microsoft.com/office/drawing/2014/main" xmlns="" id="{503FFB79-229F-1D4B-AF89-B63D4448BEF7}"/>
              </a:ext>
            </a:extLst>
          </p:cNvPr>
          <p:cNvGrpSpPr/>
          <p:nvPr/>
        </p:nvGrpSpPr>
        <p:grpSpPr>
          <a:xfrm>
            <a:off x="2030278" y="5505656"/>
            <a:ext cx="1367252" cy="739974"/>
            <a:chOff x="7921929" y="4098709"/>
            <a:chExt cx="1819813" cy="895368"/>
          </a:xfrm>
        </p:grpSpPr>
        <p:sp>
          <p:nvSpPr>
            <p:cNvPr id="12" name="TextBox 11">
              <a:extLst>
                <a:ext uri="{FF2B5EF4-FFF2-40B4-BE49-F238E27FC236}">
                  <a16:creationId xmlns:a16="http://schemas.microsoft.com/office/drawing/2014/main" xmlns="" id="{7FE233B1-2675-DE48-A90A-5D1054533FAA}"/>
                </a:ext>
              </a:extLst>
            </p:cNvPr>
            <p:cNvSpPr txBox="1"/>
            <p:nvPr/>
          </p:nvSpPr>
          <p:spPr>
            <a:xfrm>
              <a:off x="7987080" y="4098709"/>
              <a:ext cx="1748736" cy="895102"/>
            </a:xfrm>
            <a:prstGeom prst="rect">
              <a:avLst/>
            </a:prstGeom>
            <a:noFill/>
          </p:spPr>
          <p:txBody>
            <a:bodyPr wrap="square" rtlCol="0">
              <a:spAutoFit/>
            </a:bodyPr>
            <a:lstStyle/>
            <a:p>
              <a:pPr algn="ctr">
                <a:lnSpc>
                  <a:spcPct val="150000"/>
                </a:lnSpc>
              </a:pPr>
              <a:r>
                <a:rPr lang="en-US" sz="3200" b="1" dirty="0">
                  <a:solidFill>
                    <a:schemeClr val="accent4">
                      <a:lumMod val="75000"/>
                    </a:schemeClr>
                  </a:solidFill>
                </a:rPr>
                <a:t>641</a:t>
              </a:r>
            </a:p>
          </p:txBody>
        </p:sp>
        <p:sp>
          <p:nvSpPr>
            <p:cNvPr id="13" name="Rounded Rectangle 12">
              <a:extLst>
                <a:ext uri="{FF2B5EF4-FFF2-40B4-BE49-F238E27FC236}">
                  <a16:creationId xmlns:a16="http://schemas.microsoft.com/office/drawing/2014/main" xmlns="" id="{81D78770-8FA6-2442-BAEC-0A66898BBC9E}"/>
                </a:ext>
              </a:extLst>
            </p:cNvPr>
            <p:cNvSpPr/>
            <p:nvPr/>
          </p:nvSpPr>
          <p:spPr>
            <a:xfrm>
              <a:off x="7921929" y="4180839"/>
              <a:ext cx="1819813" cy="813238"/>
            </a:xfrm>
            <a:prstGeom prst="roundRect">
              <a:avLst/>
            </a:prstGeom>
            <a:noFill/>
            <a:ln w="76200" cmpd="dbl">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grpSp>
        <p:nvGrpSpPr>
          <p:cNvPr id="14" name="Group 13">
            <a:extLst>
              <a:ext uri="{FF2B5EF4-FFF2-40B4-BE49-F238E27FC236}">
                <a16:creationId xmlns:a16="http://schemas.microsoft.com/office/drawing/2014/main" xmlns="" id="{578F16A8-19F0-F441-88CF-A588F5D8ED4A}"/>
              </a:ext>
            </a:extLst>
          </p:cNvPr>
          <p:cNvGrpSpPr/>
          <p:nvPr/>
        </p:nvGrpSpPr>
        <p:grpSpPr>
          <a:xfrm>
            <a:off x="7742126" y="5505656"/>
            <a:ext cx="1367252" cy="739974"/>
            <a:chOff x="7921929" y="4098709"/>
            <a:chExt cx="1819813" cy="895368"/>
          </a:xfrm>
        </p:grpSpPr>
        <p:sp>
          <p:nvSpPr>
            <p:cNvPr id="15" name="TextBox 14">
              <a:extLst>
                <a:ext uri="{FF2B5EF4-FFF2-40B4-BE49-F238E27FC236}">
                  <a16:creationId xmlns:a16="http://schemas.microsoft.com/office/drawing/2014/main" xmlns="" id="{C116685E-66D6-6642-A279-AD3D6A807A7D}"/>
                </a:ext>
              </a:extLst>
            </p:cNvPr>
            <p:cNvSpPr txBox="1"/>
            <p:nvPr/>
          </p:nvSpPr>
          <p:spPr>
            <a:xfrm>
              <a:off x="7987080" y="4098709"/>
              <a:ext cx="1748736" cy="895102"/>
            </a:xfrm>
            <a:prstGeom prst="rect">
              <a:avLst/>
            </a:prstGeom>
            <a:noFill/>
          </p:spPr>
          <p:txBody>
            <a:bodyPr wrap="square" rtlCol="0">
              <a:spAutoFit/>
            </a:bodyPr>
            <a:lstStyle/>
            <a:p>
              <a:pPr algn="ctr">
                <a:lnSpc>
                  <a:spcPct val="150000"/>
                </a:lnSpc>
              </a:pPr>
              <a:r>
                <a:rPr lang="en-US" sz="3200" b="1" dirty="0">
                  <a:solidFill>
                    <a:schemeClr val="accent4">
                      <a:lumMod val="75000"/>
                    </a:schemeClr>
                  </a:solidFill>
                </a:rPr>
                <a:t>475</a:t>
              </a:r>
            </a:p>
          </p:txBody>
        </p:sp>
        <p:sp>
          <p:nvSpPr>
            <p:cNvPr id="16" name="Rounded Rectangle 15">
              <a:extLst>
                <a:ext uri="{FF2B5EF4-FFF2-40B4-BE49-F238E27FC236}">
                  <a16:creationId xmlns:a16="http://schemas.microsoft.com/office/drawing/2014/main" xmlns="" id="{85840D62-66B0-4846-ADA7-5B33D4F1DDB9}"/>
                </a:ext>
              </a:extLst>
            </p:cNvPr>
            <p:cNvSpPr/>
            <p:nvPr/>
          </p:nvSpPr>
          <p:spPr>
            <a:xfrm>
              <a:off x="7921929" y="4180839"/>
              <a:ext cx="1819813" cy="813238"/>
            </a:xfrm>
            <a:prstGeom prst="roundRect">
              <a:avLst/>
            </a:prstGeom>
            <a:noFill/>
            <a:ln w="76200" cmpd="dbl">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spTree>
    <p:extLst>
      <p:ext uri="{BB962C8B-B14F-4D97-AF65-F5344CB8AC3E}">
        <p14:creationId xmlns:p14="http://schemas.microsoft.com/office/powerpoint/2010/main" val="21534440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8"/>
          <p:cNvPicPr>
            <a:picLocks noChangeAspect="1"/>
          </p:cNvPicPr>
          <p:nvPr/>
        </p:nvPicPr>
        <p:blipFill rotWithShape="1">
          <a:blip r:embed="rId2"/>
          <a:srcRect l="16051" t="13178"/>
          <a:stretch/>
        </p:blipFill>
        <p:spPr>
          <a:xfrm>
            <a:off x="0" y="0"/>
            <a:ext cx="1845836" cy="1524000"/>
          </a:xfrm>
          <a:prstGeom prst="rect">
            <a:avLst/>
          </a:prstGeom>
        </p:spPr>
      </p:pic>
      <p:sp>
        <p:nvSpPr>
          <p:cNvPr id="2" name="Oval 1">
            <a:extLst>
              <a:ext uri="{FF2B5EF4-FFF2-40B4-BE49-F238E27FC236}">
                <a16:creationId xmlns:a16="http://schemas.microsoft.com/office/drawing/2014/main" xmlns="" id="{C7C8E020-3831-1948-A36C-6DE158156858}"/>
              </a:ext>
            </a:extLst>
          </p:cNvPr>
          <p:cNvSpPr/>
          <p:nvPr/>
        </p:nvSpPr>
        <p:spPr>
          <a:xfrm>
            <a:off x="935467" y="680533"/>
            <a:ext cx="570588" cy="570588"/>
          </a:xfrm>
          <a:prstGeom prst="ellipse">
            <a:avLst/>
          </a:prstGeom>
          <a:solidFill>
            <a:schemeClr val="accent4"/>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2</a:t>
            </a:r>
          </a:p>
        </p:txBody>
      </p:sp>
      <p:sp>
        <p:nvSpPr>
          <p:cNvPr id="3" name="TextBox 2">
            <a:extLst>
              <a:ext uri="{FF2B5EF4-FFF2-40B4-BE49-F238E27FC236}">
                <a16:creationId xmlns:a16="http://schemas.microsoft.com/office/drawing/2014/main" xmlns="" id="{23429152-A037-A543-AE6D-99BB235C8846}"/>
              </a:ext>
            </a:extLst>
          </p:cNvPr>
          <p:cNvSpPr txBox="1"/>
          <p:nvPr/>
        </p:nvSpPr>
        <p:spPr>
          <a:xfrm>
            <a:off x="1506055" y="598570"/>
            <a:ext cx="6814985" cy="735138"/>
          </a:xfrm>
          <a:prstGeom prst="rect">
            <a:avLst/>
          </a:prstGeom>
          <a:noFill/>
        </p:spPr>
        <p:txBody>
          <a:bodyPr wrap="square" rtlCol="0">
            <a:spAutoFit/>
          </a:bodyPr>
          <a:lstStyle/>
          <a:p>
            <a:pPr>
              <a:lnSpc>
                <a:spcPct val="150000"/>
              </a:lnSpc>
            </a:pPr>
            <a:r>
              <a:rPr lang="en-US" sz="2800" dirty="0">
                <a:solidFill>
                  <a:schemeClr val="accent3">
                    <a:lumMod val="50000"/>
                  </a:schemeClr>
                </a:solidFill>
              </a:rPr>
              <a:t> </a:t>
            </a:r>
            <a:r>
              <a:rPr lang="en-US" sz="3200" b="1" dirty="0" err="1">
                <a:solidFill>
                  <a:schemeClr val="accent3">
                    <a:lumMod val="50000"/>
                  </a:schemeClr>
                </a:solidFill>
                <a:latin typeface="UTM Avo" panose="02040603050506020204" pitchFamily="18" charset="0"/>
              </a:rPr>
              <a:t>Mỗi</a:t>
            </a:r>
            <a:r>
              <a:rPr lang="en-US" sz="3200" b="1" dirty="0">
                <a:solidFill>
                  <a:schemeClr val="accent3">
                    <a:lumMod val="50000"/>
                  </a:schemeClr>
                </a:solidFill>
                <a:latin typeface="UTM Avo" panose="02040603050506020204" pitchFamily="18" charset="0"/>
              </a:rPr>
              <a:t> </a:t>
            </a:r>
            <a:r>
              <a:rPr lang="en-US" sz="3200" b="1" dirty="0" err="1">
                <a:solidFill>
                  <a:schemeClr val="accent3">
                    <a:lumMod val="50000"/>
                  </a:schemeClr>
                </a:solidFill>
                <a:latin typeface="UTM Avo" panose="02040603050506020204" pitchFamily="18" charset="0"/>
              </a:rPr>
              <a:t>chú</a:t>
            </a:r>
            <a:r>
              <a:rPr lang="en-US" sz="3200" b="1" dirty="0">
                <a:solidFill>
                  <a:schemeClr val="accent3">
                    <a:lumMod val="50000"/>
                  </a:schemeClr>
                </a:solidFill>
                <a:latin typeface="UTM Avo" panose="02040603050506020204" pitchFamily="18" charset="0"/>
              </a:rPr>
              <a:t> </a:t>
            </a:r>
            <a:r>
              <a:rPr lang="en-US" sz="3200" b="1" dirty="0" err="1">
                <a:solidFill>
                  <a:schemeClr val="accent3">
                    <a:lumMod val="50000"/>
                  </a:schemeClr>
                </a:solidFill>
                <a:latin typeface="UTM Avo" panose="02040603050506020204" pitchFamily="18" charset="0"/>
              </a:rPr>
              <a:t>ong</a:t>
            </a:r>
            <a:r>
              <a:rPr lang="en-US" sz="3200" b="1" dirty="0">
                <a:solidFill>
                  <a:schemeClr val="accent3">
                    <a:lumMod val="50000"/>
                  </a:schemeClr>
                </a:solidFill>
                <a:latin typeface="UTM Avo" panose="02040603050506020204" pitchFamily="18" charset="0"/>
              </a:rPr>
              <a:t> </a:t>
            </a:r>
            <a:r>
              <a:rPr lang="en-US" sz="3200" b="1" dirty="0" err="1">
                <a:solidFill>
                  <a:schemeClr val="accent3">
                    <a:lumMod val="50000"/>
                  </a:schemeClr>
                </a:solidFill>
                <a:latin typeface="UTM Avo" panose="02040603050506020204" pitchFamily="18" charset="0"/>
              </a:rPr>
              <a:t>đến</a:t>
            </a:r>
            <a:r>
              <a:rPr lang="en-US" sz="3200" b="1" dirty="0">
                <a:solidFill>
                  <a:schemeClr val="accent3">
                    <a:lumMod val="50000"/>
                  </a:schemeClr>
                </a:solidFill>
                <a:latin typeface="UTM Avo" panose="02040603050506020204" pitchFamily="18" charset="0"/>
              </a:rPr>
              <a:t> </a:t>
            </a:r>
            <a:r>
              <a:rPr lang="en-US" sz="3200" b="1" dirty="0" err="1">
                <a:solidFill>
                  <a:schemeClr val="accent3">
                    <a:lumMod val="50000"/>
                  </a:schemeClr>
                </a:solidFill>
                <a:latin typeface="UTM Avo" panose="02040603050506020204" pitchFamily="18" charset="0"/>
              </a:rPr>
              <a:t>từ</a:t>
            </a:r>
            <a:r>
              <a:rPr lang="en-US" sz="3200" b="1" dirty="0">
                <a:solidFill>
                  <a:schemeClr val="accent3">
                    <a:lumMod val="50000"/>
                  </a:schemeClr>
                </a:solidFill>
                <a:latin typeface="UTM Avo" panose="02040603050506020204" pitchFamily="18" charset="0"/>
              </a:rPr>
              <a:t> </a:t>
            </a:r>
            <a:r>
              <a:rPr lang="en-US" sz="3200" b="1" dirty="0" err="1">
                <a:solidFill>
                  <a:schemeClr val="accent3">
                    <a:lumMod val="50000"/>
                  </a:schemeClr>
                </a:solidFill>
                <a:latin typeface="UTM Avo" panose="02040603050506020204" pitchFamily="18" charset="0"/>
              </a:rPr>
              <a:t>tổ</a:t>
            </a:r>
            <a:r>
              <a:rPr lang="en-US" sz="3200" b="1" dirty="0">
                <a:solidFill>
                  <a:schemeClr val="accent3">
                    <a:lumMod val="50000"/>
                  </a:schemeClr>
                </a:solidFill>
                <a:latin typeface="UTM Avo" panose="02040603050506020204" pitchFamily="18" charset="0"/>
              </a:rPr>
              <a:t> </a:t>
            </a:r>
            <a:r>
              <a:rPr lang="en-US" sz="3200" b="1" dirty="0" err="1">
                <a:solidFill>
                  <a:schemeClr val="accent3">
                    <a:lumMod val="50000"/>
                  </a:schemeClr>
                </a:solidFill>
                <a:latin typeface="UTM Avo" panose="02040603050506020204" pitchFamily="18" charset="0"/>
              </a:rPr>
              <a:t>nào</a:t>
            </a:r>
            <a:r>
              <a:rPr lang="en-US" sz="3200" b="1" dirty="0">
                <a:solidFill>
                  <a:schemeClr val="accent3">
                    <a:lumMod val="50000"/>
                  </a:schemeClr>
                </a:solidFill>
                <a:latin typeface="UTM Avo" panose="02040603050506020204" pitchFamily="18" charset="0"/>
              </a:rPr>
              <a:t>? </a:t>
            </a:r>
          </a:p>
        </p:txBody>
      </p:sp>
      <p:pic>
        <p:nvPicPr>
          <p:cNvPr id="4" name="Picture 3">
            <a:extLst>
              <a:ext uri="{FF2B5EF4-FFF2-40B4-BE49-F238E27FC236}">
                <a16:creationId xmlns:a16="http://schemas.microsoft.com/office/drawing/2014/main" xmlns="" id="{54669A8C-5646-E541-9CA3-C18A6B39D71E}"/>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36000"/>
                    </a14:imgEffect>
                  </a14:imgLayer>
                </a14:imgProps>
              </a:ext>
              <a:ext uri="{28A0092B-C50C-407E-A947-70E740481C1C}">
                <a14:useLocalDpi xmlns:a14="http://schemas.microsoft.com/office/drawing/2010/main" val="0"/>
              </a:ext>
            </a:extLst>
          </a:blip>
          <a:srcRect r="3611" b="17658"/>
          <a:stretch/>
        </p:blipFill>
        <p:spPr>
          <a:xfrm>
            <a:off x="1179549" y="1583510"/>
            <a:ext cx="9832902" cy="4707467"/>
          </a:xfrm>
          <a:prstGeom prst="rect">
            <a:avLst/>
          </a:prstGeom>
        </p:spPr>
      </p:pic>
      <p:sp>
        <p:nvSpPr>
          <p:cNvPr id="5" name="Freeform 4">
            <a:extLst>
              <a:ext uri="{FF2B5EF4-FFF2-40B4-BE49-F238E27FC236}">
                <a16:creationId xmlns:a16="http://schemas.microsoft.com/office/drawing/2014/main" xmlns="" id="{4FB9B73F-1491-9847-8323-56C521A1F793}"/>
              </a:ext>
            </a:extLst>
          </p:cNvPr>
          <p:cNvSpPr/>
          <p:nvPr/>
        </p:nvSpPr>
        <p:spPr>
          <a:xfrm>
            <a:off x="4150153" y="2531779"/>
            <a:ext cx="5586514" cy="2015066"/>
          </a:xfrm>
          <a:custGeom>
            <a:avLst/>
            <a:gdLst>
              <a:gd name="connsiteX0" fmla="*/ 18523 w 5504923"/>
              <a:gd name="connsiteY0" fmla="*/ 0 h 2015066"/>
              <a:gd name="connsiteX1" fmla="*/ 35456 w 5504923"/>
              <a:gd name="connsiteY1" fmla="*/ 338666 h 2015066"/>
              <a:gd name="connsiteX2" fmla="*/ 340256 w 5504923"/>
              <a:gd name="connsiteY2" fmla="*/ 795866 h 2015066"/>
              <a:gd name="connsiteX3" fmla="*/ 1525589 w 5504923"/>
              <a:gd name="connsiteY3" fmla="*/ 1016000 h 2015066"/>
              <a:gd name="connsiteX4" fmla="*/ 3303589 w 5504923"/>
              <a:gd name="connsiteY4" fmla="*/ 1202266 h 2015066"/>
              <a:gd name="connsiteX5" fmla="*/ 4387323 w 5504923"/>
              <a:gd name="connsiteY5" fmla="*/ 1456266 h 2015066"/>
              <a:gd name="connsiteX6" fmla="*/ 5250923 w 5504923"/>
              <a:gd name="connsiteY6" fmla="*/ 1693333 h 2015066"/>
              <a:gd name="connsiteX7" fmla="*/ 5504923 w 5504923"/>
              <a:gd name="connsiteY7" fmla="*/ 2015066 h 2015066"/>
              <a:gd name="connsiteX0" fmla="*/ 37943 w 5524343"/>
              <a:gd name="connsiteY0" fmla="*/ 0 h 2015066"/>
              <a:gd name="connsiteX1" fmla="*/ 24396 w 5524343"/>
              <a:gd name="connsiteY1" fmla="*/ 414866 h 2015066"/>
              <a:gd name="connsiteX2" fmla="*/ 359676 w 5524343"/>
              <a:gd name="connsiteY2" fmla="*/ 795866 h 2015066"/>
              <a:gd name="connsiteX3" fmla="*/ 1545009 w 5524343"/>
              <a:gd name="connsiteY3" fmla="*/ 1016000 h 2015066"/>
              <a:gd name="connsiteX4" fmla="*/ 3323009 w 5524343"/>
              <a:gd name="connsiteY4" fmla="*/ 1202266 h 2015066"/>
              <a:gd name="connsiteX5" fmla="*/ 4406743 w 5524343"/>
              <a:gd name="connsiteY5" fmla="*/ 1456266 h 2015066"/>
              <a:gd name="connsiteX6" fmla="*/ 5270343 w 5524343"/>
              <a:gd name="connsiteY6" fmla="*/ 1693333 h 2015066"/>
              <a:gd name="connsiteX7" fmla="*/ 5524343 w 5524343"/>
              <a:gd name="connsiteY7" fmla="*/ 2015066 h 2015066"/>
              <a:gd name="connsiteX0" fmla="*/ 62353 w 5548753"/>
              <a:gd name="connsiteY0" fmla="*/ 0 h 2015066"/>
              <a:gd name="connsiteX1" fmla="*/ 18326 w 5548753"/>
              <a:gd name="connsiteY1" fmla="*/ 437726 h 2015066"/>
              <a:gd name="connsiteX2" fmla="*/ 384086 w 5548753"/>
              <a:gd name="connsiteY2" fmla="*/ 795866 h 2015066"/>
              <a:gd name="connsiteX3" fmla="*/ 1569419 w 5548753"/>
              <a:gd name="connsiteY3" fmla="*/ 1016000 h 2015066"/>
              <a:gd name="connsiteX4" fmla="*/ 3347419 w 5548753"/>
              <a:gd name="connsiteY4" fmla="*/ 1202266 h 2015066"/>
              <a:gd name="connsiteX5" fmla="*/ 4431153 w 5548753"/>
              <a:gd name="connsiteY5" fmla="*/ 1456266 h 2015066"/>
              <a:gd name="connsiteX6" fmla="*/ 5294753 w 5548753"/>
              <a:gd name="connsiteY6" fmla="*/ 1693333 h 2015066"/>
              <a:gd name="connsiteX7" fmla="*/ 5548753 w 5548753"/>
              <a:gd name="connsiteY7" fmla="*/ 2015066 h 2015066"/>
              <a:gd name="connsiteX0" fmla="*/ 89126 w 5575526"/>
              <a:gd name="connsiteY0" fmla="*/ 0 h 2015066"/>
              <a:gd name="connsiteX1" fmla="*/ 14619 w 5575526"/>
              <a:gd name="connsiteY1" fmla="*/ 498686 h 2015066"/>
              <a:gd name="connsiteX2" fmla="*/ 410859 w 5575526"/>
              <a:gd name="connsiteY2" fmla="*/ 795866 h 2015066"/>
              <a:gd name="connsiteX3" fmla="*/ 1596192 w 5575526"/>
              <a:gd name="connsiteY3" fmla="*/ 1016000 h 2015066"/>
              <a:gd name="connsiteX4" fmla="*/ 3374192 w 5575526"/>
              <a:gd name="connsiteY4" fmla="*/ 1202266 h 2015066"/>
              <a:gd name="connsiteX5" fmla="*/ 4457926 w 5575526"/>
              <a:gd name="connsiteY5" fmla="*/ 1456266 h 2015066"/>
              <a:gd name="connsiteX6" fmla="*/ 5321526 w 5575526"/>
              <a:gd name="connsiteY6" fmla="*/ 1693333 h 2015066"/>
              <a:gd name="connsiteX7" fmla="*/ 5575526 w 5575526"/>
              <a:gd name="connsiteY7" fmla="*/ 2015066 h 2015066"/>
              <a:gd name="connsiteX0" fmla="*/ 78703 w 5565103"/>
              <a:gd name="connsiteY0" fmla="*/ 0 h 2015066"/>
              <a:gd name="connsiteX1" fmla="*/ 4196 w 5565103"/>
              <a:gd name="connsiteY1" fmla="*/ 498686 h 2015066"/>
              <a:gd name="connsiteX2" fmla="*/ 400436 w 5565103"/>
              <a:gd name="connsiteY2" fmla="*/ 795866 h 2015066"/>
              <a:gd name="connsiteX3" fmla="*/ 1585769 w 5565103"/>
              <a:gd name="connsiteY3" fmla="*/ 1016000 h 2015066"/>
              <a:gd name="connsiteX4" fmla="*/ 3363769 w 5565103"/>
              <a:gd name="connsiteY4" fmla="*/ 1202266 h 2015066"/>
              <a:gd name="connsiteX5" fmla="*/ 4447503 w 5565103"/>
              <a:gd name="connsiteY5" fmla="*/ 1456266 h 2015066"/>
              <a:gd name="connsiteX6" fmla="*/ 5311103 w 5565103"/>
              <a:gd name="connsiteY6" fmla="*/ 1693333 h 2015066"/>
              <a:gd name="connsiteX7" fmla="*/ 5565103 w 5565103"/>
              <a:gd name="connsiteY7" fmla="*/ 2015066 h 2015066"/>
              <a:gd name="connsiteX0" fmla="*/ 100114 w 5586514"/>
              <a:gd name="connsiteY0" fmla="*/ 0 h 2015066"/>
              <a:gd name="connsiteX1" fmla="*/ 25607 w 5586514"/>
              <a:gd name="connsiteY1" fmla="*/ 498686 h 2015066"/>
              <a:gd name="connsiteX2" fmla="*/ 589487 w 5586514"/>
              <a:gd name="connsiteY2" fmla="*/ 849206 h 2015066"/>
              <a:gd name="connsiteX3" fmla="*/ 1607180 w 5586514"/>
              <a:gd name="connsiteY3" fmla="*/ 1016000 h 2015066"/>
              <a:gd name="connsiteX4" fmla="*/ 3385180 w 5586514"/>
              <a:gd name="connsiteY4" fmla="*/ 1202266 h 2015066"/>
              <a:gd name="connsiteX5" fmla="*/ 4468914 w 5586514"/>
              <a:gd name="connsiteY5" fmla="*/ 1456266 h 2015066"/>
              <a:gd name="connsiteX6" fmla="*/ 5332514 w 5586514"/>
              <a:gd name="connsiteY6" fmla="*/ 1693333 h 2015066"/>
              <a:gd name="connsiteX7" fmla="*/ 5586514 w 5586514"/>
              <a:gd name="connsiteY7" fmla="*/ 2015066 h 2015066"/>
              <a:gd name="connsiteX0" fmla="*/ 100114 w 5586514"/>
              <a:gd name="connsiteY0" fmla="*/ 0 h 2015066"/>
              <a:gd name="connsiteX1" fmla="*/ 25607 w 5586514"/>
              <a:gd name="connsiteY1" fmla="*/ 498686 h 2015066"/>
              <a:gd name="connsiteX2" fmla="*/ 589487 w 5586514"/>
              <a:gd name="connsiteY2" fmla="*/ 849206 h 2015066"/>
              <a:gd name="connsiteX3" fmla="*/ 1607180 w 5586514"/>
              <a:gd name="connsiteY3" fmla="*/ 1016000 h 2015066"/>
              <a:gd name="connsiteX4" fmla="*/ 3385180 w 5586514"/>
              <a:gd name="connsiteY4" fmla="*/ 1202266 h 2015066"/>
              <a:gd name="connsiteX5" fmla="*/ 4468914 w 5586514"/>
              <a:gd name="connsiteY5" fmla="*/ 1418166 h 2015066"/>
              <a:gd name="connsiteX6" fmla="*/ 5332514 w 5586514"/>
              <a:gd name="connsiteY6" fmla="*/ 1693333 h 2015066"/>
              <a:gd name="connsiteX7" fmla="*/ 5586514 w 5586514"/>
              <a:gd name="connsiteY7" fmla="*/ 2015066 h 2015066"/>
              <a:gd name="connsiteX0" fmla="*/ 100114 w 5586514"/>
              <a:gd name="connsiteY0" fmla="*/ 0 h 2015066"/>
              <a:gd name="connsiteX1" fmla="*/ 25607 w 5586514"/>
              <a:gd name="connsiteY1" fmla="*/ 533520 h 2015066"/>
              <a:gd name="connsiteX2" fmla="*/ 589487 w 5586514"/>
              <a:gd name="connsiteY2" fmla="*/ 849206 h 2015066"/>
              <a:gd name="connsiteX3" fmla="*/ 1607180 w 5586514"/>
              <a:gd name="connsiteY3" fmla="*/ 1016000 h 2015066"/>
              <a:gd name="connsiteX4" fmla="*/ 3385180 w 5586514"/>
              <a:gd name="connsiteY4" fmla="*/ 1202266 h 2015066"/>
              <a:gd name="connsiteX5" fmla="*/ 4468914 w 5586514"/>
              <a:gd name="connsiteY5" fmla="*/ 1418166 h 2015066"/>
              <a:gd name="connsiteX6" fmla="*/ 5332514 w 5586514"/>
              <a:gd name="connsiteY6" fmla="*/ 1693333 h 2015066"/>
              <a:gd name="connsiteX7" fmla="*/ 5586514 w 5586514"/>
              <a:gd name="connsiteY7" fmla="*/ 2015066 h 2015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86514" h="2015066">
                <a:moveTo>
                  <a:pt x="100114" y="0"/>
                </a:moveTo>
                <a:cubicBezTo>
                  <a:pt x="81769" y="103011"/>
                  <a:pt x="-55955" y="391986"/>
                  <a:pt x="25607" y="533520"/>
                </a:cubicBezTo>
                <a:cubicBezTo>
                  <a:pt x="107169" y="675054"/>
                  <a:pt x="325892" y="768793"/>
                  <a:pt x="589487" y="849206"/>
                </a:cubicBezTo>
                <a:cubicBezTo>
                  <a:pt x="853082" y="929619"/>
                  <a:pt x="1141231" y="957157"/>
                  <a:pt x="1607180" y="1016000"/>
                </a:cubicBezTo>
                <a:cubicBezTo>
                  <a:pt x="2073129" y="1074843"/>
                  <a:pt x="2908224" y="1135238"/>
                  <a:pt x="3385180" y="1202266"/>
                </a:cubicBezTo>
                <a:cubicBezTo>
                  <a:pt x="3862136" y="1269294"/>
                  <a:pt x="4144358" y="1336322"/>
                  <a:pt x="4468914" y="1418166"/>
                </a:cubicBezTo>
                <a:cubicBezTo>
                  <a:pt x="4793470" y="1500010"/>
                  <a:pt x="5146247" y="1600200"/>
                  <a:pt x="5332514" y="1693333"/>
                </a:cubicBezTo>
                <a:cubicBezTo>
                  <a:pt x="5518781" y="1786466"/>
                  <a:pt x="5552647" y="1900766"/>
                  <a:pt x="5586514" y="2015066"/>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6" name="Freeform 5">
            <a:extLst>
              <a:ext uri="{FF2B5EF4-FFF2-40B4-BE49-F238E27FC236}">
                <a16:creationId xmlns:a16="http://schemas.microsoft.com/office/drawing/2014/main" xmlns="" id="{DF8D40B6-C5CF-2743-AFDB-C94B7EE1C9B5}"/>
              </a:ext>
            </a:extLst>
          </p:cNvPr>
          <p:cNvSpPr/>
          <p:nvPr/>
        </p:nvSpPr>
        <p:spPr>
          <a:xfrm>
            <a:off x="2420816" y="2713812"/>
            <a:ext cx="4990301" cy="1828800"/>
          </a:xfrm>
          <a:custGeom>
            <a:avLst/>
            <a:gdLst>
              <a:gd name="connsiteX0" fmla="*/ 4822948 w 4990301"/>
              <a:gd name="connsiteY0" fmla="*/ 0 h 1828800"/>
              <a:gd name="connsiteX1" fmla="*/ 4980111 w 4990301"/>
              <a:gd name="connsiteY1" fmla="*/ 314325 h 1828800"/>
              <a:gd name="connsiteX2" fmla="*/ 4565773 w 4990301"/>
              <a:gd name="connsiteY2" fmla="*/ 557213 h 1828800"/>
              <a:gd name="connsiteX3" fmla="*/ 3522786 w 4990301"/>
              <a:gd name="connsiteY3" fmla="*/ 685800 h 1828800"/>
              <a:gd name="connsiteX4" fmla="*/ 1936873 w 4990301"/>
              <a:gd name="connsiteY4" fmla="*/ 714375 h 1828800"/>
              <a:gd name="connsiteX5" fmla="*/ 851023 w 4990301"/>
              <a:gd name="connsiteY5" fmla="*/ 785813 h 1828800"/>
              <a:gd name="connsiteX6" fmla="*/ 193798 w 4990301"/>
              <a:gd name="connsiteY6" fmla="*/ 1042988 h 1828800"/>
              <a:gd name="connsiteX7" fmla="*/ 8061 w 4990301"/>
              <a:gd name="connsiteY7" fmla="*/ 1528763 h 1828800"/>
              <a:gd name="connsiteX8" fmla="*/ 50923 w 4990301"/>
              <a:gd name="connsiteY8" fmla="*/ 182880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90301" h="1828800">
                <a:moveTo>
                  <a:pt x="4822948" y="0"/>
                </a:moveTo>
                <a:cubicBezTo>
                  <a:pt x="4922960" y="110728"/>
                  <a:pt x="5022973" y="221456"/>
                  <a:pt x="4980111" y="314325"/>
                </a:cubicBezTo>
                <a:cubicBezTo>
                  <a:pt x="4937249" y="407194"/>
                  <a:pt x="4808660" y="495301"/>
                  <a:pt x="4565773" y="557213"/>
                </a:cubicBezTo>
                <a:cubicBezTo>
                  <a:pt x="4322886" y="619125"/>
                  <a:pt x="3960936" y="659606"/>
                  <a:pt x="3522786" y="685800"/>
                </a:cubicBezTo>
                <a:cubicBezTo>
                  <a:pt x="3084636" y="711994"/>
                  <a:pt x="2382167" y="697706"/>
                  <a:pt x="1936873" y="714375"/>
                </a:cubicBezTo>
                <a:cubicBezTo>
                  <a:pt x="1491579" y="731044"/>
                  <a:pt x="1141535" y="731044"/>
                  <a:pt x="851023" y="785813"/>
                </a:cubicBezTo>
                <a:cubicBezTo>
                  <a:pt x="560510" y="840582"/>
                  <a:pt x="334292" y="919163"/>
                  <a:pt x="193798" y="1042988"/>
                </a:cubicBezTo>
                <a:cubicBezTo>
                  <a:pt x="53304" y="1166813"/>
                  <a:pt x="31873" y="1397794"/>
                  <a:pt x="8061" y="1528763"/>
                </a:cubicBezTo>
                <a:cubicBezTo>
                  <a:pt x="-15751" y="1659732"/>
                  <a:pt x="17586" y="1744266"/>
                  <a:pt x="50923" y="1828800"/>
                </a:cubicBezTo>
              </a:path>
            </a:pathLst>
          </a:cu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7" name="Freeform 6">
            <a:extLst>
              <a:ext uri="{FF2B5EF4-FFF2-40B4-BE49-F238E27FC236}">
                <a16:creationId xmlns:a16="http://schemas.microsoft.com/office/drawing/2014/main" xmlns="" id="{2342CAD4-2DCA-F44D-861F-2A3CA2C1A576}"/>
              </a:ext>
            </a:extLst>
          </p:cNvPr>
          <p:cNvSpPr/>
          <p:nvPr/>
        </p:nvSpPr>
        <p:spPr>
          <a:xfrm>
            <a:off x="7272338" y="2985275"/>
            <a:ext cx="1757362" cy="1514475"/>
          </a:xfrm>
          <a:custGeom>
            <a:avLst/>
            <a:gdLst>
              <a:gd name="connsiteX0" fmla="*/ 1757362 w 1757362"/>
              <a:gd name="connsiteY0" fmla="*/ 0 h 1514475"/>
              <a:gd name="connsiteX1" fmla="*/ 1485900 w 1757362"/>
              <a:gd name="connsiteY1" fmla="*/ 200025 h 1514475"/>
              <a:gd name="connsiteX2" fmla="*/ 985837 w 1757362"/>
              <a:gd name="connsiteY2" fmla="*/ 300037 h 1514475"/>
              <a:gd name="connsiteX3" fmla="*/ 471487 w 1757362"/>
              <a:gd name="connsiteY3" fmla="*/ 442912 h 1514475"/>
              <a:gd name="connsiteX4" fmla="*/ 128587 w 1757362"/>
              <a:gd name="connsiteY4" fmla="*/ 657225 h 1514475"/>
              <a:gd name="connsiteX5" fmla="*/ 57150 w 1757362"/>
              <a:gd name="connsiteY5" fmla="*/ 900112 h 1514475"/>
              <a:gd name="connsiteX6" fmla="*/ 0 w 1757362"/>
              <a:gd name="connsiteY6" fmla="*/ 1514475 h 1514475"/>
              <a:gd name="connsiteX0" fmla="*/ 1757362 w 1757362"/>
              <a:gd name="connsiteY0" fmla="*/ 0 h 1514475"/>
              <a:gd name="connsiteX1" fmla="*/ 1485900 w 1757362"/>
              <a:gd name="connsiteY1" fmla="*/ 200025 h 1514475"/>
              <a:gd name="connsiteX2" fmla="*/ 985837 w 1757362"/>
              <a:gd name="connsiteY2" fmla="*/ 300037 h 1514475"/>
              <a:gd name="connsiteX3" fmla="*/ 471487 w 1757362"/>
              <a:gd name="connsiteY3" fmla="*/ 442912 h 1514475"/>
              <a:gd name="connsiteX4" fmla="*/ 128587 w 1757362"/>
              <a:gd name="connsiteY4" fmla="*/ 657225 h 1514475"/>
              <a:gd name="connsiteX5" fmla="*/ 28575 w 1757362"/>
              <a:gd name="connsiteY5" fmla="*/ 978694 h 1514475"/>
              <a:gd name="connsiteX6" fmla="*/ 0 w 1757362"/>
              <a:gd name="connsiteY6" fmla="*/ 1514475 h 1514475"/>
              <a:gd name="connsiteX0" fmla="*/ 1757362 w 1757362"/>
              <a:gd name="connsiteY0" fmla="*/ 0 h 1514475"/>
              <a:gd name="connsiteX1" fmla="*/ 1485900 w 1757362"/>
              <a:gd name="connsiteY1" fmla="*/ 200025 h 1514475"/>
              <a:gd name="connsiteX2" fmla="*/ 985837 w 1757362"/>
              <a:gd name="connsiteY2" fmla="*/ 300037 h 1514475"/>
              <a:gd name="connsiteX3" fmla="*/ 471487 w 1757362"/>
              <a:gd name="connsiteY3" fmla="*/ 442912 h 1514475"/>
              <a:gd name="connsiteX4" fmla="*/ 164305 w 1757362"/>
              <a:gd name="connsiteY4" fmla="*/ 635794 h 1514475"/>
              <a:gd name="connsiteX5" fmla="*/ 28575 w 1757362"/>
              <a:gd name="connsiteY5" fmla="*/ 978694 h 1514475"/>
              <a:gd name="connsiteX6" fmla="*/ 0 w 1757362"/>
              <a:gd name="connsiteY6" fmla="*/ 1514475 h 1514475"/>
              <a:gd name="connsiteX0" fmla="*/ 1757362 w 1757362"/>
              <a:gd name="connsiteY0" fmla="*/ 0 h 1514475"/>
              <a:gd name="connsiteX1" fmla="*/ 1485900 w 1757362"/>
              <a:gd name="connsiteY1" fmla="*/ 200025 h 1514475"/>
              <a:gd name="connsiteX2" fmla="*/ 985837 w 1757362"/>
              <a:gd name="connsiteY2" fmla="*/ 328612 h 1514475"/>
              <a:gd name="connsiteX3" fmla="*/ 471487 w 1757362"/>
              <a:gd name="connsiteY3" fmla="*/ 442912 h 1514475"/>
              <a:gd name="connsiteX4" fmla="*/ 164305 w 1757362"/>
              <a:gd name="connsiteY4" fmla="*/ 635794 h 1514475"/>
              <a:gd name="connsiteX5" fmla="*/ 28575 w 1757362"/>
              <a:gd name="connsiteY5" fmla="*/ 978694 h 1514475"/>
              <a:gd name="connsiteX6" fmla="*/ 0 w 1757362"/>
              <a:gd name="connsiteY6" fmla="*/ 1514475 h 151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57362" h="1514475">
                <a:moveTo>
                  <a:pt x="1757362" y="0"/>
                </a:moveTo>
                <a:cubicBezTo>
                  <a:pt x="1685924" y="75009"/>
                  <a:pt x="1614488" y="145256"/>
                  <a:pt x="1485900" y="200025"/>
                </a:cubicBezTo>
                <a:cubicBezTo>
                  <a:pt x="1357313" y="254794"/>
                  <a:pt x="1154906" y="288131"/>
                  <a:pt x="985837" y="328612"/>
                </a:cubicBezTo>
                <a:cubicBezTo>
                  <a:pt x="816768" y="369093"/>
                  <a:pt x="608409" y="391715"/>
                  <a:pt x="471487" y="442912"/>
                </a:cubicBezTo>
                <a:cubicBezTo>
                  <a:pt x="334565" y="494109"/>
                  <a:pt x="238124" y="546497"/>
                  <a:pt x="164305" y="635794"/>
                </a:cubicBezTo>
                <a:cubicBezTo>
                  <a:pt x="90486" y="725091"/>
                  <a:pt x="50006" y="835819"/>
                  <a:pt x="28575" y="978694"/>
                </a:cubicBezTo>
                <a:cubicBezTo>
                  <a:pt x="7144" y="1121569"/>
                  <a:pt x="17859" y="1278731"/>
                  <a:pt x="0" y="1514475"/>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Tree>
    <p:extLst>
      <p:ext uri="{BB962C8B-B14F-4D97-AF65-F5344CB8AC3E}">
        <p14:creationId xmlns:p14="http://schemas.microsoft.com/office/powerpoint/2010/main" val="23536631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up)">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up)">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up)">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animBg="1"/>
      <p:bldP spid="6"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图片 8"/>
          <p:cNvPicPr>
            <a:picLocks noChangeAspect="1"/>
          </p:cNvPicPr>
          <p:nvPr/>
        </p:nvPicPr>
        <p:blipFill rotWithShape="1">
          <a:blip r:embed="rId2"/>
          <a:srcRect l="16051" t="13178"/>
          <a:stretch/>
        </p:blipFill>
        <p:spPr>
          <a:xfrm>
            <a:off x="0" y="0"/>
            <a:ext cx="1845836" cy="1524000"/>
          </a:xfrm>
          <a:prstGeom prst="rect">
            <a:avLst/>
          </a:prstGeom>
        </p:spPr>
      </p:pic>
      <p:sp>
        <p:nvSpPr>
          <p:cNvPr id="2" name="Oval 1">
            <a:extLst>
              <a:ext uri="{FF2B5EF4-FFF2-40B4-BE49-F238E27FC236}">
                <a16:creationId xmlns:a16="http://schemas.microsoft.com/office/drawing/2014/main" xmlns="" id="{7BB83903-9C12-A347-84DD-EFB3031928FE}"/>
              </a:ext>
            </a:extLst>
          </p:cNvPr>
          <p:cNvSpPr/>
          <p:nvPr/>
        </p:nvSpPr>
        <p:spPr>
          <a:xfrm>
            <a:off x="674210" y="436395"/>
            <a:ext cx="570588" cy="570588"/>
          </a:xfrm>
          <a:prstGeom prst="ellipse">
            <a:avLst/>
          </a:prstGeom>
          <a:solidFill>
            <a:schemeClr val="accent4"/>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3</a:t>
            </a:r>
          </a:p>
        </p:txBody>
      </p:sp>
      <p:sp>
        <p:nvSpPr>
          <p:cNvPr id="3" name="TextBox 2">
            <a:extLst>
              <a:ext uri="{FF2B5EF4-FFF2-40B4-BE49-F238E27FC236}">
                <a16:creationId xmlns:a16="http://schemas.microsoft.com/office/drawing/2014/main" xmlns="" id="{1110E70E-4ACF-9745-9F53-75F27D6DB422}"/>
              </a:ext>
            </a:extLst>
          </p:cNvPr>
          <p:cNvSpPr txBox="1"/>
          <p:nvPr/>
        </p:nvSpPr>
        <p:spPr>
          <a:xfrm>
            <a:off x="1244799" y="436395"/>
            <a:ext cx="10445922" cy="1074846"/>
          </a:xfrm>
          <a:prstGeom prst="rect">
            <a:avLst/>
          </a:prstGeom>
          <a:noFill/>
        </p:spPr>
        <p:txBody>
          <a:bodyPr wrap="square" rtlCol="0">
            <a:spAutoFit/>
          </a:bodyPr>
          <a:lstStyle/>
          <a:p>
            <a:pPr>
              <a:lnSpc>
                <a:spcPct val="120000"/>
              </a:lnSpc>
            </a:pPr>
            <a:r>
              <a:rPr lang="en-US" sz="2400" dirty="0">
                <a:solidFill>
                  <a:schemeClr val="accent3">
                    <a:lumMod val="50000"/>
                  </a:schemeClr>
                </a:solidFill>
              </a:rPr>
              <a:t> </a:t>
            </a:r>
            <a:r>
              <a:rPr lang="en-US" sz="2800" b="1" dirty="0" err="1">
                <a:solidFill>
                  <a:schemeClr val="accent3">
                    <a:lumMod val="50000"/>
                  </a:schemeClr>
                </a:solidFill>
                <a:latin typeface="UTM Avo" panose="02040603050506020204" pitchFamily="18" charset="0"/>
              </a:rPr>
              <a:t>Mỗi</a:t>
            </a:r>
            <a:r>
              <a:rPr lang="en-US" sz="2800" b="1" dirty="0">
                <a:solidFill>
                  <a:schemeClr val="accent3">
                    <a:lumMod val="50000"/>
                  </a:schemeClr>
                </a:solidFill>
                <a:latin typeface="UTM Avo" panose="02040603050506020204" pitchFamily="18" charset="0"/>
              </a:rPr>
              <a:t> </a:t>
            </a:r>
            <a:r>
              <a:rPr lang="en-US" sz="2800" b="1" dirty="0" err="1">
                <a:solidFill>
                  <a:schemeClr val="accent3">
                    <a:lumMod val="50000"/>
                  </a:schemeClr>
                </a:solidFill>
                <a:latin typeface="UTM Avo" panose="02040603050506020204" pitchFamily="18" charset="0"/>
              </a:rPr>
              <a:t>thanh</a:t>
            </a:r>
            <a:r>
              <a:rPr lang="en-US" sz="2800" b="1" dirty="0">
                <a:solidFill>
                  <a:schemeClr val="accent3">
                    <a:lumMod val="50000"/>
                  </a:schemeClr>
                </a:solidFill>
                <a:latin typeface="UTM Avo" panose="02040603050506020204" pitchFamily="18" charset="0"/>
              </a:rPr>
              <a:t> </a:t>
            </a:r>
            <a:r>
              <a:rPr lang="en-US" sz="2800" b="1" dirty="0" err="1">
                <a:solidFill>
                  <a:schemeClr val="accent3">
                    <a:lumMod val="50000"/>
                  </a:schemeClr>
                </a:solidFill>
                <a:latin typeface="UTM Avo" panose="02040603050506020204" pitchFamily="18" charset="0"/>
              </a:rPr>
              <a:t>gỗ</a:t>
            </a:r>
            <a:r>
              <a:rPr lang="en-US" sz="2800" b="1" dirty="0">
                <a:solidFill>
                  <a:schemeClr val="accent3">
                    <a:lumMod val="50000"/>
                  </a:schemeClr>
                </a:solidFill>
                <a:latin typeface="UTM Avo" panose="02040603050506020204" pitchFamily="18" charset="0"/>
              </a:rPr>
              <a:t> </a:t>
            </a:r>
            <a:r>
              <a:rPr lang="en-US" sz="2800" b="1" dirty="0" err="1">
                <a:solidFill>
                  <a:schemeClr val="accent3">
                    <a:lumMod val="50000"/>
                  </a:schemeClr>
                </a:solidFill>
                <a:latin typeface="UTM Avo" panose="02040603050506020204" pitchFamily="18" charset="0"/>
              </a:rPr>
              <a:t>được</a:t>
            </a:r>
            <a:r>
              <a:rPr lang="en-US" sz="2800" b="1" dirty="0">
                <a:solidFill>
                  <a:schemeClr val="accent3">
                    <a:lumMod val="50000"/>
                  </a:schemeClr>
                </a:solidFill>
                <a:latin typeface="UTM Avo" panose="02040603050506020204" pitchFamily="18" charset="0"/>
              </a:rPr>
              <a:t> </a:t>
            </a:r>
            <a:r>
              <a:rPr lang="en-US" sz="2800" b="1" dirty="0" err="1">
                <a:solidFill>
                  <a:schemeClr val="accent3">
                    <a:lumMod val="50000"/>
                  </a:schemeClr>
                </a:solidFill>
                <a:latin typeface="UTM Avo" panose="02040603050506020204" pitchFamily="18" charset="0"/>
              </a:rPr>
              <a:t>sơn</a:t>
            </a:r>
            <a:r>
              <a:rPr lang="en-US" sz="2800" b="1" dirty="0">
                <a:solidFill>
                  <a:schemeClr val="accent3">
                    <a:lumMod val="50000"/>
                  </a:schemeClr>
                </a:solidFill>
                <a:latin typeface="UTM Avo" panose="02040603050506020204" pitchFamily="18" charset="0"/>
              </a:rPr>
              <a:t> </a:t>
            </a:r>
            <a:r>
              <a:rPr lang="en-US" sz="2800" b="1" dirty="0" err="1">
                <a:solidFill>
                  <a:schemeClr val="accent3">
                    <a:lumMod val="50000"/>
                  </a:schemeClr>
                </a:solidFill>
                <a:latin typeface="UTM Avo" panose="02040603050506020204" pitchFamily="18" charset="0"/>
              </a:rPr>
              <a:t>bởi</a:t>
            </a:r>
            <a:r>
              <a:rPr lang="en-US" sz="2800" b="1" dirty="0">
                <a:solidFill>
                  <a:schemeClr val="accent3">
                    <a:lumMod val="50000"/>
                  </a:schemeClr>
                </a:solidFill>
                <a:latin typeface="UTM Avo" panose="02040603050506020204" pitchFamily="18" charset="0"/>
              </a:rPr>
              <a:t> </a:t>
            </a:r>
            <a:r>
              <a:rPr lang="en-US" sz="2800" b="1" dirty="0" err="1">
                <a:solidFill>
                  <a:schemeClr val="accent3">
                    <a:lumMod val="50000"/>
                  </a:schemeClr>
                </a:solidFill>
                <a:latin typeface="UTM Avo" panose="02040603050506020204" pitchFamily="18" charset="0"/>
              </a:rPr>
              <a:t>màu</a:t>
            </a:r>
            <a:r>
              <a:rPr lang="en-US" sz="2800" b="1" dirty="0">
                <a:solidFill>
                  <a:schemeClr val="accent3">
                    <a:lumMod val="50000"/>
                  </a:schemeClr>
                </a:solidFill>
                <a:latin typeface="UTM Avo" panose="02040603050506020204" pitchFamily="18" charset="0"/>
              </a:rPr>
              <a:t> </a:t>
            </a:r>
            <a:r>
              <a:rPr lang="en-US" sz="2800" b="1" dirty="0" err="1">
                <a:solidFill>
                  <a:schemeClr val="accent3">
                    <a:lumMod val="50000"/>
                  </a:schemeClr>
                </a:solidFill>
                <a:latin typeface="UTM Avo" panose="02040603050506020204" pitchFamily="18" charset="0"/>
              </a:rPr>
              <a:t>ở</a:t>
            </a:r>
            <a:r>
              <a:rPr lang="en-US" sz="2800" b="1" dirty="0">
                <a:solidFill>
                  <a:schemeClr val="accent3">
                    <a:lumMod val="50000"/>
                  </a:schemeClr>
                </a:solidFill>
                <a:latin typeface="UTM Avo" panose="02040603050506020204" pitchFamily="18" charset="0"/>
              </a:rPr>
              <a:t> </a:t>
            </a:r>
            <a:r>
              <a:rPr lang="en-US" sz="2800" b="1" dirty="0" err="1">
                <a:solidFill>
                  <a:schemeClr val="accent3">
                    <a:lumMod val="50000"/>
                  </a:schemeClr>
                </a:solidFill>
                <a:latin typeface="UTM Avo" panose="02040603050506020204" pitchFamily="18" charset="0"/>
              </a:rPr>
              <a:t>thùng</a:t>
            </a:r>
            <a:r>
              <a:rPr lang="en-US" sz="2800" b="1" dirty="0">
                <a:solidFill>
                  <a:schemeClr val="accent3">
                    <a:lumMod val="50000"/>
                  </a:schemeClr>
                </a:solidFill>
                <a:latin typeface="UTM Avo" panose="02040603050506020204" pitchFamily="18" charset="0"/>
              </a:rPr>
              <a:t> </a:t>
            </a:r>
            <a:r>
              <a:rPr lang="en-US" sz="2800" b="1" dirty="0" err="1">
                <a:solidFill>
                  <a:schemeClr val="accent3">
                    <a:lumMod val="50000"/>
                  </a:schemeClr>
                </a:solidFill>
                <a:latin typeface="UTM Avo" panose="02040603050506020204" pitchFamily="18" charset="0"/>
              </a:rPr>
              <a:t>ghi</a:t>
            </a:r>
            <a:r>
              <a:rPr lang="en-US" sz="2800" b="1" dirty="0">
                <a:solidFill>
                  <a:schemeClr val="accent3">
                    <a:lumMod val="50000"/>
                  </a:schemeClr>
                </a:solidFill>
                <a:latin typeface="UTM Avo" panose="02040603050506020204" pitchFamily="18" charset="0"/>
              </a:rPr>
              <a:t> </a:t>
            </a:r>
            <a:r>
              <a:rPr lang="en-US" sz="2800" b="1" dirty="0" err="1">
                <a:solidFill>
                  <a:schemeClr val="accent3">
                    <a:lumMod val="50000"/>
                  </a:schemeClr>
                </a:solidFill>
                <a:latin typeface="UTM Avo" panose="02040603050506020204" pitchFamily="18" charset="0"/>
              </a:rPr>
              <a:t>cách</a:t>
            </a:r>
            <a:r>
              <a:rPr lang="en-US" sz="2800" b="1" dirty="0">
                <a:solidFill>
                  <a:schemeClr val="accent3">
                    <a:lumMod val="50000"/>
                  </a:schemeClr>
                </a:solidFill>
                <a:latin typeface="UTM Avo" panose="02040603050506020204" pitchFamily="18" charset="0"/>
              </a:rPr>
              <a:t> </a:t>
            </a:r>
            <a:r>
              <a:rPr lang="en-US" sz="2800" b="1" dirty="0" err="1">
                <a:solidFill>
                  <a:schemeClr val="accent3">
                    <a:lumMod val="50000"/>
                  </a:schemeClr>
                </a:solidFill>
                <a:latin typeface="UTM Avo" panose="02040603050506020204" pitchFamily="18" charset="0"/>
              </a:rPr>
              <a:t>đọc</a:t>
            </a:r>
            <a:r>
              <a:rPr lang="en-US" sz="2800" b="1" dirty="0">
                <a:solidFill>
                  <a:schemeClr val="accent3">
                    <a:lumMod val="50000"/>
                  </a:schemeClr>
                </a:solidFill>
                <a:latin typeface="UTM Avo" panose="02040603050506020204" pitchFamily="18" charset="0"/>
              </a:rPr>
              <a:t> </a:t>
            </a:r>
            <a:r>
              <a:rPr lang="en-US" sz="2800" b="1" dirty="0" err="1">
                <a:solidFill>
                  <a:schemeClr val="accent3">
                    <a:lumMod val="50000"/>
                  </a:schemeClr>
                </a:solidFill>
                <a:latin typeface="UTM Avo" panose="02040603050506020204" pitchFamily="18" charset="0"/>
              </a:rPr>
              <a:t>số</a:t>
            </a:r>
            <a:r>
              <a:rPr lang="en-US" sz="2800" b="1" dirty="0">
                <a:solidFill>
                  <a:schemeClr val="accent3">
                    <a:lumMod val="50000"/>
                  </a:schemeClr>
                </a:solidFill>
                <a:latin typeface="UTM Avo" panose="02040603050506020204" pitchFamily="18" charset="0"/>
              </a:rPr>
              <a:t> </a:t>
            </a:r>
            <a:r>
              <a:rPr lang="en-US" sz="2800" b="1" dirty="0" err="1">
                <a:solidFill>
                  <a:schemeClr val="accent3">
                    <a:lumMod val="50000"/>
                  </a:schemeClr>
                </a:solidFill>
                <a:latin typeface="UTM Avo" panose="02040603050506020204" pitchFamily="18" charset="0"/>
              </a:rPr>
              <a:t>trên</a:t>
            </a:r>
            <a:r>
              <a:rPr lang="en-US" sz="2800" b="1" dirty="0">
                <a:solidFill>
                  <a:schemeClr val="accent3">
                    <a:lumMod val="50000"/>
                  </a:schemeClr>
                </a:solidFill>
                <a:latin typeface="UTM Avo" panose="02040603050506020204" pitchFamily="18" charset="0"/>
              </a:rPr>
              <a:t> </a:t>
            </a:r>
            <a:r>
              <a:rPr lang="en-US" sz="2800" b="1" dirty="0" err="1">
                <a:solidFill>
                  <a:schemeClr val="accent3">
                    <a:lumMod val="50000"/>
                  </a:schemeClr>
                </a:solidFill>
                <a:latin typeface="UTM Avo" panose="02040603050506020204" pitchFamily="18" charset="0"/>
              </a:rPr>
              <a:t>thanh</a:t>
            </a:r>
            <a:r>
              <a:rPr lang="en-US" sz="2800" b="1" dirty="0">
                <a:solidFill>
                  <a:schemeClr val="accent3">
                    <a:lumMod val="50000"/>
                  </a:schemeClr>
                </a:solidFill>
                <a:latin typeface="UTM Avo" panose="02040603050506020204" pitchFamily="18" charset="0"/>
              </a:rPr>
              <a:t> </a:t>
            </a:r>
            <a:r>
              <a:rPr lang="en-US" sz="2800" b="1" dirty="0" err="1">
                <a:solidFill>
                  <a:schemeClr val="accent3">
                    <a:lumMod val="50000"/>
                  </a:schemeClr>
                </a:solidFill>
                <a:latin typeface="UTM Avo" panose="02040603050506020204" pitchFamily="18" charset="0"/>
              </a:rPr>
              <a:t>gỗ</a:t>
            </a:r>
            <a:r>
              <a:rPr lang="en-US" sz="2800" b="1" dirty="0">
                <a:solidFill>
                  <a:schemeClr val="accent3">
                    <a:lumMod val="50000"/>
                  </a:schemeClr>
                </a:solidFill>
                <a:latin typeface="UTM Avo" panose="02040603050506020204" pitchFamily="18" charset="0"/>
              </a:rPr>
              <a:t>. </a:t>
            </a:r>
            <a:r>
              <a:rPr lang="en-US" sz="2800" b="1" dirty="0" err="1">
                <a:solidFill>
                  <a:schemeClr val="accent3">
                    <a:lumMod val="50000"/>
                  </a:schemeClr>
                </a:solidFill>
                <a:latin typeface="UTM Avo" panose="02040603050506020204" pitchFamily="18" charset="0"/>
              </a:rPr>
              <a:t>Hỏi</a:t>
            </a:r>
            <a:r>
              <a:rPr lang="en-US" sz="2800" b="1" dirty="0">
                <a:solidFill>
                  <a:schemeClr val="accent3">
                    <a:lumMod val="50000"/>
                  </a:schemeClr>
                </a:solidFill>
                <a:latin typeface="UTM Avo" panose="02040603050506020204" pitchFamily="18" charset="0"/>
              </a:rPr>
              <a:t> </a:t>
            </a:r>
            <a:r>
              <a:rPr lang="en-US" sz="2800" b="1" dirty="0" err="1">
                <a:solidFill>
                  <a:schemeClr val="accent3">
                    <a:lumMod val="50000"/>
                  </a:schemeClr>
                </a:solidFill>
                <a:latin typeface="UTM Avo" panose="02040603050506020204" pitchFamily="18" charset="0"/>
              </a:rPr>
              <a:t>mỗi</a:t>
            </a:r>
            <a:r>
              <a:rPr lang="en-US" sz="2800" b="1" dirty="0">
                <a:solidFill>
                  <a:schemeClr val="accent3">
                    <a:lumMod val="50000"/>
                  </a:schemeClr>
                </a:solidFill>
                <a:latin typeface="UTM Avo" panose="02040603050506020204" pitchFamily="18" charset="0"/>
              </a:rPr>
              <a:t> </a:t>
            </a:r>
            <a:r>
              <a:rPr lang="en-US" sz="2800" b="1" dirty="0" err="1">
                <a:solidFill>
                  <a:schemeClr val="accent3">
                    <a:lumMod val="50000"/>
                  </a:schemeClr>
                </a:solidFill>
                <a:latin typeface="UTM Avo" panose="02040603050506020204" pitchFamily="18" charset="0"/>
              </a:rPr>
              <a:t>thanh</a:t>
            </a:r>
            <a:r>
              <a:rPr lang="en-US" sz="2800" b="1" dirty="0">
                <a:solidFill>
                  <a:schemeClr val="accent3">
                    <a:lumMod val="50000"/>
                  </a:schemeClr>
                </a:solidFill>
                <a:latin typeface="UTM Avo" panose="02040603050506020204" pitchFamily="18" charset="0"/>
              </a:rPr>
              <a:t> </a:t>
            </a:r>
            <a:r>
              <a:rPr lang="en-US" sz="2800" b="1" dirty="0" err="1">
                <a:solidFill>
                  <a:schemeClr val="accent3">
                    <a:lumMod val="50000"/>
                  </a:schemeClr>
                </a:solidFill>
                <a:latin typeface="UTM Avo" panose="02040603050506020204" pitchFamily="18" charset="0"/>
              </a:rPr>
              <a:t>gỗ</a:t>
            </a:r>
            <a:r>
              <a:rPr lang="en-US" sz="2800" b="1" dirty="0">
                <a:solidFill>
                  <a:schemeClr val="accent3">
                    <a:lumMod val="50000"/>
                  </a:schemeClr>
                </a:solidFill>
                <a:latin typeface="UTM Avo" panose="02040603050506020204" pitchFamily="18" charset="0"/>
              </a:rPr>
              <a:t> </a:t>
            </a:r>
            <a:r>
              <a:rPr lang="en-US" sz="2800" b="1" dirty="0" err="1">
                <a:solidFill>
                  <a:schemeClr val="accent3">
                    <a:lumMod val="50000"/>
                  </a:schemeClr>
                </a:solidFill>
                <a:latin typeface="UTM Avo" panose="02040603050506020204" pitchFamily="18" charset="0"/>
              </a:rPr>
              <a:t>được</a:t>
            </a:r>
            <a:r>
              <a:rPr lang="en-US" sz="2800" b="1" dirty="0">
                <a:solidFill>
                  <a:schemeClr val="accent3">
                    <a:lumMod val="50000"/>
                  </a:schemeClr>
                </a:solidFill>
                <a:latin typeface="UTM Avo" panose="02040603050506020204" pitchFamily="18" charset="0"/>
              </a:rPr>
              <a:t> </a:t>
            </a:r>
            <a:r>
              <a:rPr lang="en-US" sz="2800" b="1" dirty="0" err="1">
                <a:solidFill>
                  <a:schemeClr val="accent3">
                    <a:lumMod val="50000"/>
                  </a:schemeClr>
                </a:solidFill>
                <a:latin typeface="UTM Avo" panose="02040603050506020204" pitchFamily="18" charset="0"/>
              </a:rPr>
              <a:t>sơn</a:t>
            </a:r>
            <a:r>
              <a:rPr lang="en-US" sz="2800" b="1" dirty="0">
                <a:solidFill>
                  <a:schemeClr val="accent3">
                    <a:lumMod val="50000"/>
                  </a:schemeClr>
                </a:solidFill>
                <a:latin typeface="UTM Avo" panose="02040603050506020204" pitchFamily="18" charset="0"/>
              </a:rPr>
              <a:t> </a:t>
            </a:r>
            <a:r>
              <a:rPr lang="en-US" sz="2800" b="1" dirty="0" err="1">
                <a:solidFill>
                  <a:schemeClr val="accent3">
                    <a:lumMod val="50000"/>
                  </a:schemeClr>
                </a:solidFill>
                <a:latin typeface="UTM Avo" panose="02040603050506020204" pitchFamily="18" charset="0"/>
              </a:rPr>
              <a:t>màu</a:t>
            </a:r>
            <a:r>
              <a:rPr lang="en-US" sz="2800" b="1" dirty="0">
                <a:solidFill>
                  <a:schemeClr val="accent3">
                    <a:lumMod val="50000"/>
                  </a:schemeClr>
                </a:solidFill>
                <a:latin typeface="UTM Avo" panose="02040603050506020204" pitchFamily="18" charset="0"/>
              </a:rPr>
              <a:t> </a:t>
            </a:r>
            <a:r>
              <a:rPr lang="en-US" sz="2800" b="1" dirty="0" err="1">
                <a:solidFill>
                  <a:schemeClr val="accent3">
                    <a:lumMod val="50000"/>
                  </a:schemeClr>
                </a:solidFill>
                <a:latin typeface="UTM Avo" panose="02040603050506020204" pitchFamily="18" charset="0"/>
              </a:rPr>
              <a:t>gì</a:t>
            </a:r>
            <a:r>
              <a:rPr lang="en-US" sz="2800" b="1" dirty="0">
                <a:solidFill>
                  <a:schemeClr val="accent3">
                    <a:lumMod val="50000"/>
                  </a:schemeClr>
                </a:solidFill>
                <a:latin typeface="UTM Avo" panose="02040603050506020204" pitchFamily="18" charset="0"/>
              </a:rPr>
              <a:t>?</a:t>
            </a:r>
          </a:p>
        </p:txBody>
      </p:sp>
      <p:sp>
        <p:nvSpPr>
          <p:cNvPr id="4" name="Rounded Rectangle 3">
            <a:extLst>
              <a:ext uri="{FF2B5EF4-FFF2-40B4-BE49-F238E27FC236}">
                <a16:creationId xmlns:a16="http://schemas.microsoft.com/office/drawing/2014/main" xmlns="" id="{857AACE6-AE2B-2C43-96DC-EECF61139B1A}"/>
              </a:ext>
            </a:extLst>
          </p:cNvPr>
          <p:cNvSpPr/>
          <p:nvPr/>
        </p:nvSpPr>
        <p:spPr>
          <a:xfrm>
            <a:off x="1619034" y="2436510"/>
            <a:ext cx="6672559" cy="723883"/>
          </a:xfrm>
          <a:prstGeom prst="roundRect">
            <a:avLst/>
          </a:prstGeom>
          <a:solidFill>
            <a:srgbClr val="ECD3B6"/>
          </a:solidFill>
          <a:ln w="28575">
            <a:solidFill>
              <a:srgbClr val="8B64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600"/>
          </a:p>
        </p:txBody>
      </p:sp>
      <p:sp>
        <p:nvSpPr>
          <p:cNvPr id="5" name="Up Arrow 5">
            <a:extLst>
              <a:ext uri="{FF2B5EF4-FFF2-40B4-BE49-F238E27FC236}">
                <a16:creationId xmlns:a16="http://schemas.microsoft.com/office/drawing/2014/main" xmlns="" id="{E94838F3-6453-6B4C-81F7-0D3840CF2839}"/>
              </a:ext>
            </a:extLst>
          </p:cNvPr>
          <p:cNvSpPr/>
          <p:nvPr/>
        </p:nvSpPr>
        <p:spPr>
          <a:xfrm>
            <a:off x="1978586" y="1626265"/>
            <a:ext cx="681111" cy="2111840"/>
          </a:xfrm>
          <a:custGeom>
            <a:avLst/>
            <a:gdLst>
              <a:gd name="connsiteX0" fmla="*/ 0 w 878600"/>
              <a:gd name="connsiteY0" fmla="*/ 534567 h 2696705"/>
              <a:gd name="connsiteX1" fmla="*/ 439300 w 878600"/>
              <a:gd name="connsiteY1" fmla="*/ 0 h 2696705"/>
              <a:gd name="connsiteX2" fmla="*/ 878600 w 878600"/>
              <a:gd name="connsiteY2" fmla="*/ 534567 h 2696705"/>
              <a:gd name="connsiteX3" fmla="*/ 878600 w 878600"/>
              <a:gd name="connsiteY3" fmla="*/ 534567 h 2696705"/>
              <a:gd name="connsiteX4" fmla="*/ 878600 w 878600"/>
              <a:gd name="connsiteY4" fmla="*/ 2696705 h 2696705"/>
              <a:gd name="connsiteX5" fmla="*/ 0 w 878600"/>
              <a:gd name="connsiteY5" fmla="*/ 2696705 h 2696705"/>
              <a:gd name="connsiteX6" fmla="*/ 0 w 878600"/>
              <a:gd name="connsiteY6" fmla="*/ 534567 h 2696705"/>
              <a:gd name="connsiteX0" fmla="*/ 0 w 878600"/>
              <a:gd name="connsiteY0" fmla="*/ 534567 h 2706865"/>
              <a:gd name="connsiteX1" fmla="*/ 439300 w 878600"/>
              <a:gd name="connsiteY1" fmla="*/ 0 h 2706865"/>
              <a:gd name="connsiteX2" fmla="*/ 878600 w 878600"/>
              <a:gd name="connsiteY2" fmla="*/ 534567 h 2706865"/>
              <a:gd name="connsiteX3" fmla="*/ 878600 w 878600"/>
              <a:gd name="connsiteY3" fmla="*/ 534567 h 2706865"/>
              <a:gd name="connsiteX4" fmla="*/ 878600 w 878600"/>
              <a:gd name="connsiteY4" fmla="*/ 2696705 h 2706865"/>
              <a:gd name="connsiteX5" fmla="*/ 60960 w 878600"/>
              <a:gd name="connsiteY5" fmla="*/ 2706865 h 2706865"/>
              <a:gd name="connsiteX6" fmla="*/ 0 w 878600"/>
              <a:gd name="connsiteY6" fmla="*/ 534567 h 2706865"/>
              <a:gd name="connsiteX0" fmla="*/ 0 w 878600"/>
              <a:gd name="connsiteY0" fmla="*/ 534567 h 2706865"/>
              <a:gd name="connsiteX1" fmla="*/ 439300 w 878600"/>
              <a:gd name="connsiteY1" fmla="*/ 0 h 2706865"/>
              <a:gd name="connsiteX2" fmla="*/ 878600 w 878600"/>
              <a:gd name="connsiteY2" fmla="*/ 534567 h 2706865"/>
              <a:gd name="connsiteX3" fmla="*/ 878600 w 878600"/>
              <a:gd name="connsiteY3" fmla="*/ 534567 h 2706865"/>
              <a:gd name="connsiteX4" fmla="*/ 787160 w 878600"/>
              <a:gd name="connsiteY4" fmla="*/ 2706865 h 2706865"/>
              <a:gd name="connsiteX5" fmla="*/ 60960 w 878600"/>
              <a:gd name="connsiteY5" fmla="*/ 2706865 h 2706865"/>
              <a:gd name="connsiteX6" fmla="*/ 0 w 878600"/>
              <a:gd name="connsiteY6" fmla="*/ 534567 h 270686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60960 w 878600"/>
              <a:gd name="connsiteY5" fmla="*/ 2706865 h 2717025"/>
              <a:gd name="connsiteX6" fmla="*/ 0 w 878600"/>
              <a:gd name="connsiteY6" fmla="*/ 534567 h 271702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91440 w 878600"/>
              <a:gd name="connsiteY5" fmla="*/ 2717025 h 2717025"/>
              <a:gd name="connsiteX6" fmla="*/ 0 w 878600"/>
              <a:gd name="connsiteY6" fmla="*/ 534567 h 271702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48220 w 878600"/>
              <a:gd name="connsiteY5" fmla="*/ 2709882 h 2717025"/>
              <a:gd name="connsiteX6" fmla="*/ 0 w 878600"/>
              <a:gd name="connsiteY6" fmla="*/ 534567 h 271702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5000 w 878600"/>
              <a:gd name="connsiteY5" fmla="*/ 2702738 h 2717025"/>
              <a:gd name="connsiteX6" fmla="*/ 0 w 878600"/>
              <a:gd name="connsiteY6" fmla="*/ 534567 h 2717025"/>
              <a:gd name="connsiteX0" fmla="*/ 0 w 878600"/>
              <a:gd name="connsiteY0" fmla="*/ 534567 h 2702738"/>
              <a:gd name="connsiteX1" fmla="*/ 439300 w 878600"/>
              <a:gd name="connsiteY1" fmla="*/ 0 h 2702738"/>
              <a:gd name="connsiteX2" fmla="*/ 878600 w 878600"/>
              <a:gd name="connsiteY2" fmla="*/ 534567 h 2702738"/>
              <a:gd name="connsiteX3" fmla="*/ 878600 w 878600"/>
              <a:gd name="connsiteY3" fmla="*/ 534567 h 2702738"/>
              <a:gd name="connsiteX4" fmla="*/ 788676 w 878600"/>
              <a:gd name="connsiteY4" fmla="*/ 2702737 h 2702738"/>
              <a:gd name="connsiteX5" fmla="*/ 5000 w 878600"/>
              <a:gd name="connsiteY5" fmla="*/ 2702738 h 2702738"/>
              <a:gd name="connsiteX6" fmla="*/ 0 w 878600"/>
              <a:gd name="connsiteY6" fmla="*/ 534567 h 2702738"/>
              <a:gd name="connsiteX0" fmla="*/ 0 w 878600"/>
              <a:gd name="connsiteY0" fmla="*/ 534567 h 2709881"/>
              <a:gd name="connsiteX1" fmla="*/ 439300 w 878600"/>
              <a:gd name="connsiteY1" fmla="*/ 0 h 2709881"/>
              <a:gd name="connsiteX2" fmla="*/ 878600 w 878600"/>
              <a:gd name="connsiteY2" fmla="*/ 534567 h 2709881"/>
              <a:gd name="connsiteX3" fmla="*/ 878600 w 878600"/>
              <a:gd name="connsiteY3" fmla="*/ 534567 h 2709881"/>
              <a:gd name="connsiteX4" fmla="*/ 780033 w 878600"/>
              <a:gd name="connsiteY4" fmla="*/ 2709881 h 2709881"/>
              <a:gd name="connsiteX5" fmla="*/ 5000 w 878600"/>
              <a:gd name="connsiteY5" fmla="*/ 2702738 h 2709881"/>
              <a:gd name="connsiteX6" fmla="*/ 0 w 878600"/>
              <a:gd name="connsiteY6" fmla="*/ 534567 h 2709881"/>
              <a:gd name="connsiteX0" fmla="*/ 0 w 878600"/>
              <a:gd name="connsiteY0" fmla="*/ 534567 h 2709881"/>
              <a:gd name="connsiteX1" fmla="*/ 439300 w 878600"/>
              <a:gd name="connsiteY1" fmla="*/ 0 h 2709881"/>
              <a:gd name="connsiteX2" fmla="*/ 878600 w 878600"/>
              <a:gd name="connsiteY2" fmla="*/ 534567 h 2709881"/>
              <a:gd name="connsiteX3" fmla="*/ 878600 w 878600"/>
              <a:gd name="connsiteY3" fmla="*/ 534567 h 2709881"/>
              <a:gd name="connsiteX4" fmla="*/ 780033 w 878600"/>
              <a:gd name="connsiteY4" fmla="*/ 2709881 h 2709881"/>
              <a:gd name="connsiteX5" fmla="*/ 30931 w 878600"/>
              <a:gd name="connsiteY5" fmla="*/ 2709881 h 2709881"/>
              <a:gd name="connsiteX6" fmla="*/ 0 w 878600"/>
              <a:gd name="connsiteY6" fmla="*/ 534567 h 2709881"/>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80033 w 878600"/>
              <a:gd name="connsiteY4" fmla="*/ 2709881 h 2717025"/>
              <a:gd name="connsiteX5" fmla="*/ 65507 w 878600"/>
              <a:gd name="connsiteY5" fmla="*/ 2717025 h 2717025"/>
              <a:gd name="connsiteX6" fmla="*/ 0 w 878600"/>
              <a:gd name="connsiteY6" fmla="*/ 534567 h 2717025"/>
              <a:gd name="connsiteX0" fmla="*/ 0 w 878600"/>
              <a:gd name="connsiteY0" fmla="*/ 534567 h 2724169"/>
              <a:gd name="connsiteX1" fmla="*/ 439300 w 878600"/>
              <a:gd name="connsiteY1" fmla="*/ 0 h 2724169"/>
              <a:gd name="connsiteX2" fmla="*/ 878600 w 878600"/>
              <a:gd name="connsiteY2" fmla="*/ 534567 h 2724169"/>
              <a:gd name="connsiteX3" fmla="*/ 878600 w 878600"/>
              <a:gd name="connsiteY3" fmla="*/ 534567 h 2724169"/>
              <a:gd name="connsiteX4" fmla="*/ 814609 w 878600"/>
              <a:gd name="connsiteY4" fmla="*/ 2724169 h 2724169"/>
              <a:gd name="connsiteX5" fmla="*/ 65507 w 878600"/>
              <a:gd name="connsiteY5" fmla="*/ 2717025 h 2724169"/>
              <a:gd name="connsiteX6" fmla="*/ 0 w 878600"/>
              <a:gd name="connsiteY6" fmla="*/ 534567 h 2724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8600" h="2724169">
                <a:moveTo>
                  <a:pt x="0" y="534567"/>
                </a:moveTo>
                <a:lnTo>
                  <a:pt x="439300" y="0"/>
                </a:lnTo>
                <a:lnTo>
                  <a:pt x="878600" y="534567"/>
                </a:lnTo>
                <a:lnTo>
                  <a:pt x="878600" y="534567"/>
                </a:lnTo>
                <a:lnTo>
                  <a:pt x="814609" y="2724169"/>
                </a:lnTo>
                <a:lnTo>
                  <a:pt x="65507" y="2717025"/>
                </a:lnTo>
                <a:cubicBezTo>
                  <a:pt x="63840" y="1994301"/>
                  <a:pt x="1667" y="1257291"/>
                  <a:pt x="0" y="534567"/>
                </a:cubicBezTo>
                <a:close/>
              </a:path>
            </a:pathLst>
          </a:custGeom>
          <a:solidFill>
            <a:srgbClr val="ECD3B6"/>
          </a:solidFill>
          <a:ln w="28575">
            <a:solidFill>
              <a:srgbClr val="8B64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600"/>
          </a:p>
        </p:txBody>
      </p:sp>
      <p:sp>
        <p:nvSpPr>
          <p:cNvPr id="6" name="Up Arrow 5">
            <a:extLst>
              <a:ext uri="{FF2B5EF4-FFF2-40B4-BE49-F238E27FC236}">
                <a16:creationId xmlns:a16="http://schemas.microsoft.com/office/drawing/2014/main" xmlns="" id="{A1948FFF-750F-FB4F-B8F0-519965461D1D}"/>
              </a:ext>
            </a:extLst>
          </p:cNvPr>
          <p:cNvSpPr/>
          <p:nvPr/>
        </p:nvSpPr>
        <p:spPr>
          <a:xfrm>
            <a:off x="2816693" y="1626265"/>
            <a:ext cx="681111" cy="2111840"/>
          </a:xfrm>
          <a:custGeom>
            <a:avLst/>
            <a:gdLst>
              <a:gd name="connsiteX0" fmla="*/ 0 w 878600"/>
              <a:gd name="connsiteY0" fmla="*/ 534567 h 2696705"/>
              <a:gd name="connsiteX1" fmla="*/ 439300 w 878600"/>
              <a:gd name="connsiteY1" fmla="*/ 0 h 2696705"/>
              <a:gd name="connsiteX2" fmla="*/ 878600 w 878600"/>
              <a:gd name="connsiteY2" fmla="*/ 534567 h 2696705"/>
              <a:gd name="connsiteX3" fmla="*/ 878600 w 878600"/>
              <a:gd name="connsiteY3" fmla="*/ 534567 h 2696705"/>
              <a:gd name="connsiteX4" fmla="*/ 878600 w 878600"/>
              <a:gd name="connsiteY4" fmla="*/ 2696705 h 2696705"/>
              <a:gd name="connsiteX5" fmla="*/ 0 w 878600"/>
              <a:gd name="connsiteY5" fmla="*/ 2696705 h 2696705"/>
              <a:gd name="connsiteX6" fmla="*/ 0 w 878600"/>
              <a:gd name="connsiteY6" fmla="*/ 534567 h 2696705"/>
              <a:gd name="connsiteX0" fmla="*/ 0 w 878600"/>
              <a:gd name="connsiteY0" fmla="*/ 534567 h 2706865"/>
              <a:gd name="connsiteX1" fmla="*/ 439300 w 878600"/>
              <a:gd name="connsiteY1" fmla="*/ 0 h 2706865"/>
              <a:gd name="connsiteX2" fmla="*/ 878600 w 878600"/>
              <a:gd name="connsiteY2" fmla="*/ 534567 h 2706865"/>
              <a:gd name="connsiteX3" fmla="*/ 878600 w 878600"/>
              <a:gd name="connsiteY3" fmla="*/ 534567 h 2706865"/>
              <a:gd name="connsiteX4" fmla="*/ 878600 w 878600"/>
              <a:gd name="connsiteY4" fmla="*/ 2696705 h 2706865"/>
              <a:gd name="connsiteX5" fmla="*/ 60960 w 878600"/>
              <a:gd name="connsiteY5" fmla="*/ 2706865 h 2706865"/>
              <a:gd name="connsiteX6" fmla="*/ 0 w 878600"/>
              <a:gd name="connsiteY6" fmla="*/ 534567 h 2706865"/>
              <a:gd name="connsiteX0" fmla="*/ 0 w 878600"/>
              <a:gd name="connsiteY0" fmla="*/ 534567 h 2706865"/>
              <a:gd name="connsiteX1" fmla="*/ 439300 w 878600"/>
              <a:gd name="connsiteY1" fmla="*/ 0 h 2706865"/>
              <a:gd name="connsiteX2" fmla="*/ 878600 w 878600"/>
              <a:gd name="connsiteY2" fmla="*/ 534567 h 2706865"/>
              <a:gd name="connsiteX3" fmla="*/ 878600 w 878600"/>
              <a:gd name="connsiteY3" fmla="*/ 534567 h 2706865"/>
              <a:gd name="connsiteX4" fmla="*/ 787160 w 878600"/>
              <a:gd name="connsiteY4" fmla="*/ 2706865 h 2706865"/>
              <a:gd name="connsiteX5" fmla="*/ 60960 w 878600"/>
              <a:gd name="connsiteY5" fmla="*/ 2706865 h 2706865"/>
              <a:gd name="connsiteX6" fmla="*/ 0 w 878600"/>
              <a:gd name="connsiteY6" fmla="*/ 534567 h 270686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60960 w 878600"/>
              <a:gd name="connsiteY5" fmla="*/ 2706865 h 2717025"/>
              <a:gd name="connsiteX6" fmla="*/ 0 w 878600"/>
              <a:gd name="connsiteY6" fmla="*/ 534567 h 271702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91440 w 878600"/>
              <a:gd name="connsiteY5" fmla="*/ 2717025 h 2717025"/>
              <a:gd name="connsiteX6" fmla="*/ 0 w 878600"/>
              <a:gd name="connsiteY6" fmla="*/ 534567 h 271702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48220 w 878600"/>
              <a:gd name="connsiteY5" fmla="*/ 2709882 h 2717025"/>
              <a:gd name="connsiteX6" fmla="*/ 0 w 878600"/>
              <a:gd name="connsiteY6" fmla="*/ 534567 h 271702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5000 w 878600"/>
              <a:gd name="connsiteY5" fmla="*/ 2702738 h 2717025"/>
              <a:gd name="connsiteX6" fmla="*/ 0 w 878600"/>
              <a:gd name="connsiteY6" fmla="*/ 534567 h 2717025"/>
              <a:gd name="connsiteX0" fmla="*/ 0 w 878600"/>
              <a:gd name="connsiteY0" fmla="*/ 534567 h 2702738"/>
              <a:gd name="connsiteX1" fmla="*/ 439300 w 878600"/>
              <a:gd name="connsiteY1" fmla="*/ 0 h 2702738"/>
              <a:gd name="connsiteX2" fmla="*/ 878600 w 878600"/>
              <a:gd name="connsiteY2" fmla="*/ 534567 h 2702738"/>
              <a:gd name="connsiteX3" fmla="*/ 878600 w 878600"/>
              <a:gd name="connsiteY3" fmla="*/ 534567 h 2702738"/>
              <a:gd name="connsiteX4" fmla="*/ 788676 w 878600"/>
              <a:gd name="connsiteY4" fmla="*/ 2702737 h 2702738"/>
              <a:gd name="connsiteX5" fmla="*/ 5000 w 878600"/>
              <a:gd name="connsiteY5" fmla="*/ 2702738 h 2702738"/>
              <a:gd name="connsiteX6" fmla="*/ 0 w 878600"/>
              <a:gd name="connsiteY6" fmla="*/ 534567 h 2702738"/>
              <a:gd name="connsiteX0" fmla="*/ 0 w 878600"/>
              <a:gd name="connsiteY0" fmla="*/ 534567 h 2709881"/>
              <a:gd name="connsiteX1" fmla="*/ 439300 w 878600"/>
              <a:gd name="connsiteY1" fmla="*/ 0 h 2709881"/>
              <a:gd name="connsiteX2" fmla="*/ 878600 w 878600"/>
              <a:gd name="connsiteY2" fmla="*/ 534567 h 2709881"/>
              <a:gd name="connsiteX3" fmla="*/ 878600 w 878600"/>
              <a:gd name="connsiteY3" fmla="*/ 534567 h 2709881"/>
              <a:gd name="connsiteX4" fmla="*/ 780033 w 878600"/>
              <a:gd name="connsiteY4" fmla="*/ 2709881 h 2709881"/>
              <a:gd name="connsiteX5" fmla="*/ 5000 w 878600"/>
              <a:gd name="connsiteY5" fmla="*/ 2702738 h 2709881"/>
              <a:gd name="connsiteX6" fmla="*/ 0 w 878600"/>
              <a:gd name="connsiteY6" fmla="*/ 534567 h 2709881"/>
              <a:gd name="connsiteX0" fmla="*/ 0 w 878600"/>
              <a:gd name="connsiteY0" fmla="*/ 534567 h 2709881"/>
              <a:gd name="connsiteX1" fmla="*/ 439300 w 878600"/>
              <a:gd name="connsiteY1" fmla="*/ 0 h 2709881"/>
              <a:gd name="connsiteX2" fmla="*/ 878600 w 878600"/>
              <a:gd name="connsiteY2" fmla="*/ 534567 h 2709881"/>
              <a:gd name="connsiteX3" fmla="*/ 878600 w 878600"/>
              <a:gd name="connsiteY3" fmla="*/ 534567 h 2709881"/>
              <a:gd name="connsiteX4" fmla="*/ 780033 w 878600"/>
              <a:gd name="connsiteY4" fmla="*/ 2709881 h 2709881"/>
              <a:gd name="connsiteX5" fmla="*/ 30931 w 878600"/>
              <a:gd name="connsiteY5" fmla="*/ 2709881 h 2709881"/>
              <a:gd name="connsiteX6" fmla="*/ 0 w 878600"/>
              <a:gd name="connsiteY6" fmla="*/ 534567 h 2709881"/>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80033 w 878600"/>
              <a:gd name="connsiteY4" fmla="*/ 2709881 h 2717025"/>
              <a:gd name="connsiteX5" fmla="*/ 65507 w 878600"/>
              <a:gd name="connsiteY5" fmla="*/ 2717025 h 2717025"/>
              <a:gd name="connsiteX6" fmla="*/ 0 w 878600"/>
              <a:gd name="connsiteY6" fmla="*/ 534567 h 2717025"/>
              <a:gd name="connsiteX0" fmla="*/ 0 w 878600"/>
              <a:gd name="connsiteY0" fmla="*/ 534567 h 2724169"/>
              <a:gd name="connsiteX1" fmla="*/ 439300 w 878600"/>
              <a:gd name="connsiteY1" fmla="*/ 0 h 2724169"/>
              <a:gd name="connsiteX2" fmla="*/ 878600 w 878600"/>
              <a:gd name="connsiteY2" fmla="*/ 534567 h 2724169"/>
              <a:gd name="connsiteX3" fmla="*/ 878600 w 878600"/>
              <a:gd name="connsiteY3" fmla="*/ 534567 h 2724169"/>
              <a:gd name="connsiteX4" fmla="*/ 814609 w 878600"/>
              <a:gd name="connsiteY4" fmla="*/ 2724169 h 2724169"/>
              <a:gd name="connsiteX5" fmla="*/ 65507 w 878600"/>
              <a:gd name="connsiteY5" fmla="*/ 2717025 h 2724169"/>
              <a:gd name="connsiteX6" fmla="*/ 0 w 878600"/>
              <a:gd name="connsiteY6" fmla="*/ 534567 h 2724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8600" h="2724169">
                <a:moveTo>
                  <a:pt x="0" y="534567"/>
                </a:moveTo>
                <a:lnTo>
                  <a:pt x="439300" y="0"/>
                </a:lnTo>
                <a:lnTo>
                  <a:pt x="878600" y="534567"/>
                </a:lnTo>
                <a:lnTo>
                  <a:pt x="878600" y="534567"/>
                </a:lnTo>
                <a:lnTo>
                  <a:pt x="814609" y="2724169"/>
                </a:lnTo>
                <a:lnTo>
                  <a:pt x="65507" y="2717025"/>
                </a:lnTo>
                <a:cubicBezTo>
                  <a:pt x="63840" y="1994301"/>
                  <a:pt x="1667" y="1257291"/>
                  <a:pt x="0" y="534567"/>
                </a:cubicBezTo>
                <a:close/>
              </a:path>
            </a:pathLst>
          </a:custGeom>
          <a:solidFill>
            <a:srgbClr val="ECD3B6"/>
          </a:solidFill>
          <a:ln w="28575">
            <a:solidFill>
              <a:srgbClr val="8B64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600"/>
          </a:p>
        </p:txBody>
      </p:sp>
      <p:sp>
        <p:nvSpPr>
          <p:cNvPr id="7" name="Up Arrow 5">
            <a:extLst>
              <a:ext uri="{FF2B5EF4-FFF2-40B4-BE49-F238E27FC236}">
                <a16:creationId xmlns:a16="http://schemas.microsoft.com/office/drawing/2014/main" xmlns="" id="{269722FA-3435-7149-9C88-B4244089EE17}"/>
              </a:ext>
            </a:extLst>
          </p:cNvPr>
          <p:cNvSpPr/>
          <p:nvPr/>
        </p:nvSpPr>
        <p:spPr>
          <a:xfrm>
            <a:off x="3691358" y="1626265"/>
            <a:ext cx="681111" cy="2111840"/>
          </a:xfrm>
          <a:custGeom>
            <a:avLst/>
            <a:gdLst>
              <a:gd name="connsiteX0" fmla="*/ 0 w 878600"/>
              <a:gd name="connsiteY0" fmla="*/ 534567 h 2696705"/>
              <a:gd name="connsiteX1" fmla="*/ 439300 w 878600"/>
              <a:gd name="connsiteY1" fmla="*/ 0 h 2696705"/>
              <a:gd name="connsiteX2" fmla="*/ 878600 w 878600"/>
              <a:gd name="connsiteY2" fmla="*/ 534567 h 2696705"/>
              <a:gd name="connsiteX3" fmla="*/ 878600 w 878600"/>
              <a:gd name="connsiteY3" fmla="*/ 534567 h 2696705"/>
              <a:gd name="connsiteX4" fmla="*/ 878600 w 878600"/>
              <a:gd name="connsiteY4" fmla="*/ 2696705 h 2696705"/>
              <a:gd name="connsiteX5" fmla="*/ 0 w 878600"/>
              <a:gd name="connsiteY5" fmla="*/ 2696705 h 2696705"/>
              <a:gd name="connsiteX6" fmla="*/ 0 w 878600"/>
              <a:gd name="connsiteY6" fmla="*/ 534567 h 2696705"/>
              <a:gd name="connsiteX0" fmla="*/ 0 w 878600"/>
              <a:gd name="connsiteY0" fmla="*/ 534567 h 2706865"/>
              <a:gd name="connsiteX1" fmla="*/ 439300 w 878600"/>
              <a:gd name="connsiteY1" fmla="*/ 0 h 2706865"/>
              <a:gd name="connsiteX2" fmla="*/ 878600 w 878600"/>
              <a:gd name="connsiteY2" fmla="*/ 534567 h 2706865"/>
              <a:gd name="connsiteX3" fmla="*/ 878600 w 878600"/>
              <a:gd name="connsiteY3" fmla="*/ 534567 h 2706865"/>
              <a:gd name="connsiteX4" fmla="*/ 878600 w 878600"/>
              <a:gd name="connsiteY4" fmla="*/ 2696705 h 2706865"/>
              <a:gd name="connsiteX5" fmla="*/ 60960 w 878600"/>
              <a:gd name="connsiteY5" fmla="*/ 2706865 h 2706865"/>
              <a:gd name="connsiteX6" fmla="*/ 0 w 878600"/>
              <a:gd name="connsiteY6" fmla="*/ 534567 h 2706865"/>
              <a:gd name="connsiteX0" fmla="*/ 0 w 878600"/>
              <a:gd name="connsiteY0" fmla="*/ 534567 h 2706865"/>
              <a:gd name="connsiteX1" fmla="*/ 439300 w 878600"/>
              <a:gd name="connsiteY1" fmla="*/ 0 h 2706865"/>
              <a:gd name="connsiteX2" fmla="*/ 878600 w 878600"/>
              <a:gd name="connsiteY2" fmla="*/ 534567 h 2706865"/>
              <a:gd name="connsiteX3" fmla="*/ 878600 w 878600"/>
              <a:gd name="connsiteY3" fmla="*/ 534567 h 2706865"/>
              <a:gd name="connsiteX4" fmla="*/ 787160 w 878600"/>
              <a:gd name="connsiteY4" fmla="*/ 2706865 h 2706865"/>
              <a:gd name="connsiteX5" fmla="*/ 60960 w 878600"/>
              <a:gd name="connsiteY5" fmla="*/ 2706865 h 2706865"/>
              <a:gd name="connsiteX6" fmla="*/ 0 w 878600"/>
              <a:gd name="connsiteY6" fmla="*/ 534567 h 270686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60960 w 878600"/>
              <a:gd name="connsiteY5" fmla="*/ 2706865 h 2717025"/>
              <a:gd name="connsiteX6" fmla="*/ 0 w 878600"/>
              <a:gd name="connsiteY6" fmla="*/ 534567 h 271702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91440 w 878600"/>
              <a:gd name="connsiteY5" fmla="*/ 2717025 h 2717025"/>
              <a:gd name="connsiteX6" fmla="*/ 0 w 878600"/>
              <a:gd name="connsiteY6" fmla="*/ 534567 h 271702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48220 w 878600"/>
              <a:gd name="connsiteY5" fmla="*/ 2709882 h 2717025"/>
              <a:gd name="connsiteX6" fmla="*/ 0 w 878600"/>
              <a:gd name="connsiteY6" fmla="*/ 534567 h 271702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5000 w 878600"/>
              <a:gd name="connsiteY5" fmla="*/ 2702738 h 2717025"/>
              <a:gd name="connsiteX6" fmla="*/ 0 w 878600"/>
              <a:gd name="connsiteY6" fmla="*/ 534567 h 2717025"/>
              <a:gd name="connsiteX0" fmla="*/ 0 w 878600"/>
              <a:gd name="connsiteY0" fmla="*/ 534567 h 2702738"/>
              <a:gd name="connsiteX1" fmla="*/ 439300 w 878600"/>
              <a:gd name="connsiteY1" fmla="*/ 0 h 2702738"/>
              <a:gd name="connsiteX2" fmla="*/ 878600 w 878600"/>
              <a:gd name="connsiteY2" fmla="*/ 534567 h 2702738"/>
              <a:gd name="connsiteX3" fmla="*/ 878600 w 878600"/>
              <a:gd name="connsiteY3" fmla="*/ 534567 h 2702738"/>
              <a:gd name="connsiteX4" fmla="*/ 788676 w 878600"/>
              <a:gd name="connsiteY4" fmla="*/ 2702737 h 2702738"/>
              <a:gd name="connsiteX5" fmla="*/ 5000 w 878600"/>
              <a:gd name="connsiteY5" fmla="*/ 2702738 h 2702738"/>
              <a:gd name="connsiteX6" fmla="*/ 0 w 878600"/>
              <a:gd name="connsiteY6" fmla="*/ 534567 h 2702738"/>
              <a:gd name="connsiteX0" fmla="*/ 0 w 878600"/>
              <a:gd name="connsiteY0" fmla="*/ 534567 h 2709881"/>
              <a:gd name="connsiteX1" fmla="*/ 439300 w 878600"/>
              <a:gd name="connsiteY1" fmla="*/ 0 h 2709881"/>
              <a:gd name="connsiteX2" fmla="*/ 878600 w 878600"/>
              <a:gd name="connsiteY2" fmla="*/ 534567 h 2709881"/>
              <a:gd name="connsiteX3" fmla="*/ 878600 w 878600"/>
              <a:gd name="connsiteY3" fmla="*/ 534567 h 2709881"/>
              <a:gd name="connsiteX4" fmla="*/ 780033 w 878600"/>
              <a:gd name="connsiteY4" fmla="*/ 2709881 h 2709881"/>
              <a:gd name="connsiteX5" fmla="*/ 5000 w 878600"/>
              <a:gd name="connsiteY5" fmla="*/ 2702738 h 2709881"/>
              <a:gd name="connsiteX6" fmla="*/ 0 w 878600"/>
              <a:gd name="connsiteY6" fmla="*/ 534567 h 2709881"/>
              <a:gd name="connsiteX0" fmla="*/ 0 w 878600"/>
              <a:gd name="connsiteY0" fmla="*/ 534567 h 2709881"/>
              <a:gd name="connsiteX1" fmla="*/ 439300 w 878600"/>
              <a:gd name="connsiteY1" fmla="*/ 0 h 2709881"/>
              <a:gd name="connsiteX2" fmla="*/ 878600 w 878600"/>
              <a:gd name="connsiteY2" fmla="*/ 534567 h 2709881"/>
              <a:gd name="connsiteX3" fmla="*/ 878600 w 878600"/>
              <a:gd name="connsiteY3" fmla="*/ 534567 h 2709881"/>
              <a:gd name="connsiteX4" fmla="*/ 780033 w 878600"/>
              <a:gd name="connsiteY4" fmla="*/ 2709881 h 2709881"/>
              <a:gd name="connsiteX5" fmla="*/ 30931 w 878600"/>
              <a:gd name="connsiteY5" fmla="*/ 2709881 h 2709881"/>
              <a:gd name="connsiteX6" fmla="*/ 0 w 878600"/>
              <a:gd name="connsiteY6" fmla="*/ 534567 h 2709881"/>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80033 w 878600"/>
              <a:gd name="connsiteY4" fmla="*/ 2709881 h 2717025"/>
              <a:gd name="connsiteX5" fmla="*/ 65507 w 878600"/>
              <a:gd name="connsiteY5" fmla="*/ 2717025 h 2717025"/>
              <a:gd name="connsiteX6" fmla="*/ 0 w 878600"/>
              <a:gd name="connsiteY6" fmla="*/ 534567 h 2717025"/>
              <a:gd name="connsiteX0" fmla="*/ 0 w 878600"/>
              <a:gd name="connsiteY0" fmla="*/ 534567 h 2724169"/>
              <a:gd name="connsiteX1" fmla="*/ 439300 w 878600"/>
              <a:gd name="connsiteY1" fmla="*/ 0 h 2724169"/>
              <a:gd name="connsiteX2" fmla="*/ 878600 w 878600"/>
              <a:gd name="connsiteY2" fmla="*/ 534567 h 2724169"/>
              <a:gd name="connsiteX3" fmla="*/ 878600 w 878600"/>
              <a:gd name="connsiteY3" fmla="*/ 534567 h 2724169"/>
              <a:gd name="connsiteX4" fmla="*/ 814609 w 878600"/>
              <a:gd name="connsiteY4" fmla="*/ 2724169 h 2724169"/>
              <a:gd name="connsiteX5" fmla="*/ 65507 w 878600"/>
              <a:gd name="connsiteY5" fmla="*/ 2717025 h 2724169"/>
              <a:gd name="connsiteX6" fmla="*/ 0 w 878600"/>
              <a:gd name="connsiteY6" fmla="*/ 534567 h 2724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8600" h="2724169">
                <a:moveTo>
                  <a:pt x="0" y="534567"/>
                </a:moveTo>
                <a:lnTo>
                  <a:pt x="439300" y="0"/>
                </a:lnTo>
                <a:lnTo>
                  <a:pt x="878600" y="534567"/>
                </a:lnTo>
                <a:lnTo>
                  <a:pt x="878600" y="534567"/>
                </a:lnTo>
                <a:lnTo>
                  <a:pt x="814609" y="2724169"/>
                </a:lnTo>
                <a:lnTo>
                  <a:pt x="65507" y="2717025"/>
                </a:lnTo>
                <a:cubicBezTo>
                  <a:pt x="63840" y="1994301"/>
                  <a:pt x="1667" y="1257291"/>
                  <a:pt x="0" y="534567"/>
                </a:cubicBezTo>
                <a:close/>
              </a:path>
            </a:pathLst>
          </a:custGeom>
          <a:solidFill>
            <a:srgbClr val="ECD3B6"/>
          </a:solidFill>
          <a:ln w="28575">
            <a:solidFill>
              <a:srgbClr val="8B64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600"/>
          </a:p>
        </p:txBody>
      </p:sp>
      <p:sp>
        <p:nvSpPr>
          <p:cNvPr id="8" name="Up Arrow 5">
            <a:extLst>
              <a:ext uri="{FF2B5EF4-FFF2-40B4-BE49-F238E27FC236}">
                <a16:creationId xmlns:a16="http://schemas.microsoft.com/office/drawing/2014/main" xmlns="" id="{3F3A1348-0BBE-DC48-B196-1E2C059CAB11}"/>
              </a:ext>
            </a:extLst>
          </p:cNvPr>
          <p:cNvSpPr/>
          <p:nvPr/>
        </p:nvSpPr>
        <p:spPr>
          <a:xfrm>
            <a:off x="4529465" y="1626265"/>
            <a:ext cx="681111" cy="2111840"/>
          </a:xfrm>
          <a:custGeom>
            <a:avLst/>
            <a:gdLst>
              <a:gd name="connsiteX0" fmla="*/ 0 w 878600"/>
              <a:gd name="connsiteY0" fmla="*/ 534567 h 2696705"/>
              <a:gd name="connsiteX1" fmla="*/ 439300 w 878600"/>
              <a:gd name="connsiteY1" fmla="*/ 0 h 2696705"/>
              <a:gd name="connsiteX2" fmla="*/ 878600 w 878600"/>
              <a:gd name="connsiteY2" fmla="*/ 534567 h 2696705"/>
              <a:gd name="connsiteX3" fmla="*/ 878600 w 878600"/>
              <a:gd name="connsiteY3" fmla="*/ 534567 h 2696705"/>
              <a:gd name="connsiteX4" fmla="*/ 878600 w 878600"/>
              <a:gd name="connsiteY4" fmla="*/ 2696705 h 2696705"/>
              <a:gd name="connsiteX5" fmla="*/ 0 w 878600"/>
              <a:gd name="connsiteY5" fmla="*/ 2696705 h 2696705"/>
              <a:gd name="connsiteX6" fmla="*/ 0 w 878600"/>
              <a:gd name="connsiteY6" fmla="*/ 534567 h 2696705"/>
              <a:gd name="connsiteX0" fmla="*/ 0 w 878600"/>
              <a:gd name="connsiteY0" fmla="*/ 534567 h 2706865"/>
              <a:gd name="connsiteX1" fmla="*/ 439300 w 878600"/>
              <a:gd name="connsiteY1" fmla="*/ 0 h 2706865"/>
              <a:gd name="connsiteX2" fmla="*/ 878600 w 878600"/>
              <a:gd name="connsiteY2" fmla="*/ 534567 h 2706865"/>
              <a:gd name="connsiteX3" fmla="*/ 878600 w 878600"/>
              <a:gd name="connsiteY3" fmla="*/ 534567 h 2706865"/>
              <a:gd name="connsiteX4" fmla="*/ 878600 w 878600"/>
              <a:gd name="connsiteY4" fmla="*/ 2696705 h 2706865"/>
              <a:gd name="connsiteX5" fmla="*/ 60960 w 878600"/>
              <a:gd name="connsiteY5" fmla="*/ 2706865 h 2706865"/>
              <a:gd name="connsiteX6" fmla="*/ 0 w 878600"/>
              <a:gd name="connsiteY6" fmla="*/ 534567 h 2706865"/>
              <a:gd name="connsiteX0" fmla="*/ 0 w 878600"/>
              <a:gd name="connsiteY0" fmla="*/ 534567 h 2706865"/>
              <a:gd name="connsiteX1" fmla="*/ 439300 w 878600"/>
              <a:gd name="connsiteY1" fmla="*/ 0 h 2706865"/>
              <a:gd name="connsiteX2" fmla="*/ 878600 w 878600"/>
              <a:gd name="connsiteY2" fmla="*/ 534567 h 2706865"/>
              <a:gd name="connsiteX3" fmla="*/ 878600 w 878600"/>
              <a:gd name="connsiteY3" fmla="*/ 534567 h 2706865"/>
              <a:gd name="connsiteX4" fmla="*/ 787160 w 878600"/>
              <a:gd name="connsiteY4" fmla="*/ 2706865 h 2706865"/>
              <a:gd name="connsiteX5" fmla="*/ 60960 w 878600"/>
              <a:gd name="connsiteY5" fmla="*/ 2706865 h 2706865"/>
              <a:gd name="connsiteX6" fmla="*/ 0 w 878600"/>
              <a:gd name="connsiteY6" fmla="*/ 534567 h 270686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60960 w 878600"/>
              <a:gd name="connsiteY5" fmla="*/ 2706865 h 2717025"/>
              <a:gd name="connsiteX6" fmla="*/ 0 w 878600"/>
              <a:gd name="connsiteY6" fmla="*/ 534567 h 271702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91440 w 878600"/>
              <a:gd name="connsiteY5" fmla="*/ 2717025 h 2717025"/>
              <a:gd name="connsiteX6" fmla="*/ 0 w 878600"/>
              <a:gd name="connsiteY6" fmla="*/ 534567 h 271702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48220 w 878600"/>
              <a:gd name="connsiteY5" fmla="*/ 2709882 h 2717025"/>
              <a:gd name="connsiteX6" fmla="*/ 0 w 878600"/>
              <a:gd name="connsiteY6" fmla="*/ 534567 h 271702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5000 w 878600"/>
              <a:gd name="connsiteY5" fmla="*/ 2702738 h 2717025"/>
              <a:gd name="connsiteX6" fmla="*/ 0 w 878600"/>
              <a:gd name="connsiteY6" fmla="*/ 534567 h 2717025"/>
              <a:gd name="connsiteX0" fmla="*/ 0 w 878600"/>
              <a:gd name="connsiteY0" fmla="*/ 534567 h 2702738"/>
              <a:gd name="connsiteX1" fmla="*/ 439300 w 878600"/>
              <a:gd name="connsiteY1" fmla="*/ 0 h 2702738"/>
              <a:gd name="connsiteX2" fmla="*/ 878600 w 878600"/>
              <a:gd name="connsiteY2" fmla="*/ 534567 h 2702738"/>
              <a:gd name="connsiteX3" fmla="*/ 878600 w 878600"/>
              <a:gd name="connsiteY3" fmla="*/ 534567 h 2702738"/>
              <a:gd name="connsiteX4" fmla="*/ 788676 w 878600"/>
              <a:gd name="connsiteY4" fmla="*/ 2702737 h 2702738"/>
              <a:gd name="connsiteX5" fmla="*/ 5000 w 878600"/>
              <a:gd name="connsiteY5" fmla="*/ 2702738 h 2702738"/>
              <a:gd name="connsiteX6" fmla="*/ 0 w 878600"/>
              <a:gd name="connsiteY6" fmla="*/ 534567 h 2702738"/>
              <a:gd name="connsiteX0" fmla="*/ 0 w 878600"/>
              <a:gd name="connsiteY0" fmla="*/ 534567 h 2709881"/>
              <a:gd name="connsiteX1" fmla="*/ 439300 w 878600"/>
              <a:gd name="connsiteY1" fmla="*/ 0 h 2709881"/>
              <a:gd name="connsiteX2" fmla="*/ 878600 w 878600"/>
              <a:gd name="connsiteY2" fmla="*/ 534567 h 2709881"/>
              <a:gd name="connsiteX3" fmla="*/ 878600 w 878600"/>
              <a:gd name="connsiteY3" fmla="*/ 534567 h 2709881"/>
              <a:gd name="connsiteX4" fmla="*/ 780033 w 878600"/>
              <a:gd name="connsiteY4" fmla="*/ 2709881 h 2709881"/>
              <a:gd name="connsiteX5" fmla="*/ 5000 w 878600"/>
              <a:gd name="connsiteY5" fmla="*/ 2702738 h 2709881"/>
              <a:gd name="connsiteX6" fmla="*/ 0 w 878600"/>
              <a:gd name="connsiteY6" fmla="*/ 534567 h 2709881"/>
              <a:gd name="connsiteX0" fmla="*/ 0 w 878600"/>
              <a:gd name="connsiteY0" fmla="*/ 534567 h 2709881"/>
              <a:gd name="connsiteX1" fmla="*/ 439300 w 878600"/>
              <a:gd name="connsiteY1" fmla="*/ 0 h 2709881"/>
              <a:gd name="connsiteX2" fmla="*/ 878600 w 878600"/>
              <a:gd name="connsiteY2" fmla="*/ 534567 h 2709881"/>
              <a:gd name="connsiteX3" fmla="*/ 878600 w 878600"/>
              <a:gd name="connsiteY3" fmla="*/ 534567 h 2709881"/>
              <a:gd name="connsiteX4" fmla="*/ 780033 w 878600"/>
              <a:gd name="connsiteY4" fmla="*/ 2709881 h 2709881"/>
              <a:gd name="connsiteX5" fmla="*/ 30931 w 878600"/>
              <a:gd name="connsiteY5" fmla="*/ 2709881 h 2709881"/>
              <a:gd name="connsiteX6" fmla="*/ 0 w 878600"/>
              <a:gd name="connsiteY6" fmla="*/ 534567 h 2709881"/>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80033 w 878600"/>
              <a:gd name="connsiteY4" fmla="*/ 2709881 h 2717025"/>
              <a:gd name="connsiteX5" fmla="*/ 65507 w 878600"/>
              <a:gd name="connsiteY5" fmla="*/ 2717025 h 2717025"/>
              <a:gd name="connsiteX6" fmla="*/ 0 w 878600"/>
              <a:gd name="connsiteY6" fmla="*/ 534567 h 2717025"/>
              <a:gd name="connsiteX0" fmla="*/ 0 w 878600"/>
              <a:gd name="connsiteY0" fmla="*/ 534567 h 2724169"/>
              <a:gd name="connsiteX1" fmla="*/ 439300 w 878600"/>
              <a:gd name="connsiteY1" fmla="*/ 0 h 2724169"/>
              <a:gd name="connsiteX2" fmla="*/ 878600 w 878600"/>
              <a:gd name="connsiteY2" fmla="*/ 534567 h 2724169"/>
              <a:gd name="connsiteX3" fmla="*/ 878600 w 878600"/>
              <a:gd name="connsiteY3" fmla="*/ 534567 h 2724169"/>
              <a:gd name="connsiteX4" fmla="*/ 814609 w 878600"/>
              <a:gd name="connsiteY4" fmla="*/ 2724169 h 2724169"/>
              <a:gd name="connsiteX5" fmla="*/ 65507 w 878600"/>
              <a:gd name="connsiteY5" fmla="*/ 2717025 h 2724169"/>
              <a:gd name="connsiteX6" fmla="*/ 0 w 878600"/>
              <a:gd name="connsiteY6" fmla="*/ 534567 h 2724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8600" h="2724169">
                <a:moveTo>
                  <a:pt x="0" y="534567"/>
                </a:moveTo>
                <a:lnTo>
                  <a:pt x="439300" y="0"/>
                </a:lnTo>
                <a:lnTo>
                  <a:pt x="878600" y="534567"/>
                </a:lnTo>
                <a:lnTo>
                  <a:pt x="878600" y="534567"/>
                </a:lnTo>
                <a:lnTo>
                  <a:pt x="814609" y="2724169"/>
                </a:lnTo>
                <a:lnTo>
                  <a:pt x="65507" y="2717025"/>
                </a:lnTo>
                <a:cubicBezTo>
                  <a:pt x="63840" y="1994301"/>
                  <a:pt x="1667" y="1257291"/>
                  <a:pt x="0" y="534567"/>
                </a:cubicBezTo>
                <a:close/>
              </a:path>
            </a:pathLst>
          </a:custGeom>
          <a:solidFill>
            <a:srgbClr val="ECD3B6"/>
          </a:solidFill>
          <a:ln w="28575">
            <a:solidFill>
              <a:srgbClr val="8B64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600"/>
          </a:p>
        </p:txBody>
      </p:sp>
      <p:sp>
        <p:nvSpPr>
          <p:cNvPr id="9" name="Up Arrow 5">
            <a:extLst>
              <a:ext uri="{FF2B5EF4-FFF2-40B4-BE49-F238E27FC236}">
                <a16:creationId xmlns:a16="http://schemas.microsoft.com/office/drawing/2014/main" xmlns="" id="{36078433-6976-C143-8AEC-F9C63A7C4291}"/>
              </a:ext>
            </a:extLst>
          </p:cNvPr>
          <p:cNvSpPr/>
          <p:nvPr/>
        </p:nvSpPr>
        <p:spPr>
          <a:xfrm>
            <a:off x="5334742" y="1635592"/>
            <a:ext cx="681111" cy="2111840"/>
          </a:xfrm>
          <a:custGeom>
            <a:avLst/>
            <a:gdLst>
              <a:gd name="connsiteX0" fmla="*/ 0 w 878600"/>
              <a:gd name="connsiteY0" fmla="*/ 534567 h 2696705"/>
              <a:gd name="connsiteX1" fmla="*/ 439300 w 878600"/>
              <a:gd name="connsiteY1" fmla="*/ 0 h 2696705"/>
              <a:gd name="connsiteX2" fmla="*/ 878600 w 878600"/>
              <a:gd name="connsiteY2" fmla="*/ 534567 h 2696705"/>
              <a:gd name="connsiteX3" fmla="*/ 878600 w 878600"/>
              <a:gd name="connsiteY3" fmla="*/ 534567 h 2696705"/>
              <a:gd name="connsiteX4" fmla="*/ 878600 w 878600"/>
              <a:gd name="connsiteY4" fmla="*/ 2696705 h 2696705"/>
              <a:gd name="connsiteX5" fmla="*/ 0 w 878600"/>
              <a:gd name="connsiteY5" fmla="*/ 2696705 h 2696705"/>
              <a:gd name="connsiteX6" fmla="*/ 0 w 878600"/>
              <a:gd name="connsiteY6" fmla="*/ 534567 h 2696705"/>
              <a:gd name="connsiteX0" fmla="*/ 0 w 878600"/>
              <a:gd name="connsiteY0" fmla="*/ 534567 h 2706865"/>
              <a:gd name="connsiteX1" fmla="*/ 439300 w 878600"/>
              <a:gd name="connsiteY1" fmla="*/ 0 h 2706865"/>
              <a:gd name="connsiteX2" fmla="*/ 878600 w 878600"/>
              <a:gd name="connsiteY2" fmla="*/ 534567 h 2706865"/>
              <a:gd name="connsiteX3" fmla="*/ 878600 w 878600"/>
              <a:gd name="connsiteY3" fmla="*/ 534567 h 2706865"/>
              <a:gd name="connsiteX4" fmla="*/ 878600 w 878600"/>
              <a:gd name="connsiteY4" fmla="*/ 2696705 h 2706865"/>
              <a:gd name="connsiteX5" fmla="*/ 60960 w 878600"/>
              <a:gd name="connsiteY5" fmla="*/ 2706865 h 2706865"/>
              <a:gd name="connsiteX6" fmla="*/ 0 w 878600"/>
              <a:gd name="connsiteY6" fmla="*/ 534567 h 2706865"/>
              <a:gd name="connsiteX0" fmla="*/ 0 w 878600"/>
              <a:gd name="connsiteY0" fmla="*/ 534567 h 2706865"/>
              <a:gd name="connsiteX1" fmla="*/ 439300 w 878600"/>
              <a:gd name="connsiteY1" fmla="*/ 0 h 2706865"/>
              <a:gd name="connsiteX2" fmla="*/ 878600 w 878600"/>
              <a:gd name="connsiteY2" fmla="*/ 534567 h 2706865"/>
              <a:gd name="connsiteX3" fmla="*/ 878600 w 878600"/>
              <a:gd name="connsiteY3" fmla="*/ 534567 h 2706865"/>
              <a:gd name="connsiteX4" fmla="*/ 787160 w 878600"/>
              <a:gd name="connsiteY4" fmla="*/ 2706865 h 2706865"/>
              <a:gd name="connsiteX5" fmla="*/ 60960 w 878600"/>
              <a:gd name="connsiteY5" fmla="*/ 2706865 h 2706865"/>
              <a:gd name="connsiteX6" fmla="*/ 0 w 878600"/>
              <a:gd name="connsiteY6" fmla="*/ 534567 h 270686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60960 w 878600"/>
              <a:gd name="connsiteY5" fmla="*/ 2706865 h 2717025"/>
              <a:gd name="connsiteX6" fmla="*/ 0 w 878600"/>
              <a:gd name="connsiteY6" fmla="*/ 534567 h 271702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91440 w 878600"/>
              <a:gd name="connsiteY5" fmla="*/ 2717025 h 2717025"/>
              <a:gd name="connsiteX6" fmla="*/ 0 w 878600"/>
              <a:gd name="connsiteY6" fmla="*/ 534567 h 271702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48220 w 878600"/>
              <a:gd name="connsiteY5" fmla="*/ 2709882 h 2717025"/>
              <a:gd name="connsiteX6" fmla="*/ 0 w 878600"/>
              <a:gd name="connsiteY6" fmla="*/ 534567 h 271702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5000 w 878600"/>
              <a:gd name="connsiteY5" fmla="*/ 2702738 h 2717025"/>
              <a:gd name="connsiteX6" fmla="*/ 0 w 878600"/>
              <a:gd name="connsiteY6" fmla="*/ 534567 h 2717025"/>
              <a:gd name="connsiteX0" fmla="*/ 0 w 878600"/>
              <a:gd name="connsiteY0" fmla="*/ 534567 h 2702738"/>
              <a:gd name="connsiteX1" fmla="*/ 439300 w 878600"/>
              <a:gd name="connsiteY1" fmla="*/ 0 h 2702738"/>
              <a:gd name="connsiteX2" fmla="*/ 878600 w 878600"/>
              <a:gd name="connsiteY2" fmla="*/ 534567 h 2702738"/>
              <a:gd name="connsiteX3" fmla="*/ 878600 w 878600"/>
              <a:gd name="connsiteY3" fmla="*/ 534567 h 2702738"/>
              <a:gd name="connsiteX4" fmla="*/ 788676 w 878600"/>
              <a:gd name="connsiteY4" fmla="*/ 2702737 h 2702738"/>
              <a:gd name="connsiteX5" fmla="*/ 5000 w 878600"/>
              <a:gd name="connsiteY5" fmla="*/ 2702738 h 2702738"/>
              <a:gd name="connsiteX6" fmla="*/ 0 w 878600"/>
              <a:gd name="connsiteY6" fmla="*/ 534567 h 2702738"/>
              <a:gd name="connsiteX0" fmla="*/ 0 w 878600"/>
              <a:gd name="connsiteY0" fmla="*/ 534567 h 2709881"/>
              <a:gd name="connsiteX1" fmla="*/ 439300 w 878600"/>
              <a:gd name="connsiteY1" fmla="*/ 0 h 2709881"/>
              <a:gd name="connsiteX2" fmla="*/ 878600 w 878600"/>
              <a:gd name="connsiteY2" fmla="*/ 534567 h 2709881"/>
              <a:gd name="connsiteX3" fmla="*/ 878600 w 878600"/>
              <a:gd name="connsiteY3" fmla="*/ 534567 h 2709881"/>
              <a:gd name="connsiteX4" fmla="*/ 780033 w 878600"/>
              <a:gd name="connsiteY4" fmla="*/ 2709881 h 2709881"/>
              <a:gd name="connsiteX5" fmla="*/ 5000 w 878600"/>
              <a:gd name="connsiteY5" fmla="*/ 2702738 h 2709881"/>
              <a:gd name="connsiteX6" fmla="*/ 0 w 878600"/>
              <a:gd name="connsiteY6" fmla="*/ 534567 h 2709881"/>
              <a:gd name="connsiteX0" fmla="*/ 0 w 878600"/>
              <a:gd name="connsiteY0" fmla="*/ 534567 h 2709881"/>
              <a:gd name="connsiteX1" fmla="*/ 439300 w 878600"/>
              <a:gd name="connsiteY1" fmla="*/ 0 h 2709881"/>
              <a:gd name="connsiteX2" fmla="*/ 878600 w 878600"/>
              <a:gd name="connsiteY2" fmla="*/ 534567 h 2709881"/>
              <a:gd name="connsiteX3" fmla="*/ 878600 w 878600"/>
              <a:gd name="connsiteY3" fmla="*/ 534567 h 2709881"/>
              <a:gd name="connsiteX4" fmla="*/ 780033 w 878600"/>
              <a:gd name="connsiteY4" fmla="*/ 2709881 h 2709881"/>
              <a:gd name="connsiteX5" fmla="*/ 30931 w 878600"/>
              <a:gd name="connsiteY5" fmla="*/ 2709881 h 2709881"/>
              <a:gd name="connsiteX6" fmla="*/ 0 w 878600"/>
              <a:gd name="connsiteY6" fmla="*/ 534567 h 2709881"/>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80033 w 878600"/>
              <a:gd name="connsiteY4" fmla="*/ 2709881 h 2717025"/>
              <a:gd name="connsiteX5" fmla="*/ 65507 w 878600"/>
              <a:gd name="connsiteY5" fmla="*/ 2717025 h 2717025"/>
              <a:gd name="connsiteX6" fmla="*/ 0 w 878600"/>
              <a:gd name="connsiteY6" fmla="*/ 534567 h 2717025"/>
              <a:gd name="connsiteX0" fmla="*/ 0 w 878600"/>
              <a:gd name="connsiteY0" fmla="*/ 534567 h 2724169"/>
              <a:gd name="connsiteX1" fmla="*/ 439300 w 878600"/>
              <a:gd name="connsiteY1" fmla="*/ 0 h 2724169"/>
              <a:gd name="connsiteX2" fmla="*/ 878600 w 878600"/>
              <a:gd name="connsiteY2" fmla="*/ 534567 h 2724169"/>
              <a:gd name="connsiteX3" fmla="*/ 878600 w 878600"/>
              <a:gd name="connsiteY3" fmla="*/ 534567 h 2724169"/>
              <a:gd name="connsiteX4" fmla="*/ 814609 w 878600"/>
              <a:gd name="connsiteY4" fmla="*/ 2724169 h 2724169"/>
              <a:gd name="connsiteX5" fmla="*/ 65507 w 878600"/>
              <a:gd name="connsiteY5" fmla="*/ 2717025 h 2724169"/>
              <a:gd name="connsiteX6" fmla="*/ 0 w 878600"/>
              <a:gd name="connsiteY6" fmla="*/ 534567 h 2724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8600" h="2724169">
                <a:moveTo>
                  <a:pt x="0" y="534567"/>
                </a:moveTo>
                <a:lnTo>
                  <a:pt x="439300" y="0"/>
                </a:lnTo>
                <a:lnTo>
                  <a:pt x="878600" y="534567"/>
                </a:lnTo>
                <a:lnTo>
                  <a:pt x="878600" y="534567"/>
                </a:lnTo>
                <a:lnTo>
                  <a:pt x="814609" y="2724169"/>
                </a:lnTo>
                <a:lnTo>
                  <a:pt x="65507" y="2717025"/>
                </a:lnTo>
                <a:cubicBezTo>
                  <a:pt x="63840" y="1994301"/>
                  <a:pt x="1667" y="1257291"/>
                  <a:pt x="0" y="534567"/>
                </a:cubicBezTo>
                <a:close/>
              </a:path>
            </a:pathLst>
          </a:custGeom>
          <a:solidFill>
            <a:srgbClr val="ECD3B6"/>
          </a:solidFill>
          <a:ln w="28575">
            <a:solidFill>
              <a:srgbClr val="8B64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600"/>
          </a:p>
        </p:txBody>
      </p:sp>
      <p:sp>
        <p:nvSpPr>
          <p:cNvPr id="10" name="Up Arrow 5">
            <a:extLst>
              <a:ext uri="{FF2B5EF4-FFF2-40B4-BE49-F238E27FC236}">
                <a16:creationId xmlns:a16="http://schemas.microsoft.com/office/drawing/2014/main" xmlns="" id="{9BE7CA9F-10E3-9F4D-8EDE-52BF830EF2BF}"/>
              </a:ext>
            </a:extLst>
          </p:cNvPr>
          <p:cNvSpPr/>
          <p:nvPr/>
        </p:nvSpPr>
        <p:spPr>
          <a:xfrm>
            <a:off x="6172849" y="1635592"/>
            <a:ext cx="681111" cy="2111840"/>
          </a:xfrm>
          <a:custGeom>
            <a:avLst/>
            <a:gdLst>
              <a:gd name="connsiteX0" fmla="*/ 0 w 878600"/>
              <a:gd name="connsiteY0" fmla="*/ 534567 h 2696705"/>
              <a:gd name="connsiteX1" fmla="*/ 439300 w 878600"/>
              <a:gd name="connsiteY1" fmla="*/ 0 h 2696705"/>
              <a:gd name="connsiteX2" fmla="*/ 878600 w 878600"/>
              <a:gd name="connsiteY2" fmla="*/ 534567 h 2696705"/>
              <a:gd name="connsiteX3" fmla="*/ 878600 w 878600"/>
              <a:gd name="connsiteY3" fmla="*/ 534567 h 2696705"/>
              <a:gd name="connsiteX4" fmla="*/ 878600 w 878600"/>
              <a:gd name="connsiteY4" fmla="*/ 2696705 h 2696705"/>
              <a:gd name="connsiteX5" fmla="*/ 0 w 878600"/>
              <a:gd name="connsiteY5" fmla="*/ 2696705 h 2696705"/>
              <a:gd name="connsiteX6" fmla="*/ 0 w 878600"/>
              <a:gd name="connsiteY6" fmla="*/ 534567 h 2696705"/>
              <a:gd name="connsiteX0" fmla="*/ 0 w 878600"/>
              <a:gd name="connsiteY0" fmla="*/ 534567 h 2706865"/>
              <a:gd name="connsiteX1" fmla="*/ 439300 w 878600"/>
              <a:gd name="connsiteY1" fmla="*/ 0 h 2706865"/>
              <a:gd name="connsiteX2" fmla="*/ 878600 w 878600"/>
              <a:gd name="connsiteY2" fmla="*/ 534567 h 2706865"/>
              <a:gd name="connsiteX3" fmla="*/ 878600 w 878600"/>
              <a:gd name="connsiteY3" fmla="*/ 534567 h 2706865"/>
              <a:gd name="connsiteX4" fmla="*/ 878600 w 878600"/>
              <a:gd name="connsiteY4" fmla="*/ 2696705 h 2706865"/>
              <a:gd name="connsiteX5" fmla="*/ 60960 w 878600"/>
              <a:gd name="connsiteY5" fmla="*/ 2706865 h 2706865"/>
              <a:gd name="connsiteX6" fmla="*/ 0 w 878600"/>
              <a:gd name="connsiteY6" fmla="*/ 534567 h 2706865"/>
              <a:gd name="connsiteX0" fmla="*/ 0 w 878600"/>
              <a:gd name="connsiteY0" fmla="*/ 534567 h 2706865"/>
              <a:gd name="connsiteX1" fmla="*/ 439300 w 878600"/>
              <a:gd name="connsiteY1" fmla="*/ 0 h 2706865"/>
              <a:gd name="connsiteX2" fmla="*/ 878600 w 878600"/>
              <a:gd name="connsiteY2" fmla="*/ 534567 h 2706865"/>
              <a:gd name="connsiteX3" fmla="*/ 878600 w 878600"/>
              <a:gd name="connsiteY3" fmla="*/ 534567 h 2706865"/>
              <a:gd name="connsiteX4" fmla="*/ 787160 w 878600"/>
              <a:gd name="connsiteY4" fmla="*/ 2706865 h 2706865"/>
              <a:gd name="connsiteX5" fmla="*/ 60960 w 878600"/>
              <a:gd name="connsiteY5" fmla="*/ 2706865 h 2706865"/>
              <a:gd name="connsiteX6" fmla="*/ 0 w 878600"/>
              <a:gd name="connsiteY6" fmla="*/ 534567 h 270686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60960 w 878600"/>
              <a:gd name="connsiteY5" fmla="*/ 2706865 h 2717025"/>
              <a:gd name="connsiteX6" fmla="*/ 0 w 878600"/>
              <a:gd name="connsiteY6" fmla="*/ 534567 h 271702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91440 w 878600"/>
              <a:gd name="connsiteY5" fmla="*/ 2717025 h 2717025"/>
              <a:gd name="connsiteX6" fmla="*/ 0 w 878600"/>
              <a:gd name="connsiteY6" fmla="*/ 534567 h 271702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48220 w 878600"/>
              <a:gd name="connsiteY5" fmla="*/ 2709882 h 2717025"/>
              <a:gd name="connsiteX6" fmla="*/ 0 w 878600"/>
              <a:gd name="connsiteY6" fmla="*/ 534567 h 271702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5000 w 878600"/>
              <a:gd name="connsiteY5" fmla="*/ 2702738 h 2717025"/>
              <a:gd name="connsiteX6" fmla="*/ 0 w 878600"/>
              <a:gd name="connsiteY6" fmla="*/ 534567 h 2717025"/>
              <a:gd name="connsiteX0" fmla="*/ 0 w 878600"/>
              <a:gd name="connsiteY0" fmla="*/ 534567 h 2702738"/>
              <a:gd name="connsiteX1" fmla="*/ 439300 w 878600"/>
              <a:gd name="connsiteY1" fmla="*/ 0 h 2702738"/>
              <a:gd name="connsiteX2" fmla="*/ 878600 w 878600"/>
              <a:gd name="connsiteY2" fmla="*/ 534567 h 2702738"/>
              <a:gd name="connsiteX3" fmla="*/ 878600 w 878600"/>
              <a:gd name="connsiteY3" fmla="*/ 534567 h 2702738"/>
              <a:gd name="connsiteX4" fmla="*/ 788676 w 878600"/>
              <a:gd name="connsiteY4" fmla="*/ 2702737 h 2702738"/>
              <a:gd name="connsiteX5" fmla="*/ 5000 w 878600"/>
              <a:gd name="connsiteY5" fmla="*/ 2702738 h 2702738"/>
              <a:gd name="connsiteX6" fmla="*/ 0 w 878600"/>
              <a:gd name="connsiteY6" fmla="*/ 534567 h 2702738"/>
              <a:gd name="connsiteX0" fmla="*/ 0 w 878600"/>
              <a:gd name="connsiteY0" fmla="*/ 534567 h 2709881"/>
              <a:gd name="connsiteX1" fmla="*/ 439300 w 878600"/>
              <a:gd name="connsiteY1" fmla="*/ 0 h 2709881"/>
              <a:gd name="connsiteX2" fmla="*/ 878600 w 878600"/>
              <a:gd name="connsiteY2" fmla="*/ 534567 h 2709881"/>
              <a:gd name="connsiteX3" fmla="*/ 878600 w 878600"/>
              <a:gd name="connsiteY3" fmla="*/ 534567 h 2709881"/>
              <a:gd name="connsiteX4" fmla="*/ 780033 w 878600"/>
              <a:gd name="connsiteY4" fmla="*/ 2709881 h 2709881"/>
              <a:gd name="connsiteX5" fmla="*/ 5000 w 878600"/>
              <a:gd name="connsiteY5" fmla="*/ 2702738 h 2709881"/>
              <a:gd name="connsiteX6" fmla="*/ 0 w 878600"/>
              <a:gd name="connsiteY6" fmla="*/ 534567 h 2709881"/>
              <a:gd name="connsiteX0" fmla="*/ 0 w 878600"/>
              <a:gd name="connsiteY0" fmla="*/ 534567 h 2709881"/>
              <a:gd name="connsiteX1" fmla="*/ 439300 w 878600"/>
              <a:gd name="connsiteY1" fmla="*/ 0 h 2709881"/>
              <a:gd name="connsiteX2" fmla="*/ 878600 w 878600"/>
              <a:gd name="connsiteY2" fmla="*/ 534567 h 2709881"/>
              <a:gd name="connsiteX3" fmla="*/ 878600 w 878600"/>
              <a:gd name="connsiteY3" fmla="*/ 534567 h 2709881"/>
              <a:gd name="connsiteX4" fmla="*/ 780033 w 878600"/>
              <a:gd name="connsiteY4" fmla="*/ 2709881 h 2709881"/>
              <a:gd name="connsiteX5" fmla="*/ 30931 w 878600"/>
              <a:gd name="connsiteY5" fmla="*/ 2709881 h 2709881"/>
              <a:gd name="connsiteX6" fmla="*/ 0 w 878600"/>
              <a:gd name="connsiteY6" fmla="*/ 534567 h 2709881"/>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80033 w 878600"/>
              <a:gd name="connsiteY4" fmla="*/ 2709881 h 2717025"/>
              <a:gd name="connsiteX5" fmla="*/ 65507 w 878600"/>
              <a:gd name="connsiteY5" fmla="*/ 2717025 h 2717025"/>
              <a:gd name="connsiteX6" fmla="*/ 0 w 878600"/>
              <a:gd name="connsiteY6" fmla="*/ 534567 h 2717025"/>
              <a:gd name="connsiteX0" fmla="*/ 0 w 878600"/>
              <a:gd name="connsiteY0" fmla="*/ 534567 h 2724169"/>
              <a:gd name="connsiteX1" fmla="*/ 439300 w 878600"/>
              <a:gd name="connsiteY1" fmla="*/ 0 h 2724169"/>
              <a:gd name="connsiteX2" fmla="*/ 878600 w 878600"/>
              <a:gd name="connsiteY2" fmla="*/ 534567 h 2724169"/>
              <a:gd name="connsiteX3" fmla="*/ 878600 w 878600"/>
              <a:gd name="connsiteY3" fmla="*/ 534567 h 2724169"/>
              <a:gd name="connsiteX4" fmla="*/ 814609 w 878600"/>
              <a:gd name="connsiteY4" fmla="*/ 2724169 h 2724169"/>
              <a:gd name="connsiteX5" fmla="*/ 65507 w 878600"/>
              <a:gd name="connsiteY5" fmla="*/ 2717025 h 2724169"/>
              <a:gd name="connsiteX6" fmla="*/ 0 w 878600"/>
              <a:gd name="connsiteY6" fmla="*/ 534567 h 2724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8600" h="2724169">
                <a:moveTo>
                  <a:pt x="0" y="534567"/>
                </a:moveTo>
                <a:lnTo>
                  <a:pt x="439300" y="0"/>
                </a:lnTo>
                <a:lnTo>
                  <a:pt x="878600" y="534567"/>
                </a:lnTo>
                <a:lnTo>
                  <a:pt x="878600" y="534567"/>
                </a:lnTo>
                <a:lnTo>
                  <a:pt x="814609" y="2724169"/>
                </a:lnTo>
                <a:lnTo>
                  <a:pt x="65507" y="2717025"/>
                </a:lnTo>
                <a:cubicBezTo>
                  <a:pt x="63840" y="1994301"/>
                  <a:pt x="1667" y="1257291"/>
                  <a:pt x="0" y="534567"/>
                </a:cubicBezTo>
                <a:close/>
              </a:path>
            </a:pathLst>
          </a:custGeom>
          <a:solidFill>
            <a:srgbClr val="ECD3B6"/>
          </a:solidFill>
          <a:ln w="28575">
            <a:solidFill>
              <a:srgbClr val="8B64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600"/>
          </a:p>
        </p:txBody>
      </p:sp>
      <p:sp>
        <p:nvSpPr>
          <p:cNvPr id="11" name="Up Arrow 5">
            <a:extLst>
              <a:ext uri="{FF2B5EF4-FFF2-40B4-BE49-F238E27FC236}">
                <a16:creationId xmlns:a16="http://schemas.microsoft.com/office/drawing/2014/main" xmlns="" id="{12611FC9-5BB2-C243-972F-F468A9ACCCDF}"/>
              </a:ext>
            </a:extLst>
          </p:cNvPr>
          <p:cNvSpPr/>
          <p:nvPr/>
        </p:nvSpPr>
        <p:spPr>
          <a:xfrm>
            <a:off x="7047515" y="1635592"/>
            <a:ext cx="681111" cy="2111840"/>
          </a:xfrm>
          <a:custGeom>
            <a:avLst/>
            <a:gdLst>
              <a:gd name="connsiteX0" fmla="*/ 0 w 878600"/>
              <a:gd name="connsiteY0" fmla="*/ 534567 h 2696705"/>
              <a:gd name="connsiteX1" fmla="*/ 439300 w 878600"/>
              <a:gd name="connsiteY1" fmla="*/ 0 h 2696705"/>
              <a:gd name="connsiteX2" fmla="*/ 878600 w 878600"/>
              <a:gd name="connsiteY2" fmla="*/ 534567 h 2696705"/>
              <a:gd name="connsiteX3" fmla="*/ 878600 w 878600"/>
              <a:gd name="connsiteY3" fmla="*/ 534567 h 2696705"/>
              <a:gd name="connsiteX4" fmla="*/ 878600 w 878600"/>
              <a:gd name="connsiteY4" fmla="*/ 2696705 h 2696705"/>
              <a:gd name="connsiteX5" fmla="*/ 0 w 878600"/>
              <a:gd name="connsiteY5" fmla="*/ 2696705 h 2696705"/>
              <a:gd name="connsiteX6" fmla="*/ 0 w 878600"/>
              <a:gd name="connsiteY6" fmla="*/ 534567 h 2696705"/>
              <a:gd name="connsiteX0" fmla="*/ 0 w 878600"/>
              <a:gd name="connsiteY0" fmla="*/ 534567 h 2706865"/>
              <a:gd name="connsiteX1" fmla="*/ 439300 w 878600"/>
              <a:gd name="connsiteY1" fmla="*/ 0 h 2706865"/>
              <a:gd name="connsiteX2" fmla="*/ 878600 w 878600"/>
              <a:gd name="connsiteY2" fmla="*/ 534567 h 2706865"/>
              <a:gd name="connsiteX3" fmla="*/ 878600 w 878600"/>
              <a:gd name="connsiteY3" fmla="*/ 534567 h 2706865"/>
              <a:gd name="connsiteX4" fmla="*/ 878600 w 878600"/>
              <a:gd name="connsiteY4" fmla="*/ 2696705 h 2706865"/>
              <a:gd name="connsiteX5" fmla="*/ 60960 w 878600"/>
              <a:gd name="connsiteY5" fmla="*/ 2706865 h 2706865"/>
              <a:gd name="connsiteX6" fmla="*/ 0 w 878600"/>
              <a:gd name="connsiteY6" fmla="*/ 534567 h 2706865"/>
              <a:gd name="connsiteX0" fmla="*/ 0 w 878600"/>
              <a:gd name="connsiteY0" fmla="*/ 534567 h 2706865"/>
              <a:gd name="connsiteX1" fmla="*/ 439300 w 878600"/>
              <a:gd name="connsiteY1" fmla="*/ 0 h 2706865"/>
              <a:gd name="connsiteX2" fmla="*/ 878600 w 878600"/>
              <a:gd name="connsiteY2" fmla="*/ 534567 h 2706865"/>
              <a:gd name="connsiteX3" fmla="*/ 878600 w 878600"/>
              <a:gd name="connsiteY3" fmla="*/ 534567 h 2706865"/>
              <a:gd name="connsiteX4" fmla="*/ 787160 w 878600"/>
              <a:gd name="connsiteY4" fmla="*/ 2706865 h 2706865"/>
              <a:gd name="connsiteX5" fmla="*/ 60960 w 878600"/>
              <a:gd name="connsiteY5" fmla="*/ 2706865 h 2706865"/>
              <a:gd name="connsiteX6" fmla="*/ 0 w 878600"/>
              <a:gd name="connsiteY6" fmla="*/ 534567 h 270686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60960 w 878600"/>
              <a:gd name="connsiteY5" fmla="*/ 2706865 h 2717025"/>
              <a:gd name="connsiteX6" fmla="*/ 0 w 878600"/>
              <a:gd name="connsiteY6" fmla="*/ 534567 h 271702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91440 w 878600"/>
              <a:gd name="connsiteY5" fmla="*/ 2717025 h 2717025"/>
              <a:gd name="connsiteX6" fmla="*/ 0 w 878600"/>
              <a:gd name="connsiteY6" fmla="*/ 534567 h 271702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48220 w 878600"/>
              <a:gd name="connsiteY5" fmla="*/ 2709882 h 2717025"/>
              <a:gd name="connsiteX6" fmla="*/ 0 w 878600"/>
              <a:gd name="connsiteY6" fmla="*/ 534567 h 271702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5000 w 878600"/>
              <a:gd name="connsiteY5" fmla="*/ 2702738 h 2717025"/>
              <a:gd name="connsiteX6" fmla="*/ 0 w 878600"/>
              <a:gd name="connsiteY6" fmla="*/ 534567 h 2717025"/>
              <a:gd name="connsiteX0" fmla="*/ 0 w 878600"/>
              <a:gd name="connsiteY0" fmla="*/ 534567 h 2702738"/>
              <a:gd name="connsiteX1" fmla="*/ 439300 w 878600"/>
              <a:gd name="connsiteY1" fmla="*/ 0 h 2702738"/>
              <a:gd name="connsiteX2" fmla="*/ 878600 w 878600"/>
              <a:gd name="connsiteY2" fmla="*/ 534567 h 2702738"/>
              <a:gd name="connsiteX3" fmla="*/ 878600 w 878600"/>
              <a:gd name="connsiteY3" fmla="*/ 534567 h 2702738"/>
              <a:gd name="connsiteX4" fmla="*/ 788676 w 878600"/>
              <a:gd name="connsiteY4" fmla="*/ 2702737 h 2702738"/>
              <a:gd name="connsiteX5" fmla="*/ 5000 w 878600"/>
              <a:gd name="connsiteY5" fmla="*/ 2702738 h 2702738"/>
              <a:gd name="connsiteX6" fmla="*/ 0 w 878600"/>
              <a:gd name="connsiteY6" fmla="*/ 534567 h 2702738"/>
              <a:gd name="connsiteX0" fmla="*/ 0 w 878600"/>
              <a:gd name="connsiteY0" fmla="*/ 534567 h 2709881"/>
              <a:gd name="connsiteX1" fmla="*/ 439300 w 878600"/>
              <a:gd name="connsiteY1" fmla="*/ 0 h 2709881"/>
              <a:gd name="connsiteX2" fmla="*/ 878600 w 878600"/>
              <a:gd name="connsiteY2" fmla="*/ 534567 h 2709881"/>
              <a:gd name="connsiteX3" fmla="*/ 878600 w 878600"/>
              <a:gd name="connsiteY3" fmla="*/ 534567 h 2709881"/>
              <a:gd name="connsiteX4" fmla="*/ 780033 w 878600"/>
              <a:gd name="connsiteY4" fmla="*/ 2709881 h 2709881"/>
              <a:gd name="connsiteX5" fmla="*/ 5000 w 878600"/>
              <a:gd name="connsiteY5" fmla="*/ 2702738 h 2709881"/>
              <a:gd name="connsiteX6" fmla="*/ 0 w 878600"/>
              <a:gd name="connsiteY6" fmla="*/ 534567 h 2709881"/>
              <a:gd name="connsiteX0" fmla="*/ 0 w 878600"/>
              <a:gd name="connsiteY0" fmla="*/ 534567 h 2709881"/>
              <a:gd name="connsiteX1" fmla="*/ 439300 w 878600"/>
              <a:gd name="connsiteY1" fmla="*/ 0 h 2709881"/>
              <a:gd name="connsiteX2" fmla="*/ 878600 w 878600"/>
              <a:gd name="connsiteY2" fmla="*/ 534567 h 2709881"/>
              <a:gd name="connsiteX3" fmla="*/ 878600 w 878600"/>
              <a:gd name="connsiteY3" fmla="*/ 534567 h 2709881"/>
              <a:gd name="connsiteX4" fmla="*/ 780033 w 878600"/>
              <a:gd name="connsiteY4" fmla="*/ 2709881 h 2709881"/>
              <a:gd name="connsiteX5" fmla="*/ 30931 w 878600"/>
              <a:gd name="connsiteY5" fmla="*/ 2709881 h 2709881"/>
              <a:gd name="connsiteX6" fmla="*/ 0 w 878600"/>
              <a:gd name="connsiteY6" fmla="*/ 534567 h 2709881"/>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80033 w 878600"/>
              <a:gd name="connsiteY4" fmla="*/ 2709881 h 2717025"/>
              <a:gd name="connsiteX5" fmla="*/ 65507 w 878600"/>
              <a:gd name="connsiteY5" fmla="*/ 2717025 h 2717025"/>
              <a:gd name="connsiteX6" fmla="*/ 0 w 878600"/>
              <a:gd name="connsiteY6" fmla="*/ 534567 h 2717025"/>
              <a:gd name="connsiteX0" fmla="*/ 0 w 878600"/>
              <a:gd name="connsiteY0" fmla="*/ 534567 h 2724169"/>
              <a:gd name="connsiteX1" fmla="*/ 439300 w 878600"/>
              <a:gd name="connsiteY1" fmla="*/ 0 h 2724169"/>
              <a:gd name="connsiteX2" fmla="*/ 878600 w 878600"/>
              <a:gd name="connsiteY2" fmla="*/ 534567 h 2724169"/>
              <a:gd name="connsiteX3" fmla="*/ 878600 w 878600"/>
              <a:gd name="connsiteY3" fmla="*/ 534567 h 2724169"/>
              <a:gd name="connsiteX4" fmla="*/ 814609 w 878600"/>
              <a:gd name="connsiteY4" fmla="*/ 2724169 h 2724169"/>
              <a:gd name="connsiteX5" fmla="*/ 65507 w 878600"/>
              <a:gd name="connsiteY5" fmla="*/ 2717025 h 2724169"/>
              <a:gd name="connsiteX6" fmla="*/ 0 w 878600"/>
              <a:gd name="connsiteY6" fmla="*/ 534567 h 2724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8600" h="2724169">
                <a:moveTo>
                  <a:pt x="0" y="534567"/>
                </a:moveTo>
                <a:lnTo>
                  <a:pt x="439300" y="0"/>
                </a:lnTo>
                <a:lnTo>
                  <a:pt x="878600" y="534567"/>
                </a:lnTo>
                <a:lnTo>
                  <a:pt x="878600" y="534567"/>
                </a:lnTo>
                <a:lnTo>
                  <a:pt x="814609" y="2724169"/>
                </a:lnTo>
                <a:lnTo>
                  <a:pt x="65507" y="2717025"/>
                </a:lnTo>
                <a:cubicBezTo>
                  <a:pt x="63840" y="1994301"/>
                  <a:pt x="1667" y="1257291"/>
                  <a:pt x="0" y="534567"/>
                </a:cubicBezTo>
                <a:close/>
              </a:path>
            </a:pathLst>
          </a:custGeom>
          <a:solidFill>
            <a:srgbClr val="ECD3B6"/>
          </a:solidFill>
          <a:ln w="28575">
            <a:solidFill>
              <a:srgbClr val="8B64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600"/>
          </a:p>
        </p:txBody>
      </p:sp>
      <p:sp>
        <p:nvSpPr>
          <p:cNvPr id="12" name="Oval 11">
            <a:extLst>
              <a:ext uri="{FF2B5EF4-FFF2-40B4-BE49-F238E27FC236}">
                <a16:creationId xmlns:a16="http://schemas.microsoft.com/office/drawing/2014/main" xmlns="" id="{15341507-3282-AA4F-99B3-0FE2EE4F1010}"/>
              </a:ext>
            </a:extLst>
          </p:cNvPr>
          <p:cNvSpPr/>
          <p:nvPr/>
        </p:nvSpPr>
        <p:spPr>
          <a:xfrm>
            <a:off x="2247377" y="2720006"/>
            <a:ext cx="102845" cy="93496"/>
          </a:xfrm>
          <a:prstGeom prst="ellipse">
            <a:avLst/>
          </a:prstGeom>
          <a:solidFill>
            <a:srgbClr val="D7AA80"/>
          </a:solidFill>
          <a:ln w="28575">
            <a:solidFill>
              <a:srgbClr val="8B64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600"/>
          </a:p>
        </p:txBody>
      </p:sp>
      <p:sp>
        <p:nvSpPr>
          <p:cNvPr id="13" name="Oval 12">
            <a:extLst>
              <a:ext uri="{FF2B5EF4-FFF2-40B4-BE49-F238E27FC236}">
                <a16:creationId xmlns:a16="http://schemas.microsoft.com/office/drawing/2014/main" xmlns="" id="{21E8EB62-CF6F-6745-AB53-138C362AA139}"/>
              </a:ext>
            </a:extLst>
          </p:cNvPr>
          <p:cNvSpPr/>
          <p:nvPr/>
        </p:nvSpPr>
        <p:spPr>
          <a:xfrm>
            <a:off x="3135197" y="2744879"/>
            <a:ext cx="102845" cy="93496"/>
          </a:xfrm>
          <a:prstGeom prst="ellipse">
            <a:avLst/>
          </a:prstGeom>
          <a:solidFill>
            <a:srgbClr val="D7AA80"/>
          </a:solidFill>
          <a:ln w="28575">
            <a:solidFill>
              <a:srgbClr val="8B64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600"/>
          </a:p>
        </p:txBody>
      </p:sp>
      <p:sp>
        <p:nvSpPr>
          <p:cNvPr id="14" name="Oval 13">
            <a:extLst>
              <a:ext uri="{FF2B5EF4-FFF2-40B4-BE49-F238E27FC236}">
                <a16:creationId xmlns:a16="http://schemas.microsoft.com/office/drawing/2014/main" xmlns="" id="{B032F355-3ACB-DE43-9FE8-B12FE4BCF833}"/>
              </a:ext>
            </a:extLst>
          </p:cNvPr>
          <p:cNvSpPr/>
          <p:nvPr/>
        </p:nvSpPr>
        <p:spPr>
          <a:xfrm>
            <a:off x="3997600" y="2730475"/>
            <a:ext cx="93496" cy="84996"/>
          </a:xfrm>
          <a:prstGeom prst="ellipse">
            <a:avLst/>
          </a:prstGeom>
          <a:solidFill>
            <a:srgbClr val="D7AA80"/>
          </a:solidFill>
          <a:ln w="28575">
            <a:solidFill>
              <a:srgbClr val="8B64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600"/>
          </a:p>
        </p:txBody>
      </p:sp>
      <p:sp>
        <p:nvSpPr>
          <p:cNvPr id="15" name="Oval 14">
            <a:extLst>
              <a:ext uri="{FF2B5EF4-FFF2-40B4-BE49-F238E27FC236}">
                <a16:creationId xmlns:a16="http://schemas.microsoft.com/office/drawing/2014/main" xmlns="" id="{2702AB9F-93FB-5248-BB5A-F51154EF1DAF}"/>
              </a:ext>
            </a:extLst>
          </p:cNvPr>
          <p:cNvSpPr/>
          <p:nvPr/>
        </p:nvSpPr>
        <p:spPr>
          <a:xfrm>
            <a:off x="4659375" y="2740556"/>
            <a:ext cx="84997" cy="77270"/>
          </a:xfrm>
          <a:prstGeom prst="ellipse">
            <a:avLst/>
          </a:prstGeom>
          <a:solidFill>
            <a:srgbClr val="D7AA80"/>
          </a:solidFill>
          <a:ln w="28575">
            <a:solidFill>
              <a:srgbClr val="8B64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600"/>
          </a:p>
        </p:txBody>
      </p:sp>
      <p:sp>
        <p:nvSpPr>
          <p:cNvPr id="16" name="Oval 15">
            <a:extLst>
              <a:ext uri="{FF2B5EF4-FFF2-40B4-BE49-F238E27FC236}">
                <a16:creationId xmlns:a16="http://schemas.microsoft.com/office/drawing/2014/main" xmlns="" id="{7D8661A4-A891-5C4C-9253-4A54A4A88881}"/>
              </a:ext>
            </a:extLst>
          </p:cNvPr>
          <p:cNvSpPr/>
          <p:nvPr/>
        </p:nvSpPr>
        <p:spPr>
          <a:xfrm>
            <a:off x="5006097" y="2728121"/>
            <a:ext cx="93496" cy="77270"/>
          </a:xfrm>
          <a:prstGeom prst="ellipse">
            <a:avLst/>
          </a:prstGeom>
          <a:solidFill>
            <a:srgbClr val="D7AA80"/>
          </a:solidFill>
          <a:ln w="28575">
            <a:solidFill>
              <a:srgbClr val="8B64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600"/>
          </a:p>
        </p:txBody>
      </p:sp>
      <p:sp>
        <p:nvSpPr>
          <p:cNvPr id="17" name="Oval 16">
            <a:extLst>
              <a:ext uri="{FF2B5EF4-FFF2-40B4-BE49-F238E27FC236}">
                <a16:creationId xmlns:a16="http://schemas.microsoft.com/office/drawing/2014/main" xmlns="" id="{AA4CA6EE-4A36-DB4E-939A-F42DFE5542B9}"/>
              </a:ext>
            </a:extLst>
          </p:cNvPr>
          <p:cNvSpPr/>
          <p:nvPr/>
        </p:nvSpPr>
        <p:spPr>
          <a:xfrm>
            <a:off x="5622761" y="2739683"/>
            <a:ext cx="93496" cy="84996"/>
          </a:xfrm>
          <a:prstGeom prst="ellipse">
            <a:avLst/>
          </a:prstGeom>
          <a:solidFill>
            <a:srgbClr val="D7AA80"/>
          </a:solidFill>
          <a:ln w="28575">
            <a:solidFill>
              <a:srgbClr val="8B64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600"/>
          </a:p>
        </p:txBody>
      </p:sp>
      <p:sp>
        <p:nvSpPr>
          <p:cNvPr id="18" name="Oval 17">
            <a:extLst>
              <a:ext uri="{FF2B5EF4-FFF2-40B4-BE49-F238E27FC236}">
                <a16:creationId xmlns:a16="http://schemas.microsoft.com/office/drawing/2014/main" xmlns="" id="{254BC4CD-CF1F-FE47-A812-D7187AF4A66C}"/>
              </a:ext>
            </a:extLst>
          </p:cNvPr>
          <p:cNvSpPr/>
          <p:nvPr/>
        </p:nvSpPr>
        <p:spPr>
          <a:xfrm>
            <a:off x="6465435" y="2792658"/>
            <a:ext cx="93496" cy="84996"/>
          </a:xfrm>
          <a:prstGeom prst="ellipse">
            <a:avLst/>
          </a:prstGeom>
          <a:solidFill>
            <a:srgbClr val="D7AA80"/>
          </a:solidFill>
          <a:ln w="28575">
            <a:solidFill>
              <a:srgbClr val="8B64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600"/>
          </a:p>
        </p:txBody>
      </p:sp>
      <p:sp>
        <p:nvSpPr>
          <p:cNvPr id="19" name="Oval 18">
            <a:extLst>
              <a:ext uri="{FF2B5EF4-FFF2-40B4-BE49-F238E27FC236}">
                <a16:creationId xmlns:a16="http://schemas.microsoft.com/office/drawing/2014/main" xmlns="" id="{79A18F0F-6DAD-7640-8CF1-65691D476E20}"/>
              </a:ext>
            </a:extLst>
          </p:cNvPr>
          <p:cNvSpPr/>
          <p:nvPr/>
        </p:nvSpPr>
        <p:spPr>
          <a:xfrm>
            <a:off x="7329373" y="2787521"/>
            <a:ext cx="93496" cy="84996"/>
          </a:xfrm>
          <a:prstGeom prst="ellipse">
            <a:avLst/>
          </a:prstGeom>
          <a:solidFill>
            <a:srgbClr val="D7AA80"/>
          </a:solidFill>
          <a:ln w="28575">
            <a:solidFill>
              <a:srgbClr val="8B64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600"/>
          </a:p>
        </p:txBody>
      </p:sp>
      <p:sp>
        <p:nvSpPr>
          <p:cNvPr id="20" name="TextBox 19">
            <a:extLst>
              <a:ext uri="{FF2B5EF4-FFF2-40B4-BE49-F238E27FC236}">
                <a16:creationId xmlns:a16="http://schemas.microsoft.com/office/drawing/2014/main" xmlns="" id="{8E26BAB4-638A-5B40-BA95-DA30D55C107F}"/>
              </a:ext>
            </a:extLst>
          </p:cNvPr>
          <p:cNvSpPr txBox="1"/>
          <p:nvPr/>
        </p:nvSpPr>
        <p:spPr>
          <a:xfrm>
            <a:off x="1942413" y="3121348"/>
            <a:ext cx="699230" cy="461665"/>
          </a:xfrm>
          <a:prstGeom prst="rect">
            <a:avLst/>
          </a:prstGeom>
          <a:noFill/>
        </p:spPr>
        <p:txBody>
          <a:bodyPr wrap="none" rtlCol="0">
            <a:spAutoFit/>
          </a:bodyPr>
          <a:lstStyle/>
          <a:p>
            <a:r>
              <a:rPr lang="x-none" sz="2400" dirty="0"/>
              <a:t>125</a:t>
            </a:r>
          </a:p>
        </p:txBody>
      </p:sp>
      <p:sp>
        <p:nvSpPr>
          <p:cNvPr id="21" name="TextBox 20">
            <a:extLst>
              <a:ext uri="{FF2B5EF4-FFF2-40B4-BE49-F238E27FC236}">
                <a16:creationId xmlns:a16="http://schemas.microsoft.com/office/drawing/2014/main" xmlns="" id="{C3053938-535D-D049-A9F0-55D424898971}"/>
              </a:ext>
            </a:extLst>
          </p:cNvPr>
          <p:cNvSpPr txBox="1"/>
          <p:nvPr/>
        </p:nvSpPr>
        <p:spPr>
          <a:xfrm>
            <a:off x="2808583" y="3121349"/>
            <a:ext cx="699230" cy="461665"/>
          </a:xfrm>
          <a:prstGeom prst="rect">
            <a:avLst/>
          </a:prstGeom>
          <a:noFill/>
        </p:spPr>
        <p:txBody>
          <a:bodyPr wrap="none" rtlCol="0">
            <a:spAutoFit/>
          </a:bodyPr>
          <a:lstStyle/>
          <a:p>
            <a:r>
              <a:rPr lang="x-none" sz="2400" dirty="0"/>
              <a:t>234</a:t>
            </a:r>
          </a:p>
        </p:txBody>
      </p:sp>
      <p:sp>
        <p:nvSpPr>
          <p:cNvPr id="22" name="TextBox 21">
            <a:extLst>
              <a:ext uri="{FF2B5EF4-FFF2-40B4-BE49-F238E27FC236}">
                <a16:creationId xmlns:a16="http://schemas.microsoft.com/office/drawing/2014/main" xmlns="" id="{C610C4F2-693A-7D4E-B4B6-AFEBD2AB713A}"/>
              </a:ext>
            </a:extLst>
          </p:cNvPr>
          <p:cNvSpPr txBox="1"/>
          <p:nvPr/>
        </p:nvSpPr>
        <p:spPr>
          <a:xfrm>
            <a:off x="3697656" y="3121350"/>
            <a:ext cx="699230" cy="461665"/>
          </a:xfrm>
          <a:prstGeom prst="rect">
            <a:avLst/>
          </a:prstGeom>
          <a:noFill/>
        </p:spPr>
        <p:txBody>
          <a:bodyPr wrap="none" rtlCol="0">
            <a:spAutoFit/>
          </a:bodyPr>
          <a:lstStyle/>
          <a:p>
            <a:r>
              <a:rPr lang="x-none" sz="2400" dirty="0"/>
              <a:t>342</a:t>
            </a:r>
          </a:p>
        </p:txBody>
      </p:sp>
      <p:sp>
        <p:nvSpPr>
          <p:cNvPr id="23" name="TextBox 22">
            <a:extLst>
              <a:ext uri="{FF2B5EF4-FFF2-40B4-BE49-F238E27FC236}">
                <a16:creationId xmlns:a16="http://schemas.microsoft.com/office/drawing/2014/main" xmlns="" id="{572863AC-2069-7646-AD11-514DF43D7817}"/>
              </a:ext>
            </a:extLst>
          </p:cNvPr>
          <p:cNvSpPr txBox="1"/>
          <p:nvPr/>
        </p:nvSpPr>
        <p:spPr>
          <a:xfrm>
            <a:off x="4528873" y="3121562"/>
            <a:ext cx="699230" cy="461665"/>
          </a:xfrm>
          <a:prstGeom prst="rect">
            <a:avLst/>
          </a:prstGeom>
          <a:noFill/>
        </p:spPr>
        <p:txBody>
          <a:bodyPr wrap="none" rtlCol="0">
            <a:spAutoFit/>
          </a:bodyPr>
          <a:lstStyle/>
          <a:p>
            <a:r>
              <a:rPr lang="x-none" sz="2400" dirty="0"/>
              <a:t>423</a:t>
            </a:r>
          </a:p>
        </p:txBody>
      </p:sp>
      <p:sp>
        <p:nvSpPr>
          <p:cNvPr id="24" name="TextBox 23">
            <a:extLst>
              <a:ext uri="{FF2B5EF4-FFF2-40B4-BE49-F238E27FC236}">
                <a16:creationId xmlns:a16="http://schemas.microsoft.com/office/drawing/2014/main" xmlns="" id="{16CCDC47-5BAE-544A-9A04-8C17AD6085EC}"/>
              </a:ext>
            </a:extLst>
          </p:cNvPr>
          <p:cNvSpPr txBox="1"/>
          <p:nvPr/>
        </p:nvSpPr>
        <p:spPr>
          <a:xfrm>
            <a:off x="5359384" y="3098638"/>
            <a:ext cx="699230" cy="461665"/>
          </a:xfrm>
          <a:prstGeom prst="rect">
            <a:avLst/>
          </a:prstGeom>
          <a:noFill/>
        </p:spPr>
        <p:txBody>
          <a:bodyPr wrap="none" rtlCol="0">
            <a:spAutoFit/>
          </a:bodyPr>
          <a:lstStyle/>
          <a:p>
            <a:r>
              <a:rPr lang="x-none" sz="2400" dirty="0"/>
              <a:t>521</a:t>
            </a:r>
          </a:p>
        </p:txBody>
      </p:sp>
      <p:sp>
        <p:nvSpPr>
          <p:cNvPr id="25" name="TextBox 24">
            <a:extLst>
              <a:ext uri="{FF2B5EF4-FFF2-40B4-BE49-F238E27FC236}">
                <a16:creationId xmlns:a16="http://schemas.microsoft.com/office/drawing/2014/main" xmlns="" id="{CA2D45CB-A5BF-8240-A8BB-C477805BD103}"/>
              </a:ext>
            </a:extLst>
          </p:cNvPr>
          <p:cNvSpPr txBox="1"/>
          <p:nvPr/>
        </p:nvSpPr>
        <p:spPr>
          <a:xfrm>
            <a:off x="6172536" y="3098637"/>
            <a:ext cx="699230" cy="461665"/>
          </a:xfrm>
          <a:prstGeom prst="rect">
            <a:avLst/>
          </a:prstGeom>
          <a:noFill/>
        </p:spPr>
        <p:txBody>
          <a:bodyPr wrap="none" rtlCol="0">
            <a:spAutoFit/>
          </a:bodyPr>
          <a:lstStyle/>
          <a:p>
            <a:r>
              <a:rPr lang="x-none" sz="2400" dirty="0"/>
              <a:t>652</a:t>
            </a:r>
          </a:p>
        </p:txBody>
      </p:sp>
      <p:sp>
        <p:nvSpPr>
          <p:cNvPr id="26" name="TextBox 25">
            <a:extLst>
              <a:ext uri="{FF2B5EF4-FFF2-40B4-BE49-F238E27FC236}">
                <a16:creationId xmlns:a16="http://schemas.microsoft.com/office/drawing/2014/main" xmlns="" id="{FA51575D-08AF-DD47-97CA-C2420B6109A7}"/>
              </a:ext>
            </a:extLst>
          </p:cNvPr>
          <p:cNvSpPr txBox="1"/>
          <p:nvPr/>
        </p:nvSpPr>
        <p:spPr>
          <a:xfrm>
            <a:off x="7033024" y="3098636"/>
            <a:ext cx="699230" cy="461665"/>
          </a:xfrm>
          <a:prstGeom prst="rect">
            <a:avLst/>
          </a:prstGeom>
          <a:noFill/>
        </p:spPr>
        <p:txBody>
          <a:bodyPr wrap="none" rtlCol="0">
            <a:spAutoFit/>
          </a:bodyPr>
          <a:lstStyle/>
          <a:p>
            <a:r>
              <a:rPr lang="x-none" sz="2400" dirty="0"/>
              <a:t>706</a:t>
            </a:r>
          </a:p>
        </p:txBody>
      </p:sp>
      <p:pic>
        <p:nvPicPr>
          <p:cNvPr id="27" name="Picture 26">
            <a:extLst>
              <a:ext uri="{FF2B5EF4-FFF2-40B4-BE49-F238E27FC236}">
                <a16:creationId xmlns:a16="http://schemas.microsoft.com/office/drawing/2014/main" xmlns="" id="{2C1C173E-DD08-9F4C-B432-EDE07C95197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772" b="90554" l="9901" r="96163">
                        <a14:foregroundMark x1="77970" y1="17264" x2="84530" y2="54072"/>
                        <a14:foregroundMark x1="84530" y1="54072" x2="85891" y2="71336"/>
                        <a14:foregroundMark x1="67822" y1="47883" x2="67822" y2="47883"/>
                        <a14:foregroundMark x1="93812" y1="62541" x2="93812" y2="62541"/>
                        <a14:foregroundMark x1="94802" y1="71987" x2="89975" y2="86645"/>
                        <a14:foregroundMark x1="89975" y1="85993" x2="93441" y2="86645"/>
                        <a14:foregroundMark x1="87995" y1="90554" x2="87995" y2="90554"/>
                        <a14:foregroundMark x1="95050" y1="65147" x2="96163" y2="70684"/>
                        <a14:foregroundMark x1="82797" y1="30945" x2="83540" y2="45603"/>
                        <a14:foregroundMark x1="83540" y1="45603" x2="87500" y2="47231"/>
                        <a14:foregroundMark x1="87500" y1="46906" x2="87500" y2="37785"/>
                        <a14:foregroundMark x1="79703" y1="43974" x2="75000" y2="44951"/>
                        <a14:foregroundMark x1="75000" y1="44951" x2="74629" y2="45277"/>
                        <a14:foregroundMark x1="81436" y1="76873" x2="84406" y2="67752"/>
                        <a14:foregroundMark x1="75371" y1="33550" x2="75371" y2="27036"/>
                        <a14:backgroundMark x1="10272" y1="59283" x2="45792" y2="59609"/>
                        <a14:backgroundMark x1="45792" y1="59609" x2="52104" y2="64821"/>
                        <a14:backgroundMark x1="52847" y1="67101" x2="65223" y2="70033"/>
                        <a14:backgroundMark x1="65223" y1="70033" x2="67079" y2="72313"/>
                        <a14:backgroundMark x1="67079" y1="72313" x2="51856" y2="46254"/>
                        <a14:backgroundMark x1="51856" y1="45928" x2="57054" y2="43648"/>
                        <a14:backgroundMark x1="57054" y1="43648" x2="61139" y2="36808"/>
                        <a14:backgroundMark x1="61139" y1="36808" x2="62624" y2="31596"/>
                        <a14:backgroundMark x1="62624" y1="31270" x2="65965" y2="29316"/>
                        <a14:backgroundMark x1="50619" y1="28013" x2="1609" y2="60586"/>
                      </a14:backgroundRemoval>
                    </a14:imgEffect>
                    <a14:imgEffect>
                      <a14:sharpenSoften amount="45000"/>
                    </a14:imgEffect>
                  </a14:imgLayer>
                </a14:imgProps>
              </a:ext>
              <a:ext uri="{28A0092B-C50C-407E-A947-70E740481C1C}">
                <a14:useLocalDpi xmlns:a14="http://schemas.microsoft.com/office/drawing/2010/main" val="0"/>
              </a:ext>
            </a:extLst>
          </a:blip>
          <a:srcRect l="61747"/>
          <a:stretch/>
        </p:blipFill>
        <p:spPr>
          <a:xfrm>
            <a:off x="7164352" y="1207732"/>
            <a:ext cx="2756733" cy="2738126"/>
          </a:xfrm>
          <a:prstGeom prst="rect">
            <a:avLst/>
          </a:prstGeom>
        </p:spPr>
      </p:pic>
      <p:pic>
        <p:nvPicPr>
          <p:cNvPr id="28" name="Picture 27">
            <a:extLst>
              <a:ext uri="{FF2B5EF4-FFF2-40B4-BE49-F238E27FC236}">
                <a16:creationId xmlns:a16="http://schemas.microsoft.com/office/drawing/2014/main" xmlns="" id="{C626C764-4543-F742-9E59-B7D325760331}"/>
              </a:ext>
            </a:extLst>
          </p:cNvPr>
          <p:cNvPicPr>
            <a:picLocks noChangeAspect="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13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852762" y="4153611"/>
            <a:ext cx="7633494" cy="2322188"/>
          </a:xfrm>
          <a:prstGeom prst="rect">
            <a:avLst/>
          </a:prstGeom>
        </p:spPr>
      </p:pic>
      <p:grpSp>
        <p:nvGrpSpPr>
          <p:cNvPr id="29" name="Group 28">
            <a:extLst>
              <a:ext uri="{FF2B5EF4-FFF2-40B4-BE49-F238E27FC236}">
                <a16:creationId xmlns:a16="http://schemas.microsoft.com/office/drawing/2014/main" xmlns="" id="{D65C07E0-A92E-5A44-82B9-46A7C21C7253}"/>
              </a:ext>
            </a:extLst>
          </p:cNvPr>
          <p:cNvGrpSpPr/>
          <p:nvPr/>
        </p:nvGrpSpPr>
        <p:grpSpPr>
          <a:xfrm>
            <a:off x="8794063" y="3085310"/>
            <a:ext cx="1010290" cy="468417"/>
            <a:chOff x="8817722" y="3103287"/>
            <a:chExt cx="1010290" cy="468417"/>
          </a:xfrm>
        </p:grpSpPr>
        <p:sp>
          <p:nvSpPr>
            <p:cNvPr id="30" name="TextBox 29">
              <a:extLst>
                <a:ext uri="{FF2B5EF4-FFF2-40B4-BE49-F238E27FC236}">
                  <a16:creationId xmlns:a16="http://schemas.microsoft.com/office/drawing/2014/main" xmlns="" id="{876FC885-9613-214D-82E3-69CCDDBCB2D8}"/>
                </a:ext>
              </a:extLst>
            </p:cNvPr>
            <p:cNvSpPr txBox="1"/>
            <p:nvPr/>
          </p:nvSpPr>
          <p:spPr>
            <a:xfrm rot="177314">
              <a:off x="8886555" y="3103287"/>
              <a:ext cx="883575" cy="461665"/>
            </a:xfrm>
            <a:prstGeom prst="rect">
              <a:avLst/>
            </a:prstGeom>
            <a:solidFill>
              <a:srgbClr val="FF0000"/>
            </a:solidFill>
            <a:effectLst>
              <a:softEdge rad="127000"/>
            </a:effectLst>
          </p:spPr>
          <p:txBody>
            <a:bodyPr wrap="none" rtlCol="0">
              <a:spAutoFit/>
            </a:bodyPr>
            <a:lstStyle/>
            <a:p>
              <a:pPr algn="ctr"/>
              <a:r>
                <a:rPr lang="x-none" sz="1200" b="1" dirty="0">
                  <a:ln w="9525">
                    <a:solidFill>
                      <a:schemeClr val="bg1"/>
                    </a:solidFill>
                  </a:ln>
                  <a:solidFill>
                    <a:schemeClr val="bg1"/>
                  </a:solidFill>
                </a:rPr>
                <a:t>Bảy trăm </a:t>
              </a:r>
            </a:p>
            <a:p>
              <a:pPr algn="ctr"/>
              <a:r>
                <a:rPr lang="x-none" sz="1200" b="1" dirty="0">
                  <a:ln w="9525">
                    <a:solidFill>
                      <a:schemeClr val="bg1"/>
                    </a:solidFill>
                  </a:ln>
                  <a:solidFill>
                    <a:schemeClr val="bg1"/>
                  </a:solidFill>
                </a:rPr>
                <a:t>linh sáu</a:t>
              </a:r>
            </a:p>
          </p:txBody>
        </p:sp>
        <p:sp>
          <p:nvSpPr>
            <p:cNvPr id="31" name="TextBox 30">
              <a:extLst>
                <a:ext uri="{FF2B5EF4-FFF2-40B4-BE49-F238E27FC236}">
                  <a16:creationId xmlns:a16="http://schemas.microsoft.com/office/drawing/2014/main" xmlns="" id="{E3DCEC3A-0539-A548-B1BD-A1188A53CF6F}"/>
                </a:ext>
              </a:extLst>
            </p:cNvPr>
            <p:cNvSpPr txBox="1"/>
            <p:nvPr/>
          </p:nvSpPr>
          <p:spPr>
            <a:xfrm rot="177314">
              <a:off x="8817722" y="3110039"/>
              <a:ext cx="1010290" cy="461665"/>
            </a:xfrm>
            <a:prstGeom prst="rect">
              <a:avLst/>
            </a:prstGeom>
            <a:noFill/>
            <a:effectLst>
              <a:softEdge rad="127000"/>
            </a:effectLst>
          </p:spPr>
          <p:txBody>
            <a:bodyPr wrap="square" rtlCol="0">
              <a:spAutoFit/>
            </a:bodyPr>
            <a:lstStyle/>
            <a:p>
              <a:pPr algn="ctr"/>
              <a:r>
                <a:rPr lang="x-none" sz="1200" b="1" dirty="0">
                  <a:ln w="9525">
                    <a:noFill/>
                  </a:ln>
                </a:rPr>
                <a:t>Bảy trăm </a:t>
              </a:r>
            </a:p>
            <a:p>
              <a:pPr algn="ctr"/>
              <a:r>
                <a:rPr lang="x-none" sz="1200" b="1" dirty="0">
                  <a:ln w="9525">
                    <a:noFill/>
                  </a:ln>
                </a:rPr>
                <a:t>linh sáu</a:t>
              </a:r>
            </a:p>
          </p:txBody>
        </p:sp>
      </p:grpSp>
      <p:sp>
        <p:nvSpPr>
          <p:cNvPr id="32" name="Freeform 31">
            <a:extLst>
              <a:ext uri="{FF2B5EF4-FFF2-40B4-BE49-F238E27FC236}">
                <a16:creationId xmlns:a16="http://schemas.microsoft.com/office/drawing/2014/main" xmlns="" id="{0268C973-5A7A-314B-9FB7-CB4EF7CEF777}"/>
              </a:ext>
            </a:extLst>
          </p:cNvPr>
          <p:cNvSpPr/>
          <p:nvPr/>
        </p:nvSpPr>
        <p:spPr>
          <a:xfrm>
            <a:off x="2695870" y="3727270"/>
            <a:ext cx="3845558" cy="1547390"/>
          </a:xfrm>
          <a:custGeom>
            <a:avLst/>
            <a:gdLst>
              <a:gd name="connsiteX0" fmla="*/ 0 w 3874429"/>
              <a:gd name="connsiteY0" fmla="*/ 1426028 h 1426028"/>
              <a:gd name="connsiteX1" fmla="*/ 87085 w 3874429"/>
              <a:gd name="connsiteY1" fmla="*/ 1088571 h 1426028"/>
              <a:gd name="connsiteX2" fmla="*/ 522514 w 3874429"/>
              <a:gd name="connsiteY2" fmla="*/ 533400 h 1426028"/>
              <a:gd name="connsiteX3" fmla="*/ 1807028 w 3874429"/>
              <a:gd name="connsiteY3" fmla="*/ 446314 h 1426028"/>
              <a:gd name="connsiteX4" fmla="*/ 3581400 w 3874429"/>
              <a:gd name="connsiteY4" fmla="*/ 424543 h 1426028"/>
              <a:gd name="connsiteX5" fmla="*/ 3853542 w 3874429"/>
              <a:gd name="connsiteY5" fmla="*/ 0 h 1426028"/>
              <a:gd name="connsiteX0" fmla="*/ 435 w 3874864"/>
              <a:gd name="connsiteY0" fmla="*/ 1426028 h 1426028"/>
              <a:gd name="connsiteX1" fmla="*/ 76634 w 3874864"/>
              <a:gd name="connsiteY1" fmla="*/ 990599 h 1426028"/>
              <a:gd name="connsiteX2" fmla="*/ 522949 w 3874864"/>
              <a:gd name="connsiteY2" fmla="*/ 533400 h 1426028"/>
              <a:gd name="connsiteX3" fmla="*/ 1807463 w 3874864"/>
              <a:gd name="connsiteY3" fmla="*/ 446314 h 1426028"/>
              <a:gd name="connsiteX4" fmla="*/ 3581835 w 3874864"/>
              <a:gd name="connsiteY4" fmla="*/ 424543 h 1426028"/>
              <a:gd name="connsiteX5" fmla="*/ 3853977 w 3874864"/>
              <a:gd name="connsiteY5" fmla="*/ 0 h 1426028"/>
              <a:gd name="connsiteX0" fmla="*/ 0 w 3874429"/>
              <a:gd name="connsiteY0" fmla="*/ 1426028 h 1426028"/>
              <a:gd name="connsiteX1" fmla="*/ 522514 w 3874429"/>
              <a:gd name="connsiteY1" fmla="*/ 533400 h 1426028"/>
              <a:gd name="connsiteX2" fmla="*/ 1807028 w 3874429"/>
              <a:gd name="connsiteY2" fmla="*/ 446314 h 1426028"/>
              <a:gd name="connsiteX3" fmla="*/ 3581400 w 3874429"/>
              <a:gd name="connsiteY3" fmla="*/ 424543 h 1426028"/>
              <a:gd name="connsiteX4" fmla="*/ 3853542 w 3874429"/>
              <a:gd name="connsiteY4" fmla="*/ 0 h 1426028"/>
              <a:gd name="connsiteX0" fmla="*/ 0 w 3874429"/>
              <a:gd name="connsiteY0" fmla="*/ 1426028 h 1426028"/>
              <a:gd name="connsiteX1" fmla="*/ 391885 w 3874429"/>
              <a:gd name="connsiteY1" fmla="*/ 620486 h 1426028"/>
              <a:gd name="connsiteX2" fmla="*/ 1807028 w 3874429"/>
              <a:gd name="connsiteY2" fmla="*/ 446314 h 1426028"/>
              <a:gd name="connsiteX3" fmla="*/ 3581400 w 3874429"/>
              <a:gd name="connsiteY3" fmla="*/ 424543 h 1426028"/>
              <a:gd name="connsiteX4" fmla="*/ 3853542 w 3874429"/>
              <a:gd name="connsiteY4" fmla="*/ 0 h 1426028"/>
              <a:gd name="connsiteX0" fmla="*/ 0 w 3874429"/>
              <a:gd name="connsiteY0" fmla="*/ 1426028 h 1426028"/>
              <a:gd name="connsiteX1" fmla="*/ 391885 w 3874429"/>
              <a:gd name="connsiteY1" fmla="*/ 620486 h 1426028"/>
              <a:gd name="connsiteX2" fmla="*/ 1807028 w 3874429"/>
              <a:gd name="connsiteY2" fmla="*/ 446314 h 1426028"/>
              <a:gd name="connsiteX3" fmla="*/ 3581400 w 3874429"/>
              <a:gd name="connsiteY3" fmla="*/ 424543 h 1426028"/>
              <a:gd name="connsiteX4" fmla="*/ 3853542 w 3874429"/>
              <a:gd name="connsiteY4" fmla="*/ 0 h 14260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74429" h="1426028">
                <a:moveTo>
                  <a:pt x="0" y="1426028"/>
                </a:moveTo>
                <a:cubicBezTo>
                  <a:pt x="108857" y="1240064"/>
                  <a:pt x="123371" y="870858"/>
                  <a:pt x="391885" y="620486"/>
                </a:cubicBezTo>
                <a:cubicBezTo>
                  <a:pt x="660399" y="370114"/>
                  <a:pt x="1275442" y="478971"/>
                  <a:pt x="1807028" y="446314"/>
                </a:cubicBezTo>
                <a:cubicBezTo>
                  <a:pt x="2338614" y="413657"/>
                  <a:pt x="3240315" y="498929"/>
                  <a:pt x="3581400" y="424543"/>
                </a:cubicBezTo>
                <a:cubicBezTo>
                  <a:pt x="3922485" y="350157"/>
                  <a:pt x="3888013" y="175078"/>
                  <a:pt x="3853542" y="0"/>
                </a:cubicBezTo>
              </a:path>
            </a:pathLst>
          </a:custGeom>
          <a:noFill/>
          <a:ln w="28575">
            <a:solidFill>
              <a:srgbClr val="3355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33" name="Freeform 32">
            <a:extLst>
              <a:ext uri="{FF2B5EF4-FFF2-40B4-BE49-F238E27FC236}">
                <a16:creationId xmlns:a16="http://schemas.microsoft.com/office/drawing/2014/main" xmlns="" id="{556484C5-C229-6B4E-94CD-111EBE25AB1F}"/>
              </a:ext>
            </a:extLst>
          </p:cNvPr>
          <p:cNvSpPr/>
          <p:nvPr/>
        </p:nvSpPr>
        <p:spPr>
          <a:xfrm>
            <a:off x="2091690" y="3740876"/>
            <a:ext cx="1874520" cy="800100"/>
          </a:xfrm>
          <a:custGeom>
            <a:avLst/>
            <a:gdLst>
              <a:gd name="connsiteX0" fmla="*/ 1874520 w 1874520"/>
              <a:gd name="connsiteY0" fmla="*/ 800100 h 800100"/>
              <a:gd name="connsiteX1" fmla="*/ 1748790 w 1874520"/>
              <a:gd name="connsiteY1" fmla="*/ 525780 h 800100"/>
              <a:gd name="connsiteX2" fmla="*/ 1303020 w 1874520"/>
              <a:gd name="connsiteY2" fmla="*/ 388620 h 800100"/>
              <a:gd name="connsiteX3" fmla="*/ 137160 w 1874520"/>
              <a:gd name="connsiteY3" fmla="*/ 388620 h 800100"/>
              <a:gd name="connsiteX4" fmla="*/ 68580 w 1874520"/>
              <a:gd name="connsiteY4" fmla="*/ 0 h 800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4520" h="800100">
                <a:moveTo>
                  <a:pt x="1874520" y="800100"/>
                </a:moveTo>
                <a:cubicBezTo>
                  <a:pt x="1859280" y="697230"/>
                  <a:pt x="1844040" y="594360"/>
                  <a:pt x="1748790" y="525780"/>
                </a:cubicBezTo>
                <a:cubicBezTo>
                  <a:pt x="1653540" y="457200"/>
                  <a:pt x="1571625" y="411480"/>
                  <a:pt x="1303020" y="388620"/>
                </a:cubicBezTo>
                <a:cubicBezTo>
                  <a:pt x="1034415" y="365760"/>
                  <a:pt x="342900" y="453390"/>
                  <a:pt x="137160" y="388620"/>
                </a:cubicBezTo>
                <a:cubicBezTo>
                  <a:pt x="-68580" y="323850"/>
                  <a:pt x="0" y="161925"/>
                  <a:pt x="68580" y="0"/>
                </a:cubicBezTo>
              </a:path>
            </a:pathLst>
          </a:custGeom>
          <a:noFill/>
          <a:ln w="28575">
            <a:solidFill>
              <a:srgbClr val="8958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34" name="Freeform 33">
            <a:extLst>
              <a:ext uri="{FF2B5EF4-FFF2-40B4-BE49-F238E27FC236}">
                <a16:creationId xmlns:a16="http://schemas.microsoft.com/office/drawing/2014/main" xmlns="" id="{1408D422-C4E7-774E-B0CF-B03F5ACAEF42}"/>
              </a:ext>
            </a:extLst>
          </p:cNvPr>
          <p:cNvSpPr/>
          <p:nvPr/>
        </p:nvSpPr>
        <p:spPr>
          <a:xfrm>
            <a:off x="3177540" y="3752306"/>
            <a:ext cx="1863090" cy="1497330"/>
          </a:xfrm>
          <a:custGeom>
            <a:avLst/>
            <a:gdLst>
              <a:gd name="connsiteX0" fmla="*/ 1863090 w 1872295"/>
              <a:gd name="connsiteY0" fmla="*/ 1497330 h 1497330"/>
              <a:gd name="connsiteX1" fmla="*/ 1840230 w 1872295"/>
              <a:gd name="connsiteY1" fmla="*/ 1200150 h 1497330"/>
              <a:gd name="connsiteX2" fmla="*/ 1600200 w 1872295"/>
              <a:gd name="connsiteY2" fmla="*/ 617220 h 1497330"/>
              <a:gd name="connsiteX3" fmla="*/ 948690 w 1872295"/>
              <a:gd name="connsiteY3" fmla="*/ 377190 h 1497330"/>
              <a:gd name="connsiteX4" fmla="*/ 0 w 1872295"/>
              <a:gd name="connsiteY4" fmla="*/ 0 h 1497330"/>
              <a:gd name="connsiteX0" fmla="*/ 1863090 w 1872295"/>
              <a:gd name="connsiteY0" fmla="*/ 1497330 h 1497330"/>
              <a:gd name="connsiteX1" fmla="*/ 1840230 w 1872295"/>
              <a:gd name="connsiteY1" fmla="*/ 1200150 h 1497330"/>
              <a:gd name="connsiteX2" fmla="*/ 1600200 w 1872295"/>
              <a:gd name="connsiteY2" fmla="*/ 617220 h 1497330"/>
              <a:gd name="connsiteX3" fmla="*/ 960120 w 1872295"/>
              <a:gd name="connsiteY3" fmla="*/ 308610 h 1497330"/>
              <a:gd name="connsiteX4" fmla="*/ 0 w 1872295"/>
              <a:gd name="connsiteY4" fmla="*/ 0 h 1497330"/>
              <a:gd name="connsiteX0" fmla="*/ 1863090 w 1866594"/>
              <a:gd name="connsiteY0" fmla="*/ 1497330 h 1497330"/>
              <a:gd name="connsiteX1" fmla="*/ 1817370 w 1866594"/>
              <a:gd name="connsiteY1" fmla="*/ 1120140 h 1497330"/>
              <a:gd name="connsiteX2" fmla="*/ 1600200 w 1866594"/>
              <a:gd name="connsiteY2" fmla="*/ 617220 h 1497330"/>
              <a:gd name="connsiteX3" fmla="*/ 960120 w 1866594"/>
              <a:gd name="connsiteY3" fmla="*/ 308610 h 1497330"/>
              <a:gd name="connsiteX4" fmla="*/ 0 w 1866594"/>
              <a:gd name="connsiteY4" fmla="*/ 0 h 1497330"/>
              <a:gd name="connsiteX0" fmla="*/ 1863090 w 1863090"/>
              <a:gd name="connsiteY0" fmla="*/ 1497330 h 1497330"/>
              <a:gd name="connsiteX1" fmla="*/ 1600200 w 1863090"/>
              <a:gd name="connsiteY1" fmla="*/ 617220 h 1497330"/>
              <a:gd name="connsiteX2" fmla="*/ 960120 w 1863090"/>
              <a:gd name="connsiteY2" fmla="*/ 308610 h 1497330"/>
              <a:gd name="connsiteX3" fmla="*/ 0 w 1863090"/>
              <a:gd name="connsiteY3" fmla="*/ 0 h 1497330"/>
              <a:gd name="connsiteX0" fmla="*/ 1863090 w 1863090"/>
              <a:gd name="connsiteY0" fmla="*/ 1497330 h 1497330"/>
              <a:gd name="connsiteX1" fmla="*/ 1657350 w 1863090"/>
              <a:gd name="connsiteY1" fmla="*/ 754380 h 1497330"/>
              <a:gd name="connsiteX2" fmla="*/ 960120 w 1863090"/>
              <a:gd name="connsiteY2" fmla="*/ 308610 h 1497330"/>
              <a:gd name="connsiteX3" fmla="*/ 0 w 1863090"/>
              <a:gd name="connsiteY3" fmla="*/ 0 h 1497330"/>
              <a:gd name="connsiteX0" fmla="*/ 1863090 w 1863090"/>
              <a:gd name="connsiteY0" fmla="*/ 1497330 h 1497330"/>
              <a:gd name="connsiteX1" fmla="*/ 1657350 w 1863090"/>
              <a:gd name="connsiteY1" fmla="*/ 754380 h 1497330"/>
              <a:gd name="connsiteX2" fmla="*/ 937260 w 1863090"/>
              <a:gd name="connsiteY2" fmla="*/ 377190 h 1497330"/>
              <a:gd name="connsiteX3" fmla="*/ 0 w 1863090"/>
              <a:gd name="connsiteY3" fmla="*/ 0 h 1497330"/>
            </a:gdLst>
            <a:ahLst/>
            <a:cxnLst>
              <a:cxn ang="0">
                <a:pos x="connsiteX0" y="connsiteY0"/>
              </a:cxn>
              <a:cxn ang="0">
                <a:pos x="connsiteX1" y="connsiteY1"/>
              </a:cxn>
              <a:cxn ang="0">
                <a:pos x="connsiteX2" y="connsiteY2"/>
              </a:cxn>
              <a:cxn ang="0">
                <a:pos x="connsiteX3" y="connsiteY3"/>
              </a:cxn>
            </a:cxnLst>
            <a:rect l="l" t="t" r="r" b="b"/>
            <a:pathLst>
              <a:path w="1863090" h="1497330">
                <a:moveTo>
                  <a:pt x="1863090" y="1497330"/>
                </a:moveTo>
                <a:cubicBezTo>
                  <a:pt x="1808321" y="1313974"/>
                  <a:pt x="1811655" y="941070"/>
                  <a:pt x="1657350" y="754380"/>
                </a:cubicBezTo>
                <a:cubicBezTo>
                  <a:pt x="1503045" y="567690"/>
                  <a:pt x="1203960" y="480060"/>
                  <a:pt x="937260" y="377190"/>
                </a:cubicBezTo>
                <a:cubicBezTo>
                  <a:pt x="670560" y="274320"/>
                  <a:pt x="340995" y="137160"/>
                  <a:pt x="0" y="0"/>
                </a:cubicBezTo>
              </a:path>
            </a:pathLst>
          </a:custGeom>
          <a:noFill/>
          <a:ln w="28575">
            <a:solidFill>
              <a:srgbClr val="F286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35" name="Freeform 34">
            <a:extLst>
              <a:ext uri="{FF2B5EF4-FFF2-40B4-BE49-F238E27FC236}">
                <a16:creationId xmlns:a16="http://schemas.microsoft.com/office/drawing/2014/main" xmlns="" id="{1B2FA035-9130-C641-A48F-7CF0651A18A2}"/>
              </a:ext>
            </a:extLst>
          </p:cNvPr>
          <p:cNvSpPr/>
          <p:nvPr/>
        </p:nvSpPr>
        <p:spPr>
          <a:xfrm>
            <a:off x="4091940" y="3740876"/>
            <a:ext cx="2171700" cy="822960"/>
          </a:xfrm>
          <a:custGeom>
            <a:avLst/>
            <a:gdLst>
              <a:gd name="connsiteX0" fmla="*/ 2171700 w 2199878"/>
              <a:gd name="connsiteY0" fmla="*/ 822960 h 822960"/>
              <a:gd name="connsiteX1" fmla="*/ 1988820 w 2199878"/>
              <a:gd name="connsiteY1" fmla="*/ 251460 h 822960"/>
              <a:gd name="connsiteX2" fmla="*/ 605790 w 2199878"/>
              <a:gd name="connsiteY2" fmla="*/ 228600 h 822960"/>
              <a:gd name="connsiteX3" fmla="*/ 0 w 2199878"/>
              <a:gd name="connsiteY3" fmla="*/ 0 h 822960"/>
              <a:gd name="connsiteX0" fmla="*/ 2171700 w 2171700"/>
              <a:gd name="connsiteY0" fmla="*/ 822960 h 822960"/>
              <a:gd name="connsiteX1" fmla="*/ 605790 w 2171700"/>
              <a:gd name="connsiteY1" fmla="*/ 228600 h 822960"/>
              <a:gd name="connsiteX2" fmla="*/ 0 w 2171700"/>
              <a:gd name="connsiteY2" fmla="*/ 0 h 822960"/>
              <a:gd name="connsiteX0" fmla="*/ 2171700 w 2171700"/>
              <a:gd name="connsiteY0" fmla="*/ 822960 h 822960"/>
              <a:gd name="connsiteX1" fmla="*/ 0 w 2171700"/>
              <a:gd name="connsiteY1" fmla="*/ 0 h 822960"/>
            </a:gdLst>
            <a:ahLst/>
            <a:cxnLst>
              <a:cxn ang="0">
                <a:pos x="connsiteX0" y="connsiteY0"/>
              </a:cxn>
              <a:cxn ang="0">
                <a:pos x="connsiteX1" y="connsiteY1"/>
              </a:cxn>
            </a:cxnLst>
            <a:rect l="l" t="t" r="r" b="b"/>
            <a:pathLst>
              <a:path w="2171700" h="822960">
                <a:moveTo>
                  <a:pt x="2171700" y="822960"/>
                </a:moveTo>
                <a:lnTo>
                  <a:pt x="0" y="0"/>
                </a:lnTo>
              </a:path>
            </a:pathLst>
          </a:custGeom>
          <a:noFill/>
          <a:ln w="28575">
            <a:solidFill>
              <a:srgbClr val="F9CA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36" name="Freeform 35">
            <a:extLst>
              <a:ext uri="{FF2B5EF4-FFF2-40B4-BE49-F238E27FC236}">
                <a16:creationId xmlns:a16="http://schemas.microsoft.com/office/drawing/2014/main" xmlns="" id="{DC727746-29CF-B643-B1E1-BDFE69865EAF}"/>
              </a:ext>
            </a:extLst>
          </p:cNvPr>
          <p:cNvSpPr/>
          <p:nvPr/>
        </p:nvSpPr>
        <p:spPr>
          <a:xfrm>
            <a:off x="4812032" y="3740876"/>
            <a:ext cx="2543366" cy="1645920"/>
          </a:xfrm>
          <a:custGeom>
            <a:avLst/>
            <a:gdLst>
              <a:gd name="connsiteX0" fmla="*/ 2607109 w 2647848"/>
              <a:gd name="connsiteY0" fmla="*/ 1645920 h 1645920"/>
              <a:gd name="connsiteX1" fmla="*/ 2641399 w 2647848"/>
              <a:gd name="connsiteY1" fmla="*/ 1177290 h 1645920"/>
              <a:gd name="connsiteX2" fmla="*/ 2492809 w 2647848"/>
              <a:gd name="connsiteY2" fmla="*/ 560070 h 1645920"/>
              <a:gd name="connsiteX3" fmla="*/ 1772719 w 2647848"/>
              <a:gd name="connsiteY3" fmla="*/ 228600 h 1645920"/>
              <a:gd name="connsiteX4" fmla="*/ 972619 w 2647848"/>
              <a:gd name="connsiteY4" fmla="*/ 102870 h 1645920"/>
              <a:gd name="connsiteX5" fmla="*/ 92509 w 2647848"/>
              <a:gd name="connsiteY5" fmla="*/ 91440 h 1645920"/>
              <a:gd name="connsiteX6" fmla="*/ 69649 w 2647848"/>
              <a:gd name="connsiteY6" fmla="*/ 0 h 1645920"/>
              <a:gd name="connsiteX0" fmla="*/ 2607109 w 2700439"/>
              <a:gd name="connsiteY0" fmla="*/ 1645920 h 1645920"/>
              <a:gd name="connsiteX1" fmla="*/ 2641399 w 2700439"/>
              <a:gd name="connsiteY1" fmla="*/ 1177290 h 1645920"/>
              <a:gd name="connsiteX2" fmla="*/ 1772719 w 2700439"/>
              <a:gd name="connsiteY2" fmla="*/ 228600 h 1645920"/>
              <a:gd name="connsiteX3" fmla="*/ 972619 w 2700439"/>
              <a:gd name="connsiteY3" fmla="*/ 102870 h 1645920"/>
              <a:gd name="connsiteX4" fmla="*/ 92509 w 2700439"/>
              <a:gd name="connsiteY4" fmla="*/ 91440 h 1645920"/>
              <a:gd name="connsiteX5" fmla="*/ 69649 w 2700439"/>
              <a:gd name="connsiteY5" fmla="*/ 0 h 1645920"/>
              <a:gd name="connsiteX0" fmla="*/ 2607109 w 2759614"/>
              <a:gd name="connsiteY0" fmla="*/ 1645920 h 1645920"/>
              <a:gd name="connsiteX1" fmla="*/ 2641399 w 2759614"/>
              <a:gd name="connsiteY1" fmla="*/ 1177290 h 1645920"/>
              <a:gd name="connsiteX2" fmla="*/ 972619 w 2759614"/>
              <a:gd name="connsiteY2" fmla="*/ 102870 h 1645920"/>
              <a:gd name="connsiteX3" fmla="*/ 92509 w 2759614"/>
              <a:gd name="connsiteY3" fmla="*/ 91440 h 1645920"/>
              <a:gd name="connsiteX4" fmla="*/ 69649 w 2759614"/>
              <a:gd name="connsiteY4" fmla="*/ 0 h 1645920"/>
              <a:gd name="connsiteX0" fmla="*/ 2607109 w 2824772"/>
              <a:gd name="connsiteY0" fmla="*/ 1645920 h 1645920"/>
              <a:gd name="connsiteX1" fmla="*/ 2641399 w 2824772"/>
              <a:gd name="connsiteY1" fmla="*/ 1177290 h 1645920"/>
              <a:gd name="connsiteX2" fmla="*/ 92509 w 2824772"/>
              <a:gd name="connsiteY2" fmla="*/ 91440 h 1645920"/>
              <a:gd name="connsiteX3" fmla="*/ 69649 w 2824772"/>
              <a:gd name="connsiteY3" fmla="*/ 0 h 1645920"/>
              <a:gd name="connsiteX0" fmla="*/ 2607109 w 2612832"/>
              <a:gd name="connsiteY0" fmla="*/ 1645920 h 1645920"/>
              <a:gd name="connsiteX1" fmla="*/ 2161339 w 2612832"/>
              <a:gd name="connsiteY1" fmla="*/ 697230 h 1645920"/>
              <a:gd name="connsiteX2" fmla="*/ 92509 w 2612832"/>
              <a:gd name="connsiteY2" fmla="*/ 91440 h 1645920"/>
              <a:gd name="connsiteX3" fmla="*/ 69649 w 2612832"/>
              <a:gd name="connsiteY3" fmla="*/ 0 h 1645920"/>
              <a:gd name="connsiteX0" fmla="*/ 2537460 w 2543366"/>
              <a:gd name="connsiteY0" fmla="*/ 1645920 h 1645920"/>
              <a:gd name="connsiteX1" fmla="*/ 2091690 w 2543366"/>
              <a:gd name="connsiteY1" fmla="*/ 697230 h 1645920"/>
              <a:gd name="connsiteX2" fmla="*/ 0 w 2543366"/>
              <a:gd name="connsiteY2" fmla="*/ 0 h 1645920"/>
            </a:gdLst>
            <a:ahLst/>
            <a:cxnLst>
              <a:cxn ang="0">
                <a:pos x="connsiteX0" y="connsiteY0"/>
              </a:cxn>
              <a:cxn ang="0">
                <a:pos x="connsiteX1" y="connsiteY1"/>
              </a:cxn>
              <a:cxn ang="0">
                <a:pos x="connsiteX2" y="connsiteY2"/>
              </a:cxn>
            </a:cxnLst>
            <a:rect l="l" t="t" r="r" b="b"/>
            <a:pathLst>
              <a:path w="2543366" h="1645920">
                <a:moveTo>
                  <a:pt x="2537460" y="1645920"/>
                </a:moveTo>
                <a:cubicBezTo>
                  <a:pt x="2564130" y="1502092"/>
                  <a:pt x="2514600" y="971550"/>
                  <a:pt x="2091690" y="697230"/>
                </a:cubicBezTo>
                <a:cubicBezTo>
                  <a:pt x="1668780" y="422910"/>
                  <a:pt x="435769" y="145256"/>
                  <a:pt x="0" y="0"/>
                </a:cubicBezTo>
              </a:path>
            </a:pathLst>
          </a:custGeom>
          <a:noFill/>
          <a:ln w="28575">
            <a:solidFill>
              <a:srgbClr val="7FC4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37" name="Freeform 36">
            <a:extLst>
              <a:ext uri="{FF2B5EF4-FFF2-40B4-BE49-F238E27FC236}">
                <a16:creationId xmlns:a16="http://schemas.microsoft.com/office/drawing/2014/main" xmlns="" id="{6A465EF6-CA36-B34D-9999-B86F824B7809}"/>
              </a:ext>
            </a:extLst>
          </p:cNvPr>
          <p:cNvSpPr/>
          <p:nvPr/>
        </p:nvSpPr>
        <p:spPr>
          <a:xfrm>
            <a:off x="5692140" y="3740876"/>
            <a:ext cx="2857500" cy="891540"/>
          </a:xfrm>
          <a:custGeom>
            <a:avLst/>
            <a:gdLst>
              <a:gd name="connsiteX0" fmla="*/ 2857500 w 2857500"/>
              <a:gd name="connsiteY0" fmla="*/ 891540 h 891540"/>
              <a:gd name="connsiteX1" fmla="*/ 2583180 w 2857500"/>
              <a:gd name="connsiteY1" fmla="*/ 617220 h 891540"/>
              <a:gd name="connsiteX2" fmla="*/ 1954530 w 2857500"/>
              <a:gd name="connsiteY2" fmla="*/ 537210 h 891540"/>
              <a:gd name="connsiteX3" fmla="*/ 1268730 w 2857500"/>
              <a:gd name="connsiteY3" fmla="*/ 354330 h 891540"/>
              <a:gd name="connsiteX4" fmla="*/ 434340 w 2857500"/>
              <a:gd name="connsiteY4" fmla="*/ 160020 h 891540"/>
              <a:gd name="connsiteX5" fmla="*/ 0 w 2857500"/>
              <a:gd name="connsiteY5" fmla="*/ 0 h 891540"/>
              <a:gd name="connsiteX0" fmla="*/ 2857500 w 2857500"/>
              <a:gd name="connsiteY0" fmla="*/ 891540 h 891540"/>
              <a:gd name="connsiteX1" fmla="*/ 2583180 w 2857500"/>
              <a:gd name="connsiteY1" fmla="*/ 617220 h 891540"/>
              <a:gd name="connsiteX2" fmla="*/ 1954530 w 2857500"/>
              <a:gd name="connsiteY2" fmla="*/ 480060 h 891540"/>
              <a:gd name="connsiteX3" fmla="*/ 1268730 w 2857500"/>
              <a:gd name="connsiteY3" fmla="*/ 354330 h 891540"/>
              <a:gd name="connsiteX4" fmla="*/ 434340 w 2857500"/>
              <a:gd name="connsiteY4" fmla="*/ 160020 h 891540"/>
              <a:gd name="connsiteX5" fmla="*/ 0 w 2857500"/>
              <a:gd name="connsiteY5" fmla="*/ 0 h 891540"/>
              <a:gd name="connsiteX0" fmla="*/ 2857500 w 2857500"/>
              <a:gd name="connsiteY0" fmla="*/ 891540 h 891540"/>
              <a:gd name="connsiteX1" fmla="*/ 2583180 w 2857500"/>
              <a:gd name="connsiteY1" fmla="*/ 617220 h 891540"/>
              <a:gd name="connsiteX2" fmla="*/ 1268730 w 2857500"/>
              <a:gd name="connsiteY2" fmla="*/ 354330 h 891540"/>
              <a:gd name="connsiteX3" fmla="*/ 434340 w 2857500"/>
              <a:gd name="connsiteY3" fmla="*/ 160020 h 891540"/>
              <a:gd name="connsiteX4" fmla="*/ 0 w 2857500"/>
              <a:gd name="connsiteY4" fmla="*/ 0 h 8915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00" h="891540">
                <a:moveTo>
                  <a:pt x="2857500" y="891540"/>
                </a:moveTo>
                <a:cubicBezTo>
                  <a:pt x="2795587" y="783907"/>
                  <a:pt x="2847975" y="706755"/>
                  <a:pt x="2583180" y="617220"/>
                </a:cubicBezTo>
                <a:cubicBezTo>
                  <a:pt x="2318385" y="527685"/>
                  <a:pt x="1626870" y="430530"/>
                  <a:pt x="1268730" y="354330"/>
                </a:cubicBezTo>
                <a:cubicBezTo>
                  <a:pt x="1015365" y="300990"/>
                  <a:pt x="645795" y="219075"/>
                  <a:pt x="434340" y="160020"/>
                </a:cubicBezTo>
                <a:cubicBezTo>
                  <a:pt x="222885" y="100965"/>
                  <a:pt x="111442" y="50482"/>
                  <a:pt x="0" y="0"/>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Tree>
    <p:extLst>
      <p:ext uri="{BB962C8B-B14F-4D97-AF65-F5344CB8AC3E}">
        <p14:creationId xmlns:p14="http://schemas.microsoft.com/office/powerpoint/2010/main" val="1145579139"/>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500"/>
                                            <p:tgtEl>
                                              <p:spTgt spid="13"/>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500"/>
                                            <p:tgtEl>
                                              <p:spTgt spid="15"/>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500"/>
                                            <p:tgtEl>
                                              <p:spTgt spid="16"/>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500"/>
                                            <p:tgtEl>
                                              <p:spTgt spid="17"/>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fade">
                                          <p:cBhvr>
                                            <p:cTn id="54" dur="500"/>
                                            <p:tgtEl>
                                              <p:spTgt spid="18"/>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fade">
                                          <p:cBhvr>
                                            <p:cTn id="57" dur="500"/>
                                            <p:tgtEl>
                                              <p:spTgt spid="19"/>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0"/>
                                            </p:tgtEl>
                                            <p:attrNameLst>
                                              <p:attrName>style.visibility</p:attrName>
                                            </p:attrNameLst>
                                          </p:cBhvr>
                                          <p:to>
                                            <p:strVal val="visible"/>
                                          </p:to>
                                        </p:set>
                                        <p:animEffect transition="in" filter="fade">
                                          <p:cBhvr>
                                            <p:cTn id="60" dur="500"/>
                                            <p:tgtEl>
                                              <p:spTgt spid="20"/>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21"/>
                                            </p:tgtEl>
                                            <p:attrNameLst>
                                              <p:attrName>style.visibility</p:attrName>
                                            </p:attrNameLst>
                                          </p:cBhvr>
                                          <p:to>
                                            <p:strVal val="visible"/>
                                          </p:to>
                                        </p:set>
                                        <p:animEffect transition="in" filter="fade">
                                          <p:cBhvr>
                                            <p:cTn id="63" dur="500"/>
                                            <p:tgtEl>
                                              <p:spTgt spid="21"/>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22"/>
                                            </p:tgtEl>
                                            <p:attrNameLst>
                                              <p:attrName>style.visibility</p:attrName>
                                            </p:attrNameLst>
                                          </p:cBhvr>
                                          <p:to>
                                            <p:strVal val="visible"/>
                                          </p:to>
                                        </p:set>
                                        <p:animEffect transition="in" filter="fade">
                                          <p:cBhvr>
                                            <p:cTn id="66" dur="500"/>
                                            <p:tgtEl>
                                              <p:spTgt spid="22"/>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23"/>
                                            </p:tgtEl>
                                            <p:attrNameLst>
                                              <p:attrName>style.visibility</p:attrName>
                                            </p:attrNameLst>
                                          </p:cBhvr>
                                          <p:to>
                                            <p:strVal val="visible"/>
                                          </p:to>
                                        </p:set>
                                        <p:animEffect transition="in" filter="fade">
                                          <p:cBhvr>
                                            <p:cTn id="69" dur="500"/>
                                            <p:tgtEl>
                                              <p:spTgt spid="23"/>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24"/>
                                            </p:tgtEl>
                                            <p:attrNameLst>
                                              <p:attrName>style.visibility</p:attrName>
                                            </p:attrNameLst>
                                          </p:cBhvr>
                                          <p:to>
                                            <p:strVal val="visible"/>
                                          </p:to>
                                        </p:set>
                                        <p:animEffect transition="in" filter="fade">
                                          <p:cBhvr>
                                            <p:cTn id="72" dur="500"/>
                                            <p:tgtEl>
                                              <p:spTgt spid="24"/>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25"/>
                                            </p:tgtEl>
                                            <p:attrNameLst>
                                              <p:attrName>style.visibility</p:attrName>
                                            </p:attrNameLst>
                                          </p:cBhvr>
                                          <p:to>
                                            <p:strVal val="visible"/>
                                          </p:to>
                                        </p:set>
                                        <p:animEffect transition="in" filter="fade">
                                          <p:cBhvr>
                                            <p:cTn id="75" dur="500"/>
                                            <p:tgtEl>
                                              <p:spTgt spid="25"/>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26"/>
                                            </p:tgtEl>
                                            <p:attrNameLst>
                                              <p:attrName>style.visibility</p:attrName>
                                            </p:attrNameLst>
                                          </p:cBhvr>
                                          <p:to>
                                            <p:strVal val="visible"/>
                                          </p:to>
                                        </p:set>
                                        <p:animEffect transition="in" filter="fade">
                                          <p:cBhvr>
                                            <p:cTn id="78" dur="500"/>
                                            <p:tgtEl>
                                              <p:spTgt spid="26"/>
                                            </p:tgtEl>
                                          </p:cBhvr>
                                        </p:animEffect>
                                      </p:childTnLst>
                                    </p:cTn>
                                  </p:par>
                                  <p:par>
                                    <p:cTn id="79" presetID="10" presetClass="entr" presetSubtype="0" fill="hold" nodeType="withEffect">
                                      <p:stCondLst>
                                        <p:cond delay="0"/>
                                      </p:stCondLst>
                                      <p:childTnLst>
                                        <p:set>
                                          <p:cBhvr>
                                            <p:cTn id="80" dur="1" fill="hold">
                                              <p:stCondLst>
                                                <p:cond delay="0"/>
                                              </p:stCondLst>
                                            </p:cTn>
                                            <p:tgtEl>
                                              <p:spTgt spid="28"/>
                                            </p:tgtEl>
                                            <p:attrNameLst>
                                              <p:attrName>style.visibility</p:attrName>
                                            </p:attrNameLst>
                                          </p:cBhvr>
                                          <p:to>
                                            <p:strVal val="visible"/>
                                          </p:to>
                                        </p:set>
                                        <p:animEffect transition="in" filter="fade">
                                          <p:cBhvr>
                                            <p:cTn id="81" dur="500"/>
                                            <p:tgtEl>
                                              <p:spTgt spid="28"/>
                                            </p:tgtEl>
                                          </p:cBhvr>
                                        </p:animEffect>
                                      </p:childTnLst>
                                    </p:cTn>
                                  </p:par>
                                </p:childTnLst>
                              </p:cTn>
                            </p:par>
                          </p:childTnLst>
                        </p:cTn>
                      </p:par>
                      <p:par>
                        <p:cTn id="82" fill="hold">
                          <p:stCondLst>
                            <p:cond delay="indefinite"/>
                          </p:stCondLst>
                          <p:childTnLst>
                            <p:par>
                              <p:cTn id="83" fill="hold">
                                <p:stCondLst>
                                  <p:cond delay="0"/>
                                </p:stCondLst>
                                <p:childTnLst>
                                  <p:par>
                                    <p:cTn id="84" presetID="2" presetClass="entr" presetSubtype="2" fill="hold" nodeType="clickEffect" p14:presetBounceEnd="50000">
                                      <p:stCondLst>
                                        <p:cond delay="0"/>
                                      </p:stCondLst>
                                      <p:childTnLst>
                                        <p:set>
                                          <p:cBhvr>
                                            <p:cTn id="85" dur="1" fill="hold">
                                              <p:stCondLst>
                                                <p:cond delay="0"/>
                                              </p:stCondLst>
                                            </p:cTn>
                                            <p:tgtEl>
                                              <p:spTgt spid="27"/>
                                            </p:tgtEl>
                                            <p:attrNameLst>
                                              <p:attrName>style.visibility</p:attrName>
                                            </p:attrNameLst>
                                          </p:cBhvr>
                                          <p:to>
                                            <p:strVal val="visible"/>
                                          </p:to>
                                        </p:set>
                                        <p:anim calcmode="lin" valueType="num" p14:bounceEnd="50000">
                                          <p:cBhvr additive="base">
                                            <p:cTn id="86" dur="1000" fill="hold"/>
                                            <p:tgtEl>
                                              <p:spTgt spid="27"/>
                                            </p:tgtEl>
                                            <p:attrNameLst>
                                              <p:attrName>ppt_x</p:attrName>
                                            </p:attrNameLst>
                                          </p:cBhvr>
                                          <p:tavLst>
                                            <p:tav tm="0">
                                              <p:val>
                                                <p:strVal val="1+#ppt_w/2"/>
                                              </p:val>
                                            </p:tav>
                                            <p:tav tm="100000">
                                              <p:val>
                                                <p:strVal val="#ppt_x"/>
                                              </p:val>
                                            </p:tav>
                                          </p:tavLst>
                                        </p:anim>
                                        <p:anim calcmode="lin" valueType="num" p14:bounceEnd="50000">
                                          <p:cBhvr additive="base">
                                            <p:cTn id="87" dur="1000" fill="hold"/>
                                            <p:tgtEl>
                                              <p:spTgt spid="27"/>
                                            </p:tgtEl>
                                            <p:attrNameLst>
                                              <p:attrName>ppt_y</p:attrName>
                                            </p:attrNameLst>
                                          </p:cBhvr>
                                          <p:tavLst>
                                            <p:tav tm="0">
                                              <p:val>
                                                <p:strVal val="#ppt_y"/>
                                              </p:val>
                                            </p:tav>
                                            <p:tav tm="100000">
                                              <p:val>
                                                <p:strVal val="#ppt_y"/>
                                              </p:val>
                                            </p:tav>
                                          </p:tavLst>
                                        </p:anim>
                                      </p:childTnLst>
                                    </p:cTn>
                                  </p:par>
                                </p:childTnLst>
                              </p:cTn>
                            </p:par>
                            <p:par>
                              <p:cTn id="88" fill="hold">
                                <p:stCondLst>
                                  <p:cond delay="1000"/>
                                </p:stCondLst>
                                <p:childTnLst>
                                  <p:par>
                                    <p:cTn id="89" presetID="1" presetClass="entr" presetSubtype="0" fill="hold" nodeType="afterEffect">
                                      <p:stCondLst>
                                        <p:cond delay="0"/>
                                      </p:stCondLst>
                                      <p:childTnLst>
                                        <p:set>
                                          <p:cBhvr>
                                            <p:cTn id="90" dur="1" fill="hold">
                                              <p:stCondLst>
                                                <p:cond delay="0"/>
                                              </p:stCondLst>
                                            </p:cTn>
                                            <p:tgtEl>
                                              <p:spTgt spid="29"/>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mph" presetSubtype="2" fill="hold" nodeType="clickEffect">
                                      <p:stCondLst>
                                        <p:cond delay="0"/>
                                      </p:stCondLst>
                                      <p:childTnLst>
                                        <p:animClr clrSpc="rgb" dir="cw">
                                          <p:cBhvr>
                                            <p:cTn id="94" dur="2000" fill="hold"/>
                                            <p:tgtEl>
                                              <p:spTgt spid="11"/>
                                            </p:tgtEl>
                                            <p:attrNameLst>
                                              <p:attrName>fillcolor</p:attrName>
                                            </p:attrNameLst>
                                          </p:cBhvr>
                                          <p:to>
                                            <a:srgbClr val="F07680"/>
                                          </p:to>
                                        </p:animClr>
                                        <p:set>
                                          <p:cBhvr>
                                            <p:cTn id="95" dur="2000" fill="hold"/>
                                            <p:tgtEl>
                                              <p:spTgt spid="11"/>
                                            </p:tgtEl>
                                            <p:attrNameLst>
                                              <p:attrName>fill.type</p:attrName>
                                            </p:attrNameLst>
                                          </p:cBhvr>
                                          <p:to>
                                            <p:strVal val="solid"/>
                                          </p:to>
                                        </p:set>
                                        <p:set>
                                          <p:cBhvr>
                                            <p:cTn id="96" dur="2000" fill="hold"/>
                                            <p:tgtEl>
                                              <p:spTgt spid="11"/>
                                            </p:tgtEl>
                                            <p:attrNameLst>
                                              <p:attrName>fill.on</p:attrName>
                                            </p:attrNameLst>
                                          </p:cBhvr>
                                          <p:to>
                                            <p:strVal val="true"/>
                                          </p:to>
                                        </p:set>
                                      </p:childTnLst>
                                    </p:cTn>
                                  </p:par>
                                </p:childTnLst>
                              </p:cTn>
                            </p:par>
                          </p:childTnLst>
                        </p:cTn>
                      </p:par>
                      <p:par>
                        <p:cTn id="97" fill="hold">
                          <p:stCondLst>
                            <p:cond delay="indefinite"/>
                          </p:stCondLst>
                          <p:childTnLst>
                            <p:par>
                              <p:cTn id="98" fill="hold">
                                <p:stCondLst>
                                  <p:cond delay="0"/>
                                </p:stCondLst>
                                <p:childTnLst>
                                  <p:par>
                                    <p:cTn id="99" presetID="22" presetClass="entr" presetSubtype="4" fill="hold" grpId="0" nodeType="clickEffect">
                                      <p:stCondLst>
                                        <p:cond delay="0"/>
                                      </p:stCondLst>
                                      <p:childTnLst>
                                        <p:set>
                                          <p:cBhvr>
                                            <p:cTn id="100" dur="1" fill="hold">
                                              <p:stCondLst>
                                                <p:cond delay="0"/>
                                              </p:stCondLst>
                                            </p:cTn>
                                            <p:tgtEl>
                                              <p:spTgt spid="32"/>
                                            </p:tgtEl>
                                            <p:attrNameLst>
                                              <p:attrName>style.visibility</p:attrName>
                                            </p:attrNameLst>
                                          </p:cBhvr>
                                          <p:to>
                                            <p:strVal val="visible"/>
                                          </p:to>
                                        </p:set>
                                        <p:animEffect transition="in" filter="wipe(down)">
                                          <p:cBhvr>
                                            <p:cTn id="101" dur="500"/>
                                            <p:tgtEl>
                                              <p:spTgt spid="32"/>
                                            </p:tgtEl>
                                          </p:cBhvr>
                                        </p:animEffect>
                                      </p:childTnLst>
                                    </p:cTn>
                                  </p:par>
                                </p:childTnLst>
                              </p:cTn>
                            </p:par>
                            <p:par>
                              <p:cTn id="102" fill="hold">
                                <p:stCondLst>
                                  <p:cond delay="500"/>
                                </p:stCondLst>
                                <p:childTnLst>
                                  <p:par>
                                    <p:cTn id="103" presetID="1" presetClass="emph" presetSubtype="2" fill="hold" nodeType="afterEffect">
                                      <p:stCondLst>
                                        <p:cond delay="0"/>
                                      </p:stCondLst>
                                      <p:childTnLst>
                                        <p:animClr clrSpc="rgb" dir="cw">
                                          <p:cBhvr>
                                            <p:cTn id="104" dur="500" fill="hold"/>
                                            <p:tgtEl>
                                              <p:spTgt spid="10"/>
                                            </p:tgtEl>
                                            <p:attrNameLst>
                                              <p:attrName>fillcolor</p:attrName>
                                            </p:attrNameLst>
                                          </p:cBhvr>
                                          <p:to>
                                            <a:srgbClr val="8395D1"/>
                                          </p:to>
                                        </p:animClr>
                                        <p:set>
                                          <p:cBhvr>
                                            <p:cTn id="105" dur="500" fill="hold"/>
                                            <p:tgtEl>
                                              <p:spTgt spid="10"/>
                                            </p:tgtEl>
                                            <p:attrNameLst>
                                              <p:attrName>fill.type</p:attrName>
                                            </p:attrNameLst>
                                          </p:cBhvr>
                                          <p:to>
                                            <p:strVal val="solid"/>
                                          </p:to>
                                        </p:set>
                                        <p:set>
                                          <p:cBhvr>
                                            <p:cTn id="106" dur="500" fill="hold"/>
                                            <p:tgtEl>
                                              <p:spTgt spid="10"/>
                                            </p:tgtEl>
                                            <p:attrNameLst>
                                              <p:attrName>fill.on</p:attrName>
                                            </p:attrNameLst>
                                          </p:cBhvr>
                                          <p:to>
                                            <p:strVal val="true"/>
                                          </p:to>
                                        </p:set>
                                      </p:childTnLst>
                                    </p:cTn>
                                  </p:par>
                                </p:childTnLst>
                              </p:cTn>
                            </p:par>
                          </p:childTnLst>
                        </p:cTn>
                      </p:par>
                      <p:par>
                        <p:cTn id="107" fill="hold">
                          <p:stCondLst>
                            <p:cond delay="indefinite"/>
                          </p:stCondLst>
                          <p:childTnLst>
                            <p:par>
                              <p:cTn id="108" fill="hold">
                                <p:stCondLst>
                                  <p:cond delay="0"/>
                                </p:stCondLst>
                                <p:childTnLst>
                                  <p:par>
                                    <p:cTn id="109" presetID="22" presetClass="entr" presetSubtype="4" fill="hold" grpId="0" nodeType="clickEffect">
                                      <p:stCondLst>
                                        <p:cond delay="0"/>
                                      </p:stCondLst>
                                      <p:childTnLst>
                                        <p:set>
                                          <p:cBhvr>
                                            <p:cTn id="110" dur="1" fill="hold">
                                              <p:stCondLst>
                                                <p:cond delay="0"/>
                                              </p:stCondLst>
                                            </p:cTn>
                                            <p:tgtEl>
                                              <p:spTgt spid="33"/>
                                            </p:tgtEl>
                                            <p:attrNameLst>
                                              <p:attrName>style.visibility</p:attrName>
                                            </p:attrNameLst>
                                          </p:cBhvr>
                                          <p:to>
                                            <p:strVal val="visible"/>
                                          </p:to>
                                        </p:set>
                                        <p:animEffect transition="in" filter="wipe(down)">
                                          <p:cBhvr>
                                            <p:cTn id="111" dur="500"/>
                                            <p:tgtEl>
                                              <p:spTgt spid="33"/>
                                            </p:tgtEl>
                                          </p:cBhvr>
                                        </p:animEffect>
                                      </p:childTnLst>
                                    </p:cTn>
                                  </p:par>
                                </p:childTnLst>
                              </p:cTn>
                            </p:par>
                            <p:par>
                              <p:cTn id="112" fill="hold">
                                <p:stCondLst>
                                  <p:cond delay="500"/>
                                </p:stCondLst>
                                <p:childTnLst>
                                  <p:par>
                                    <p:cTn id="113" presetID="1" presetClass="emph" presetSubtype="2" fill="hold" nodeType="afterEffect">
                                      <p:stCondLst>
                                        <p:cond delay="0"/>
                                      </p:stCondLst>
                                      <p:childTnLst>
                                        <p:animClr clrSpc="rgb" dir="cw">
                                          <p:cBhvr>
                                            <p:cTn id="114" dur="500" fill="hold"/>
                                            <p:tgtEl>
                                              <p:spTgt spid="5"/>
                                            </p:tgtEl>
                                            <p:attrNameLst>
                                              <p:attrName>fillcolor</p:attrName>
                                            </p:attrNameLst>
                                          </p:cBhvr>
                                          <p:to>
                                            <a:srgbClr val="F7D7F1"/>
                                          </p:to>
                                        </p:animClr>
                                        <p:set>
                                          <p:cBhvr>
                                            <p:cTn id="115" dur="500" fill="hold"/>
                                            <p:tgtEl>
                                              <p:spTgt spid="5"/>
                                            </p:tgtEl>
                                            <p:attrNameLst>
                                              <p:attrName>fill.type</p:attrName>
                                            </p:attrNameLst>
                                          </p:cBhvr>
                                          <p:to>
                                            <p:strVal val="solid"/>
                                          </p:to>
                                        </p:set>
                                        <p:set>
                                          <p:cBhvr>
                                            <p:cTn id="116" dur="500" fill="hold"/>
                                            <p:tgtEl>
                                              <p:spTgt spid="5"/>
                                            </p:tgtEl>
                                            <p:attrNameLst>
                                              <p:attrName>fill.on</p:attrName>
                                            </p:attrNameLst>
                                          </p:cBhvr>
                                          <p:to>
                                            <p:strVal val="true"/>
                                          </p:to>
                                        </p:set>
                                      </p:childTnLst>
                                    </p:cTn>
                                  </p:par>
                                </p:childTnLst>
                              </p:cTn>
                            </p:par>
                          </p:childTnLst>
                        </p:cTn>
                      </p:par>
                      <p:par>
                        <p:cTn id="117" fill="hold">
                          <p:stCondLst>
                            <p:cond delay="indefinite"/>
                          </p:stCondLst>
                          <p:childTnLst>
                            <p:par>
                              <p:cTn id="118" fill="hold">
                                <p:stCondLst>
                                  <p:cond delay="0"/>
                                </p:stCondLst>
                                <p:childTnLst>
                                  <p:par>
                                    <p:cTn id="119" presetID="22" presetClass="entr" presetSubtype="4" fill="hold" grpId="0" nodeType="clickEffect">
                                      <p:stCondLst>
                                        <p:cond delay="0"/>
                                      </p:stCondLst>
                                      <p:childTnLst>
                                        <p:set>
                                          <p:cBhvr>
                                            <p:cTn id="120" dur="1" fill="hold">
                                              <p:stCondLst>
                                                <p:cond delay="0"/>
                                              </p:stCondLst>
                                            </p:cTn>
                                            <p:tgtEl>
                                              <p:spTgt spid="34"/>
                                            </p:tgtEl>
                                            <p:attrNameLst>
                                              <p:attrName>style.visibility</p:attrName>
                                            </p:attrNameLst>
                                          </p:cBhvr>
                                          <p:to>
                                            <p:strVal val="visible"/>
                                          </p:to>
                                        </p:set>
                                        <p:animEffect transition="in" filter="wipe(down)">
                                          <p:cBhvr>
                                            <p:cTn id="121" dur="500"/>
                                            <p:tgtEl>
                                              <p:spTgt spid="34"/>
                                            </p:tgtEl>
                                          </p:cBhvr>
                                        </p:animEffect>
                                      </p:childTnLst>
                                    </p:cTn>
                                  </p:par>
                                </p:childTnLst>
                              </p:cTn>
                            </p:par>
                            <p:par>
                              <p:cTn id="122" fill="hold">
                                <p:stCondLst>
                                  <p:cond delay="500"/>
                                </p:stCondLst>
                                <p:childTnLst>
                                  <p:par>
                                    <p:cTn id="123" presetID="1" presetClass="emph" presetSubtype="2" fill="hold" nodeType="afterEffect">
                                      <p:stCondLst>
                                        <p:cond delay="0"/>
                                      </p:stCondLst>
                                      <p:childTnLst>
                                        <p:animClr clrSpc="rgb" dir="cw">
                                          <p:cBhvr>
                                            <p:cTn id="124" dur="500" fill="hold"/>
                                            <p:tgtEl>
                                              <p:spTgt spid="6"/>
                                            </p:tgtEl>
                                            <p:attrNameLst>
                                              <p:attrName>fillcolor</p:attrName>
                                            </p:attrNameLst>
                                          </p:cBhvr>
                                          <p:to>
                                            <a:srgbClr val="F8BE85"/>
                                          </p:to>
                                        </p:animClr>
                                        <p:set>
                                          <p:cBhvr>
                                            <p:cTn id="125" dur="500" fill="hold"/>
                                            <p:tgtEl>
                                              <p:spTgt spid="6"/>
                                            </p:tgtEl>
                                            <p:attrNameLst>
                                              <p:attrName>fill.type</p:attrName>
                                            </p:attrNameLst>
                                          </p:cBhvr>
                                          <p:to>
                                            <p:strVal val="solid"/>
                                          </p:to>
                                        </p:set>
                                        <p:set>
                                          <p:cBhvr>
                                            <p:cTn id="126" dur="500" fill="hold"/>
                                            <p:tgtEl>
                                              <p:spTgt spid="6"/>
                                            </p:tgtEl>
                                            <p:attrNameLst>
                                              <p:attrName>fill.on</p:attrName>
                                            </p:attrNameLst>
                                          </p:cBhvr>
                                          <p:to>
                                            <p:strVal val="true"/>
                                          </p:to>
                                        </p:set>
                                      </p:childTnLst>
                                    </p:cTn>
                                  </p:par>
                                </p:childTnLst>
                              </p:cTn>
                            </p:par>
                          </p:childTnLst>
                        </p:cTn>
                      </p:par>
                      <p:par>
                        <p:cTn id="127" fill="hold">
                          <p:stCondLst>
                            <p:cond delay="indefinite"/>
                          </p:stCondLst>
                          <p:childTnLst>
                            <p:par>
                              <p:cTn id="128" fill="hold">
                                <p:stCondLst>
                                  <p:cond delay="0"/>
                                </p:stCondLst>
                                <p:childTnLst>
                                  <p:par>
                                    <p:cTn id="129" presetID="22" presetClass="entr" presetSubtype="4" fill="hold" grpId="0" nodeType="clickEffect">
                                      <p:stCondLst>
                                        <p:cond delay="0"/>
                                      </p:stCondLst>
                                      <p:childTnLst>
                                        <p:set>
                                          <p:cBhvr>
                                            <p:cTn id="130" dur="1" fill="hold">
                                              <p:stCondLst>
                                                <p:cond delay="0"/>
                                              </p:stCondLst>
                                            </p:cTn>
                                            <p:tgtEl>
                                              <p:spTgt spid="35"/>
                                            </p:tgtEl>
                                            <p:attrNameLst>
                                              <p:attrName>style.visibility</p:attrName>
                                            </p:attrNameLst>
                                          </p:cBhvr>
                                          <p:to>
                                            <p:strVal val="visible"/>
                                          </p:to>
                                        </p:set>
                                        <p:animEffect transition="in" filter="wipe(down)">
                                          <p:cBhvr>
                                            <p:cTn id="131" dur="500"/>
                                            <p:tgtEl>
                                              <p:spTgt spid="35"/>
                                            </p:tgtEl>
                                          </p:cBhvr>
                                        </p:animEffect>
                                      </p:childTnLst>
                                    </p:cTn>
                                  </p:par>
                                </p:childTnLst>
                              </p:cTn>
                            </p:par>
                            <p:par>
                              <p:cTn id="132" fill="hold">
                                <p:stCondLst>
                                  <p:cond delay="500"/>
                                </p:stCondLst>
                                <p:childTnLst>
                                  <p:par>
                                    <p:cTn id="133" presetID="1" presetClass="emph" presetSubtype="2" fill="hold" nodeType="afterEffect">
                                      <p:stCondLst>
                                        <p:cond delay="0"/>
                                      </p:stCondLst>
                                      <p:childTnLst>
                                        <p:animClr clrSpc="rgb" dir="cw">
                                          <p:cBhvr>
                                            <p:cTn id="134" dur="500" fill="hold"/>
                                            <p:tgtEl>
                                              <p:spTgt spid="7"/>
                                            </p:tgtEl>
                                            <p:attrNameLst>
                                              <p:attrName>fillcolor</p:attrName>
                                            </p:attrNameLst>
                                          </p:cBhvr>
                                          <p:to>
                                            <a:srgbClr val="F9DB73"/>
                                          </p:to>
                                        </p:animClr>
                                        <p:set>
                                          <p:cBhvr>
                                            <p:cTn id="135" dur="500" fill="hold"/>
                                            <p:tgtEl>
                                              <p:spTgt spid="7"/>
                                            </p:tgtEl>
                                            <p:attrNameLst>
                                              <p:attrName>fill.type</p:attrName>
                                            </p:attrNameLst>
                                          </p:cBhvr>
                                          <p:to>
                                            <p:strVal val="solid"/>
                                          </p:to>
                                        </p:set>
                                        <p:set>
                                          <p:cBhvr>
                                            <p:cTn id="136" dur="500" fill="hold"/>
                                            <p:tgtEl>
                                              <p:spTgt spid="7"/>
                                            </p:tgtEl>
                                            <p:attrNameLst>
                                              <p:attrName>fill.on</p:attrName>
                                            </p:attrNameLst>
                                          </p:cBhvr>
                                          <p:to>
                                            <p:strVal val="true"/>
                                          </p:to>
                                        </p:set>
                                      </p:childTnLst>
                                    </p:cTn>
                                  </p:par>
                                </p:childTnLst>
                              </p:cTn>
                            </p:par>
                          </p:childTnLst>
                        </p:cTn>
                      </p:par>
                      <p:par>
                        <p:cTn id="137" fill="hold">
                          <p:stCondLst>
                            <p:cond delay="indefinite"/>
                          </p:stCondLst>
                          <p:childTnLst>
                            <p:par>
                              <p:cTn id="138" fill="hold">
                                <p:stCondLst>
                                  <p:cond delay="0"/>
                                </p:stCondLst>
                                <p:childTnLst>
                                  <p:par>
                                    <p:cTn id="139" presetID="22" presetClass="entr" presetSubtype="4" fill="hold" grpId="0" nodeType="clickEffect">
                                      <p:stCondLst>
                                        <p:cond delay="0"/>
                                      </p:stCondLst>
                                      <p:childTnLst>
                                        <p:set>
                                          <p:cBhvr>
                                            <p:cTn id="140" dur="1" fill="hold">
                                              <p:stCondLst>
                                                <p:cond delay="0"/>
                                              </p:stCondLst>
                                            </p:cTn>
                                            <p:tgtEl>
                                              <p:spTgt spid="36"/>
                                            </p:tgtEl>
                                            <p:attrNameLst>
                                              <p:attrName>style.visibility</p:attrName>
                                            </p:attrNameLst>
                                          </p:cBhvr>
                                          <p:to>
                                            <p:strVal val="visible"/>
                                          </p:to>
                                        </p:set>
                                        <p:animEffect transition="in" filter="wipe(down)">
                                          <p:cBhvr>
                                            <p:cTn id="141" dur="500"/>
                                            <p:tgtEl>
                                              <p:spTgt spid="36"/>
                                            </p:tgtEl>
                                          </p:cBhvr>
                                        </p:animEffect>
                                      </p:childTnLst>
                                    </p:cTn>
                                  </p:par>
                                </p:childTnLst>
                              </p:cTn>
                            </p:par>
                            <p:par>
                              <p:cTn id="142" fill="hold">
                                <p:stCondLst>
                                  <p:cond delay="500"/>
                                </p:stCondLst>
                                <p:childTnLst>
                                  <p:par>
                                    <p:cTn id="143" presetID="1" presetClass="emph" presetSubtype="2" fill="hold" nodeType="afterEffect">
                                      <p:stCondLst>
                                        <p:cond delay="0"/>
                                      </p:stCondLst>
                                      <p:childTnLst>
                                        <p:animClr clrSpc="rgb" dir="cw">
                                          <p:cBhvr>
                                            <p:cTn id="144" dur="500" fill="hold"/>
                                            <p:tgtEl>
                                              <p:spTgt spid="8"/>
                                            </p:tgtEl>
                                            <p:attrNameLst>
                                              <p:attrName>fillcolor</p:attrName>
                                            </p:attrNameLst>
                                          </p:cBhvr>
                                          <p:to>
                                            <a:srgbClr val="BBE784"/>
                                          </p:to>
                                        </p:animClr>
                                        <p:set>
                                          <p:cBhvr>
                                            <p:cTn id="145" dur="500" fill="hold"/>
                                            <p:tgtEl>
                                              <p:spTgt spid="8"/>
                                            </p:tgtEl>
                                            <p:attrNameLst>
                                              <p:attrName>fill.type</p:attrName>
                                            </p:attrNameLst>
                                          </p:cBhvr>
                                          <p:to>
                                            <p:strVal val="solid"/>
                                          </p:to>
                                        </p:set>
                                        <p:set>
                                          <p:cBhvr>
                                            <p:cTn id="146" dur="500" fill="hold"/>
                                            <p:tgtEl>
                                              <p:spTgt spid="8"/>
                                            </p:tgtEl>
                                            <p:attrNameLst>
                                              <p:attrName>fill.on</p:attrName>
                                            </p:attrNameLst>
                                          </p:cBhvr>
                                          <p:to>
                                            <p:strVal val="true"/>
                                          </p:to>
                                        </p:set>
                                      </p:childTnLst>
                                    </p:cTn>
                                  </p:par>
                                </p:childTnLst>
                              </p:cTn>
                            </p:par>
                          </p:childTnLst>
                        </p:cTn>
                      </p:par>
                      <p:par>
                        <p:cTn id="147" fill="hold">
                          <p:stCondLst>
                            <p:cond delay="indefinite"/>
                          </p:stCondLst>
                          <p:childTnLst>
                            <p:par>
                              <p:cTn id="148" fill="hold">
                                <p:stCondLst>
                                  <p:cond delay="0"/>
                                </p:stCondLst>
                                <p:childTnLst>
                                  <p:par>
                                    <p:cTn id="149" presetID="22" presetClass="entr" presetSubtype="4" fill="hold" grpId="0" nodeType="clickEffect">
                                      <p:stCondLst>
                                        <p:cond delay="0"/>
                                      </p:stCondLst>
                                      <p:childTnLst>
                                        <p:set>
                                          <p:cBhvr>
                                            <p:cTn id="150" dur="1" fill="hold">
                                              <p:stCondLst>
                                                <p:cond delay="0"/>
                                              </p:stCondLst>
                                            </p:cTn>
                                            <p:tgtEl>
                                              <p:spTgt spid="37"/>
                                            </p:tgtEl>
                                            <p:attrNameLst>
                                              <p:attrName>style.visibility</p:attrName>
                                            </p:attrNameLst>
                                          </p:cBhvr>
                                          <p:to>
                                            <p:strVal val="visible"/>
                                          </p:to>
                                        </p:set>
                                        <p:animEffect transition="in" filter="wipe(down)">
                                          <p:cBhvr>
                                            <p:cTn id="151" dur="500"/>
                                            <p:tgtEl>
                                              <p:spTgt spid="37"/>
                                            </p:tgtEl>
                                          </p:cBhvr>
                                        </p:animEffect>
                                      </p:childTnLst>
                                    </p:cTn>
                                  </p:par>
                                </p:childTnLst>
                              </p:cTn>
                            </p:par>
                            <p:par>
                              <p:cTn id="152" fill="hold">
                                <p:stCondLst>
                                  <p:cond delay="500"/>
                                </p:stCondLst>
                                <p:childTnLst>
                                  <p:par>
                                    <p:cTn id="153" presetID="1" presetClass="emph" presetSubtype="2" fill="hold" nodeType="afterEffect">
                                      <p:stCondLst>
                                        <p:cond delay="0"/>
                                      </p:stCondLst>
                                      <p:childTnLst>
                                        <p:animClr clrSpc="rgb" dir="cw">
                                          <p:cBhvr>
                                            <p:cTn id="154" dur="500" fill="hold"/>
                                            <p:tgtEl>
                                              <p:spTgt spid="9"/>
                                            </p:tgtEl>
                                            <p:attrNameLst>
                                              <p:attrName>fillcolor</p:attrName>
                                            </p:attrNameLst>
                                          </p:cBhvr>
                                          <p:to>
                                            <a:srgbClr val="89DCEA"/>
                                          </p:to>
                                        </p:animClr>
                                        <p:set>
                                          <p:cBhvr>
                                            <p:cTn id="155" dur="500" fill="hold"/>
                                            <p:tgtEl>
                                              <p:spTgt spid="9"/>
                                            </p:tgtEl>
                                            <p:attrNameLst>
                                              <p:attrName>fill.type</p:attrName>
                                            </p:attrNameLst>
                                          </p:cBhvr>
                                          <p:to>
                                            <p:strVal val="solid"/>
                                          </p:to>
                                        </p:set>
                                        <p:set>
                                          <p:cBhvr>
                                            <p:cTn id="156" dur="500" fill="hold"/>
                                            <p:tgtEl>
                                              <p:spTgt spid="9"/>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p:bldP spid="21" grpId="0"/>
          <p:bldP spid="22" grpId="0"/>
          <p:bldP spid="23" grpId="0"/>
          <p:bldP spid="24" grpId="0"/>
          <p:bldP spid="25" grpId="0"/>
          <p:bldP spid="26" grpId="0"/>
          <p:bldP spid="32" grpId="0" animBg="1"/>
          <p:bldP spid="33" grpId="0" animBg="1"/>
          <p:bldP spid="34" grpId="0" animBg="1"/>
          <p:bldP spid="35" grpId="0" animBg="1"/>
          <p:bldP spid="36" grpId="0" animBg="1"/>
          <p:bldP spid="37"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500"/>
                                            <p:tgtEl>
                                              <p:spTgt spid="13"/>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500"/>
                                            <p:tgtEl>
                                              <p:spTgt spid="15"/>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500"/>
                                            <p:tgtEl>
                                              <p:spTgt spid="16"/>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500"/>
                                            <p:tgtEl>
                                              <p:spTgt spid="17"/>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fade">
                                          <p:cBhvr>
                                            <p:cTn id="54" dur="500"/>
                                            <p:tgtEl>
                                              <p:spTgt spid="18"/>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fade">
                                          <p:cBhvr>
                                            <p:cTn id="57" dur="500"/>
                                            <p:tgtEl>
                                              <p:spTgt spid="19"/>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0"/>
                                            </p:tgtEl>
                                            <p:attrNameLst>
                                              <p:attrName>style.visibility</p:attrName>
                                            </p:attrNameLst>
                                          </p:cBhvr>
                                          <p:to>
                                            <p:strVal val="visible"/>
                                          </p:to>
                                        </p:set>
                                        <p:animEffect transition="in" filter="fade">
                                          <p:cBhvr>
                                            <p:cTn id="60" dur="500"/>
                                            <p:tgtEl>
                                              <p:spTgt spid="20"/>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21"/>
                                            </p:tgtEl>
                                            <p:attrNameLst>
                                              <p:attrName>style.visibility</p:attrName>
                                            </p:attrNameLst>
                                          </p:cBhvr>
                                          <p:to>
                                            <p:strVal val="visible"/>
                                          </p:to>
                                        </p:set>
                                        <p:animEffect transition="in" filter="fade">
                                          <p:cBhvr>
                                            <p:cTn id="63" dur="500"/>
                                            <p:tgtEl>
                                              <p:spTgt spid="21"/>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22"/>
                                            </p:tgtEl>
                                            <p:attrNameLst>
                                              <p:attrName>style.visibility</p:attrName>
                                            </p:attrNameLst>
                                          </p:cBhvr>
                                          <p:to>
                                            <p:strVal val="visible"/>
                                          </p:to>
                                        </p:set>
                                        <p:animEffect transition="in" filter="fade">
                                          <p:cBhvr>
                                            <p:cTn id="66" dur="500"/>
                                            <p:tgtEl>
                                              <p:spTgt spid="22"/>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23"/>
                                            </p:tgtEl>
                                            <p:attrNameLst>
                                              <p:attrName>style.visibility</p:attrName>
                                            </p:attrNameLst>
                                          </p:cBhvr>
                                          <p:to>
                                            <p:strVal val="visible"/>
                                          </p:to>
                                        </p:set>
                                        <p:animEffect transition="in" filter="fade">
                                          <p:cBhvr>
                                            <p:cTn id="69" dur="500"/>
                                            <p:tgtEl>
                                              <p:spTgt spid="23"/>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24"/>
                                            </p:tgtEl>
                                            <p:attrNameLst>
                                              <p:attrName>style.visibility</p:attrName>
                                            </p:attrNameLst>
                                          </p:cBhvr>
                                          <p:to>
                                            <p:strVal val="visible"/>
                                          </p:to>
                                        </p:set>
                                        <p:animEffect transition="in" filter="fade">
                                          <p:cBhvr>
                                            <p:cTn id="72" dur="500"/>
                                            <p:tgtEl>
                                              <p:spTgt spid="24"/>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25"/>
                                            </p:tgtEl>
                                            <p:attrNameLst>
                                              <p:attrName>style.visibility</p:attrName>
                                            </p:attrNameLst>
                                          </p:cBhvr>
                                          <p:to>
                                            <p:strVal val="visible"/>
                                          </p:to>
                                        </p:set>
                                        <p:animEffect transition="in" filter="fade">
                                          <p:cBhvr>
                                            <p:cTn id="75" dur="500"/>
                                            <p:tgtEl>
                                              <p:spTgt spid="25"/>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26"/>
                                            </p:tgtEl>
                                            <p:attrNameLst>
                                              <p:attrName>style.visibility</p:attrName>
                                            </p:attrNameLst>
                                          </p:cBhvr>
                                          <p:to>
                                            <p:strVal val="visible"/>
                                          </p:to>
                                        </p:set>
                                        <p:animEffect transition="in" filter="fade">
                                          <p:cBhvr>
                                            <p:cTn id="78" dur="500"/>
                                            <p:tgtEl>
                                              <p:spTgt spid="26"/>
                                            </p:tgtEl>
                                          </p:cBhvr>
                                        </p:animEffect>
                                      </p:childTnLst>
                                    </p:cTn>
                                  </p:par>
                                  <p:par>
                                    <p:cTn id="79" presetID="10" presetClass="entr" presetSubtype="0" fill="hold" nodeType="withEffect">
                                      <p:stCondLst>
                                        <p:cond delay="0"/>
                                      </p:stCondLst>
                                      <p:childTnLst>
                                        <p:set>
                                          <p:cBhvr>
                                            <p:cTn id="80" dur="1" fill="hold">
                                              <p:stCondLst>
                                                <p:cond delay="0"/>
                                              </p:stCondLst>
                                            </p:cTn>
                                            <p:tgtEl>
                                              <p:spTgt spid="28"/>
                                            </p:tgtEl>
                                            <p:attrNameLst>
                                              <p:attrName>style.visibility</p:attrName>
                                            </p:attrNameLst>
                                          </p:cBhvr>
                                          <p:to>
                                            <p:strVal val="visible"/>
                                          </p:to>
                                        </p:set>
                                        <p:animEffect transition="in" filter="fade">
                                          <p:cBhvr>
                                            <p:cTn id="81" dur="500"/>
                                            <p:tgtEl>
                                              <p:spTgt spid="28"/>
                                            </p:tgtEl>
                                          </p:cBhvr>
                                        </p:animEffect>
                                      </p:childTnLst>
                                    </p:cTn>
                                  </p:par>
                                </p:childTnLst>
                              </p:cTn>
                            </p:par>
                          </p:childTnLst>
                        </p:cTn>
                      </p:par>
                      <p:par>
                        <p:cTn id="82" fill="hold">
                          <p:stCondLst>
                            <p:cond delay="indefinite"/>
                          </p:stCondLst>
                          <p:childTnLst>
                            <p:par>
                              <p:cTn id="83" fill="hold">
                                <p:stCondLst>
                                  <p:cond delay="0"/>
                                </p:stCondLst>
                                <p:childTnLst>
                                  <p:par>
                                    <p:cTn id="84" presetID="2" presetClass="entr" presetSubtype="2" fill="hold" nodeType="clickEffect">
                                      <p:stCondLst>
                                        <p:cond delay="0"/>
                                      </p:stCondLst>
                                      <p:childTnLst>
                                        <p:set>
                                          <p:cBhvr>
                                            <p:cTn id="85" dur="1" fill="hold">
                                              <p:stCondLst>
                                                <p:cond delay="0"/>
                                              </p:stCondLst>
                                            </p:cTn>
                                            <p:tgtEl>
                                              <p:spTgt spid="27"/>
                                            </p:tgtEl>
                                            <p:attrNameLst>
                                              <p:attrName>style.visibility</p:attrName>
                                            </p:attrNameLst>
                                          </p:cBhvr>
                                          <p:to>
                                            <p:strVal val="visible"/>
                                          </p:to>
                                        </p:set>
                                        <p:anim calcmode="lin" valueType="num">
                                          <p:cBhvr additive="base">
                                            <p:cTn id="86" dur="1000" fill="hold"/>
                                            <p:tgtEl>
                                              <p:spTgt spid="27"/>
                                            </p:tgtEl>
                                            <p:attrNameLst>
                                              <p:attrName>ppt_x</p:attrName>
                                            </p:attrNameLst>
                                          </p:cBhvr>
                                          <p:tavLst>
                                            <p:tav tm="0">
                                              <p:val>
                                                <p:strVal val="1+#ppt_w/2"/>
                                              </p:val>
                                            </p:tav>
                                            <p:tav tm="100000">
                                              <p:val>
                                                <p:strVal val="#ppt_x"/>
                                              </p:val>
                                            </p:tav>
                                          </p:tavLst>
                                        </p:anim>
                                        <p:anim calcmode="lin" valueType="num">
                                          <p:cBhvr additive="base">
                                            <p:cTn id="87" dur="1000" fill="hold"/>
                                            <p:tgtEl>
                                              <p:spTgt spid="27"/>
                                            </p:tgtEl>
                                            <p:attrNameLst>
                                              <p:attrName>ppt_y</p:attrName>
                                            </p:attrNameLst>
                                          </p:cBhvr>
                                          <p:tavLst>
                                            <p:tav tm="0">
                                              <p:val>
                                                <p:strVal val="#ppt_y"/>
                                              </p:val>
                                            </p:tav>
                                            <p:tav tm="100000">
                                              <p:val>
                                                <p:strVal val="#ppt_y"/>
                                              </p:val>
                                            </p:tav>
                                          </p:tavLst>
                                        </p:anim>
                                      </p:childTnLst>
                                    </p:cTn>
                                  </p:par>
                                </p:childTnLst>
                              </p:cTn>
                            </p:par>
                            <p:par>
                              <p:cTn id="88" fill="hold">
                                <p:stCondLst>
                                  <p:cond delay="1000"/>
                                </p:stCondLst>
                                <p:childTnLst>
                                  <p:par>
                                    <p:cTn id="89" presetID="1" presetClass="entr" presetSubtype="0" fill="hold" nodeType="afterEffect">
                                      <p:stCondLst>
                                        <p:cond delay="0"/>
                                      </p:stCondLst>
                                      <p:childTnLst>
                                        <p:set>
                                          <p:cBhvr>
                                            <p:cTn id="90" dur="1" fill="hold">
                                              <p:stCondLst>
                                                <p:cond delay="0"/>
                                              </p:stCondLst>
                                            </p:cTn>
                                            <p:tgtEl>
                                              <p:spTgt spid="29"/>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mph" presetSubtype="2" fill="hold" nodeType="clickEffect">
                                      <p:stCondLst>
                                        <p:cond delay="0"/>
                                      </p:stCondLst>
                                      <p:childTnLst>
                                        <p:animClr clrSpc="rgb" dir="cw">
                                          <p:cBhvr>
                                            <p:cTn id="94" dur="2000" fill="hold"/>
                                            <p:tgtEl>
                                              <p:spTgt spid="11"/>
                                            </p:tgtEl>
                                            <p:attrNameLst>
                                              <p:attrName>fillcolor</p:attrName>
                                            </p:attrNameLst>
                                          </p:cBhvr>
                                          <p:to>
                                            <a:srgbClr val="F07680"/>
                                          </p:to>
                                        </p:animClr>
                                        <p:set>
                                          <p:cBhvr>
                                            <p:cTn id="95" dur="2000" fill="hold"/>
                                            <p:tgtEl>
                                              <p:spTgt spid="11"/>
                                            </p:tgtEl>
                                            <p:attrNameLst>
                                              <p:attrName>fill.type</p:attrName>
                                            </p:attrNameLst>
                                          </p:cBhvr>
                                          <p:to>
                                            <p:strVal val="solid"/>
                                          </p:to>
                                        </p:set>
                                        <p:set>
                                          <p:cBhvr>
                                            <p:cTn id="96" dur="2000" fill="hold"/>
                                            <p:tgtEl>
                                              <p:spTgt spid="11"/>
                                            </p:tgtEl>
                                            <p:attrNameLst>
                                              <p:attrName>fill.on</p:attrName>
                                            </p:attrNameLst>
                                          </p:cBhvr>
                                          <p:to>
                                            <p:strVal val="true"/>
                                          </p:to>
                                        </p:set>
                                      </p:childTnLst>
                                    </p:cTn>
                                  </p:par>
                                </p:childTnLst>
                              </p:cTn>
                            </p:par>
                          </p:childTnLst>
                        </p:cTn>
                      </p:par>
                      <p:par>
                        <p:cTn id="97" fill="hold">
                          <p:stCondLst>
                            <p:cond delay="indefinite"/>
                          </p:stCondLst>
                          <p:childTnLst>
                            <p:par>
                              <p:cTn id="98" fill="hold">
                                <p:stCondLst>
                                  <p:cond delay="0"/>
                                </p:stCondLst>
                                <p:childTnLst>
                                  <p:par>
                                    <p:cTn id="99" presetID="22" presetClass="entr" presetSubtype="4" fill="hold" grpId="0" nodeType="clickEffect">
                                      <p:stCondLst>
                                        <p:cond delay="0"/>
                                      </p:stCondLst>
                                      <p:childTnLst>
                                        <p:set>
                                          <p:cBhvr>
                                            <p:cTn id="100" dur="1" fill="hold">
                                              <p:stCondLst>
                                                <p:cond delay="0"/>
                                              </p:stCondLst>
                                            </p:cTn>
                                            <p:tgtEl>
                                              <p:spTgt spid="32"/>
                                            </p:tgtEl>
                                            <p:attrNameLst>
                                              <p:attrName>style.visibility</p:attrName>
                                            </p:attrNameLst>
                                          </p:cBhvr>
                                          <p:to>
                                            <p:strVal val="visible"/>
                                          </p:to>
                                        </p:set>
                                        <p:animEffect transition="in" filter="wipe(down)">
                                          <p:cBhvr>
                                            <p:cTn id="101" dur="500"/>
                                            <p:tgtEl>
                                              <p:spTgt spid="32"/>
                                            </p:tgtEl>
                                          </p:cBhvr>
                                        </p:animEffect>
                                      </p:childTnLst>
                                    </p:cTn>
                                  </p:par>
                                </p:childTnLst>
                              </p:cTn>
                            </p:par>
                            <p:par>
                              <p:cTn id="102" fill="hold">
                                <p:stCondLst>
                                  <p:cond delay="500"/>
                                </p:stCondLst>
                                <p:childTnLst>
                                  <p:par>
                                    <p:cTn id="103" presetID="1" presetClass="emph" presetSubtype="2" fill="hold" nodeType="afterEffect">
                                      <p:stCondLst>
                                        <p:cond delay="0"/>
                                      </p:stCondLst>
                                      <p:childTnLst>
                                        <p:animClr clrSpc="rgb" dir="cw">
                                          <p:cBhvr>
                                            <p:cTn id="104" dur="500" fill="hold"/>
                                            <p:tgtEl>
                                              <p:spTgt spid="10"/>
                                            </p:tgtEl>
                                            <p:attrNameLst>
                                              <p:attrName>fillcolor</p:attrName>
                                            </p:attrNameLst>
                                          </p:cBhvr>
                                          <p:to>
                                            <a:srgbClr val="8395D1"/>
                                          </p:to>
                                        </p:animClr>
                                        <p:set>
                                          <p:cBhvr>
                                            <p:cTn id="105" dur="500" fill="hold"/>
                                            <p:tgtEl>
                                              <p:spTgt spid="10"/>
                                            </p:tgtEl>
                                            <p:attrNameLst>
                                              <p:attrName>fill.type</p:attrName>
                                            </p:attrNameLst>
                                          </p:cBhvr>
                                          <p:to>
                                            <p:strVal val="solid"/>
                                          </p:to>
                                        </p:set>
                                        <p:set>
                                          <p:cBhvr>
                                            <p:cTn id="106" dur="500" fill="hold"/>
                                            <p:tgtEl>
                                              <p:spTgt spid="10"/>
                                            </p:tgtEl>
                                            <p:attrNameLst>
                                              <p:attrName>fill.on</p:attrName>
                                            </p:attrNameLst>
                                          </p:cBhvr>
                                          <p:to>
                                            <p:strVal val="true"/>
                                          </p:to>
                                        </p:set>
                                      </p:childTnLst>
                                    </p:cTn>
                                  </p:par>
                                </p:childTnLst>
                              </p:cTn>
                            </p:par>
                          </p:childTnLst>
                        </p:cTn>
                      </p:par>
                      <p:par>
                        <p:cTn id="107" fill="hold">
                          <p:stCondLst>
                            <p:cond delay="indefinite"/>
                          </p:stCondLst>
                          <p:childTnLst>
                            <p:par>
                              <p:cTn id="108" fill="hold">
                                <p:stCondLst>
                                  <p:cond delay="0"/>
                                </p:stCondLst>
                                <p:childTnLst>
                                  <p:par>
                                    <p:cTn id="109" presetID="22" presetClass="entr" presetSubtype="4" fill="hold" grpId="0" nodeType="clickEffect">
                                      <p:stCondLst>
                                        <p:cond delay="0"/>
                                      </p:stCondLst>
                                      <p:childTnLst>
                                        <p:set>
                                          <p:cBhvr>
                                            <p:cTn id="110" dur="1" fill="hold">
                                              <p:stCondLst>
                                                <p:cond delay="0"/>
                                              </p:stCondLst>
                                            </p:cTn>
                                            <p:tgtEl>
                                              <p:spTgt spid="33"/>
                                            </p:tgtEl>
                                            <p:attrNameLst>
                                              <p:attrName>style.visibility</p:attrName>
                                            </p:attrNameLst>
                                          </p:cBhvr>
                                          <p:to>
                                            <p:strVal val="visible"/>
                                          </p:to>
                                        </p:set>
                                        <p:animEffect transition="in" filter="wipe(down)">
                                          <p:cBhvr>
                                            <p:cTn id="111" dur="500"/>
                                            <p:tgtEl>
                                              <p:spTgt spid="33"/>
                                            </p:tgtEl>
                                          </p:cBhvr>
                                        </p:animEffect>
                                      </p:childTnLst>
                                    </p:cTn>
                                  </p:par>
                                </p:childTnLst>
                              </p:cTn>
                            </p:par>
                            <p:par>
                              <p:cTn id="112" fill="hold">
                                <p:stCondLst>
                                  <p:cond delay="500"/>
                                </p:stCondLst>
                                <p:childTnLst>
                                  <p:par>
                                    <p:cTn id="113" presetID="1" presetClass="emph" presetSubtype="2" fill="hold" nodeType="afterEffect">
                                      <p:stCondLst>
                                        <p:cond delay="0"/>
                                      </p:stCondLst>
                                      <p:childTnLst>
                                        <p:animClr clrSpc="rgb" dir="cw">
                                          <p:cBhvr>
                                            <p:cTn id="114" dur="500" fill="hold"/>
                                            <p:tgtEl>
                                              <p:spTgt spid="5"/>
                                            </p:tgtEl>
                                            <p:attrNameLst>
                                              <p:attrName>fillcolor</p:attrName>
                                            </p:attrNameLst>
                                          </p:cBhvr>
                                          <p:to>
                                            <a:srgbClr val="F7D7F1"/>
                                          </p:to>
                                        </p:animClr>
                                        <p:set>
                                          <p:cBhvr>
                                            <p:cTn id="115" dur="500" fill="hold"/>
                                            <p:tgtEl>
                                              <p:spTgt spid="5"/>
                                            </p:tgtEl>
                                            <p:attrNameLst>
                                              <p:attrName>fill.type</p:attrName>
                                            </p:attrNameLst>
                                          </p:cBhvr>
                                          <p:to>
                                            <p:strVal val="solid"/>
                                          </p:to>
                                        </p:set>
                                        <p:set>
                                          <p:cBhvr>
                                            <p:cTn id="116" dur="500" fill="hold"/>
                                            <p:tgtEl>
                                              <p:spTgt spid="5"/>
                                            </p:tgtEl>
                                            <p:attrNameLst>
                                              <p:attrName>fill.on</p:attrName>
                                            </p:attrNameLst>
                                          </p:cBhvr>
                                          <p:to>
                                            <p:strVal val="true"/>
                                          </p:to>
                                        </p:set>
                                      </p:childTnLst>
                                    </p:cTn>
                                  </p:par>
                                </p:childTnLst>
                              </p:cTn>
                            </p:par>
                          </p:childTnLst>
                        </p:cTn>
                      </p:par>
                      <p:par>
                        <p:cTn id="117" fill="hold">
                          <p:stCondLst>
                            <p:cond delay="indefinite"/>
                          </p:stCondLst>
                          <p:childTnLst>
                            <p:par>
                              <p:cTn id="118" fill="hold">
                                <p:stCondLst>
                                  <p:cond delay="0"/>
                                </p:stCondLst>
                                <p:childTnLst>
                                  <p:par>
                                    <p:cTn id="119" presetID="22" presetClass="entr" presetSubtype="4" fill="hold" grpId="0" nodeType="clickEffect">
                                      <p:stCondLst>
                                        <p:cond delay="0"/>
                                      </p:stCondLst>
                                      <p:childTnLst>
                                        <p:set>
                                          <p:cBhvr>
                                            <p:cTn id="120" dur="1" fill="hold">
                                              <p:stCondLst>
                                                <p:cond delay="0"/>
                                              </p:stCondLst>
                                            </p:cTn>
                                            <p:tgtEl>
                                              <p:spTgt spid="34"/>
                                            </p:tgtEl>
                                            <p:attrNameLst>
                                              <p:attrName>style.visibility</p:attrName>
                                            </p:attrNameLst>
                                          </p:cBhvr>
                                          <p:to>
                                            <p:strVal val="visible"/>
                                          </p:to>
                                        </p:set>
                                        <p:animEffect transition="in" filter="wipe(down)">
                                          <p:cBhvr>
                                            <p:cTn id="121" dur="500"/>
                                            <p:tgtEl>
                                              <p:spTgt spid="34"/>
                                            </p:tgtEl>
                                          </p:cBhvr>
                                        </p:animEffect>
                                      </p:childTnLst>
                                    </p:cTn>
                                  </p:par>
                                </p:childTnLst>
                              </p:cTn>
                            </p:par>
                            <p:par>
                              <p:cTn id="122" fill="hold">
                                <p:stCondLst>
                                  <p:cond delay="500"/>
                                </p:stCondLst>
                                <p:childTnLst>
                                  <p:par>
                                    <p:cTn id="123" presetID="1" presetClass="emph" presetSubtype="2" fill="hold" nodeType="afterEffect">
                                      <p:stCondLst>
                                        <p:cond delay="0"/>
                                      </p:stCondLst>
                                      <p:childTnLst>
                                        <p:animClr clrSpc="rgb" dir="cw">
                                          <p:cBhvr>
                                            <p:cTn id="124" dur="500" fill="hold"/>
                                            <p:tgtEl>
                                              <p:spTgt spid="6"/>
                                            </p:tgtEl>
                                            <p:attrNameLst>
                                              <p:attrName>fillcolor</p:attrName>
                                            </p:attrNameLst>
                                          </p:cBhvr>
                                          <p:to>
                                            <a:srgbClr val="F8BE85"/>
                                          </p:to>
                                        </p:animClr>
                                        <p:set>
                                          <p:cBhvr>
                                            <p:cTn id="125" dur="500" fill="hold"/>
                                            <p:tgtEl>
                                              <p:spTgt spid="6"/>
                                            </p:tgtEl>
                                            <p:attrNameLst>
                                              <p:attrName>fill.type</p:attrName>
                                            </p:attrNameLst>
                                          </p:cBhvr>
                                          <p:to>
                                            <p:strVal val="solid"/>
                                          </p:to>
                                        </p:set>
                                        <p:set>
                                          <p:cBhvr>
                                            <p:cTn id="126" dur="500" fill="hold"/>
                                            <p:tgtEl>
                                              <p:spTgt spid="6"/>
                                            </p:tgtEl>
                                            <p:attrNameLst>
                                              <p:attrName>fill.on</p:attrName>
                                            </p:attrNameLst>
                                          </p:cBhvr>
                                          <p:to>
                                            <p:strVal val="true"/>
                                          </p:to>
                                        </p:set>
                                      </p:childTnLst>
                                    </p:cTn>
                                  </p:par>
                                </p:childTnLst>
                              </p:cTn>
                            </p:par>
                          </p:childTnLst>
                        </p:cTn>
                      </p:par>
                      <p:par>
                        <p:cTn id="127" fill="hold">
                          <p:stCondLst>
                            <p:cond delay="indefinite"/>
                          </p:stCondLst>
                          <p:childTnLst>
                            <p:par>
                              <p:cTn id="128" fill="hold">
                                <p:stCondLst>
                                  <p:cond delay="0"/>
                                </p:stCondLst>
                                <p:childTnLst>
                                  <p:par>
                                    <p:cTn id="129" presetID="22" presetClass="entr" presetSubtype="4" fill="hold" grpId="0" nodeType="clickEffect">
                                      <p:stCondLst>
                                        <p:cond delay="0"/>
                                      </p:stCondLst>
                                      <p:childTnLst>
                                        <p:set>
                                          <p:cBhvr>
                                            <p:cTn id="130" dur="1" fill="hold">
                                              <p:stCondLst>
                                                <p:cond delay="0"/>
                                              </p:stCondLst>
                                            </p:cTn>
                                            <p:tgtEl>
                                              <p:spTgt spid="35"/>
                                            </p:tgtEl>
                                            <p:attrNameLst>
                                              <p:attrName>style.visibility</p:attrName>
                                            </p:attrNameLst>
                                          </p:cBhvr>
                                          <p:to>
                                            <p:strVal val="visible"/>
                                          </p:to>
                                        </p:set>
                                        <p:animEffect transition="in" filter="wipe(down)">
                                          <p:cBhvr>
                                            <p:cTn id="131" dur="500"/>
                                            <p:tgtEl>
                                              <p:spTgt spid="35"/>
                                            </p:tgtEl>
                                          </p:cBhvr>
                                        </p:animEffect>
                                      </p:childTnLst>
                                    </p:cTn>
                                  </p:par>
                                </p:childTnLst>
                              </p:cTn>
                            </p:par>
                            <p:par>
                              <p:cTn id="132" fill="hold">
                                <p:stCondLst>
                                  <p:cond delay="500"/>
                                </p:stCondLst>
                                <p:childTnLst>
                                  <p:par>
                                    <p:cTn id="133" presetID="1" presetClass="emph" presetSubtype="2" fill="hold" nodeType="afterEffect">
                                      <p:stCondLst>
                                        <p:cond delay="0"/>
                                      </p:stCondLst>
                                      <p:childTnLst>
                                        <p:animClr clrSpc="rgb" dir="cw">
                                          <p:cBhvr>
                                            <p:cTn id="134" dur="500" fill="hold"/>
                                            <p:tgtEl>
                                              <p:spTgt spid="7"/>
                                            </p:tgtEl>
                                            <p:attrNameLst>
                                              <p:attrName>fillcolor</p:attrName>
                                            </p:attrNameLst>
                                          </p:cBhvr>
                                          <p:to>
                                            <a:srgbClr val="F9DB73"/>
                                          </p:to>
                                        </p:animClr>
                                        <p:set>
                                          <p:cBhvr>
                                            <p:cTn id="135" dur="500" fill="hold"/>
                                            <p:tgtEl>
                                              <p:spTgt spid="7"/>
                                            </p:tgtEl>
                                            <p:attrNameLst>
                                              <p:attrName>fill.type</p:attrName>
                                            </p:attrNameLst>
                                          </p:cBhvr>
                                          <p:to>
                                            <p:strVal val="solid"/>
                                          </p:to>
                                        </p:set>
                                        <p:set>
                                          <p:cBhvr>
                                            <p:cTn id="136" dur="500" fill="hold"/>
                                            <p:tgtEl>
                                              <p:spTgt spid="7"/>
                                            </p:tgtEl>
                                            <p:attrNameLst>
                                              <p:attrName>fill.on</p:attrName>
                                            </p:attrNameLst>
                                          </p:cBhvr>
                                          <p:to>
                                            <p:strVal val="true"/>
                                          </p:to>
                                        </p:set>
                                      </p:childTnLst>
                                    </p:cTn>
                                  </p:par>
                                </p:childTnLst>
                              </p:cTn>
                            </p:par>
                          </p:childTnLst>
                        </p:cTn>
                      </p:par>
                      <p:par>
                        <p:cTn id="137" fill="hold">
                          <p:stCondLst>
                            <p:cond delay="indefinite"/>
                          </p:stCondLst>
                          <p:childTnLst>
                            <p:par>
                              <p:cTn id="138" fill="hold">
                                <p:stCondLst>
                                  <p:cond delay="0"/>
                                </p:stCondLst>
                                <p:childTnLst>
                                  <p:par>
                                    <p:cTn id="139" presetID="22" presetClass="entr" presetSubtype="4" fill="hold" grpId="0" nodeType="clickEffect">
                                      <p:stCondLst>
                                        <p:cond delay="0"/>
                                      </p:stCondLst>
                                      <p:childTnLst>
                                        <p:set>
                                          <p:cBhvr>
                                            <p:cTn id="140" dur="1" fill="hold">
                                              <p:stCondLst>
                                                <p:cond delay="0"/>
                                              </p:stCondLst>
                                            </p:cTn>
                                            <p:tgtEl>
                                              <p:spTgt spid="36"/>
                                            </p:tgtEl>
                                            <p:attrNameLst>
                                              <p:attrName>style.visibility</p:attrName>
                                            </p:attrNameLst>
                                          </p:cBhvr>
                                          <p:to>
                                            <p:strVal val="visible"/>
                                          </p:to>
                                        </p:set>
                                        <p:animEffect transition="in" filter="wipe(down)">
                                          <p:cBhvr>
                                            <p:cTn id="141" dur="500"/>
                                            <p:tgtEl>
                                              <p:spTgt spid="36"/>
                                            </p:tgtEl>
                                          </p:cBhvr>
                                        </p:animEffect>
                                      </p:childTnLst>
                                    </p:cTn>
                                  </p:par>
                                </p:childTnLst>
                              </p:cTn>
                            </p:par>
                            <p:par>
                              <p:cTn id="142" fill="hold">
                                <p:stCondLst>
                                  <p:cond delay="500"/>
                                </p:stCondLst>
                                <p:childTnLst>
                                  <p:par>
                                    <p:cTn id="143" presetID="1" presetClass="emph" presetSubtype="2" fill="hold" nodeType="afterEffect">
                                      <p:stCondLst>
                                        <p:cond delay="0"/>
                                      </p:stCondLst>
                                      <p:childTnLst>
                                        <p:animClr clrSpc="rgb" dir="cw">
                                          <p:cBhvr>
                                            <p:cTn id="144" dur="500" fill="hold"/>
                                            <p:tgtEl>
                                              <p:spTgt spid="8"/>
                                            </p:tgtEl>
                                            <p:attrNameLst>
                                              <p:attrName>fillcolor</p:attrName>
                                            </p:attrNameLst>
                                          </p:cBhvr>
                                          <p:to>
                                            <a:srgbClr val="BBE784"/>
                                          </p:to>
                                        </p:animClr>
                                        <p:set>
                                          <p:cBhvr>
                                            <p:cTn id="145" dur="500" fill="hold"/>
                                            <p:tgtEl>
                                              <p:spTgt spid="8"/>
                                            </p:tgtEl>
                                            <p:attrNameLst>
                                              <p:attrName>fill.type</p:attrName>
                                            </p:attrNameLst>
                                          </p:cBhvr>
                                          <p:to>
                                            <p:strVal val="solid"/>
                                          </p:to>
                                        </p:set>
                                        <p:set>
                                          <p:cBhvr>
                                            <p:cTn id="146" dur="500" fill="hold"/>
                                            <p:tgtEl>
                                              <p:spTgt spid="8"/>
                                            </p:tgtEl>
                                            <p:attrNameLst>
                                              <p:attrName>fill.on</p:attrName>
                                            </p:attrNameLst>
                                          </p:cBhvr>
                                          <p:to>
                                            <p:strVal val="true"/>
                                          </p:to>
                                        </p:set>
                                      </p:childTnLst>
                                    </p:cTn>
                                  </p:par>
                                </p:childTnLst>
                              </p:cTn>
                            </p:par>
                          </p:childTnLst>
                        </p:cTn>
                      </p:par>
                      <p:par>
                        <p:cTn id="147" fill="hold">
                          <p:stCondLst>
                            <p:cond delay="indefinite"/>
                          </p:stCondLst>
                          <p:childTnLst>
                            <p:par>
                              <p:cTn id="148" fill="hold">
                                <p:stCondLst>
                                  <p:cond delay="0"/>
                                </p:stCondLst>
                                <p:childTnLst>
                                  <p:par>
                                    <p:cTn id="149" presetID="22" presetClass="entr" presetSubtype="4" fill="hold" grpId="0" nodeType="clickEffect">
                                      <p:stCondLst>
                                        <p:cond delay="0"/>
                                      </p:stCondLst>
                                      <p:childTnLst>
                                        <p:set>
                                          <p:cBhvr>
                                            <p:cTn id="150" dur="1" fill="hold">
                                              <p:stCondLst>
                                                <p:cond delay="0"/>
                                              </p:stCondLst>
                                            </p:cTn>
                                            <p:tgtEl>
                                              <p:spTgt spid="37"/>
                                            </p:tgtEl>
                                            <p:attrNameLst>
                                              <p:attrName>style.visibility</p:attrName>
                                            </p:attrNameLst>
                                          </p:cBhvr>
                                          <p:to>
                                            <p:strVal val="visible"/>
                                          </p:to>
                                        </p:set>
                                        <p:animEffect transition="in" filter="wipe(down)">
                                          <p:cBhvr>
                                            <p:cTn id="151" dur="500"/>
                                            <p:tgtEl>
                                              <p:spTgt spid="37"/>
                                            </p:tgtEl>
                                          </p:cBhvr>
                                        </p:animEffect>
                                      </p:childTnLst>
                                    </p:cTn>
                                  </p:par>
                                </p:childTnLst>
                              </p:cTn>
                            </p:par>
                            <p:par>
                              <p:cTn id="152" fill="hold">
                                <p:stCondLst>
                                  <p:cond delay="500"/>
                                </p:stCondLst>
                                <p:childTnLst>
                                  <p:par>
                                    <p:cTn id="153" presetID="1" presetClass="emph" presetSubtype="2" fill="hold" nodeType="afterEffect">
                                      <p:stCondLst>
                                        <p:cond delay="0"/>
                                      </p:stCondLst>
                                      <p:childTnLst>
                                        <p:animClr clrSpc="rgb" dir="cw">
                                          <p:cBhvr>
                                            <p:cTn id="154" dur="500" fill="hold"/>
                                            <p:tgtEl>
                                              <p:spTgt spid="9"/>
                                            </p:tgtEl>
                                            <p:attrNameLst>
                                              <p:attrName>fillcolor</p:attrName>
                                            </p:attrNameLst>
                                          </p:cBhvr>
                                          <p:to>
                                            <a:srgbClr val="89DCEA"/>
                                          </p:to>
                                        </p:animClr>
                                        <p:set>
                                          <p:cBhvr>
                                            <p:cTn id="155" dur="500" fill="hold"/>
                                            <p:tgtEl>
                                              <p:spTgt spid="9"/>
                                            </p:tgtEl>
                                            <p:attrNameLst>
                                              <p:attrName>fill.type</p:attrName>
                                            </p:attrNameLst>
                                          </p:cBhvr>
                                          <p:to>
                                            <p:strVal val="solid"/>
                                          </p:to>
                                        </p:set>
                                        <p:set>
                                          <p:cBhvr>
                                            <p:cTn id="156" dur="500" fill="hold"/>
                                            <p:tgtEl>
                                              <p:spTgt spid="9"/>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p:bldP spid="21" grpId="0"/>
          <p:bldP spid="22" grpId="0"/>
          <p:bldP spid="23" grpId="0"/>
          <p:bldP spid="24" grpId="0"/>
          <p:bldP spid="25" grpId="0"/>
          <p:bldP spid="26" grpId="0"/>
          <p:bldP spid="32" grpId="0" animBg="1"/>
          <p:bldP spid="33" grpId="0" animBg="1"/>
          <p:bldP spid="34" grpId="0" animBg="1"/>
          <p:bldP spid="35" grpId="0" animBg="1"/>
          <p:bldP spid="36" grpId="0" animBg="1"/>
          <p:bldP spid="37" grpId="0" animBg="1"/>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8"/>
          <p:cNvPicPr>
            <a:picLocks noChangeAspect="1"/>
          </p:cNvPicPr>
          <p:nvPr/>
        </p:nvPicPr>
        <p:blipFill rotWithShape="1">
          <a:blip r:embed="rId3"/>
          <a:srcRect l="16051" t="13178"/>
          <a:stretch/>
        </p:blipFill>
        <p:spPr>
          <a:xfrm>
            <a:off x="0" y="0"/>
            <a:ext cx="1845836" cy="1524000"/>
          </a:xfrm>
          <a:prstGeom prst="rect">
            <a:avLst/>
          </a:prstGeom>
        </p:spPr>
      </p:pic>
      <p:sp>
        <p:nvSpPr>
          <p:cNvPr id="2" name="Oval 1">
            <a:extLst>
              <a:ext uri="{FF2B5EF4-FFF2-40B4-BE49-F238E27FC236}">
                <a16:creationId xmlns:a16="http://schemas.microsoft.com/office/drawing/2014/main" xmlns="" id="{5DABF969-7393-2046-B08F-E1C5D09ED4E4}"/>
              </a:ext>
            </a:extLst>
          </p:cNvPr>
          <p:cNvSpPr/>
          <p:nvPr/>
        </p:nvSpPr>
        <p:spPr>
          <a:xfrm>
            <a:off x="857089" y="549901"/>
            <a:ext cx="570588" cy="570588"/>
          </a:xfrm>
          <a:prstGeom prst="ellipse">
            <a:avLst/>
          </a:prstGeom>
          <a:solidFill>
            <a:schemeClr val="accent4"/>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4</a:t>
            </a:r>
          </a:p>
        </p:txBody>
      </p:sp>
      <p:sp>
        <p:nvSpPr>
          <p:cNvPr id="3" name="TextBox 2">
            <a:extLst>
              <a:ext uri="{FF2B5EF4-FFF2-40B4-BE49-F238E27FC236}">
                <a16:creationId xmlns:a16="http://schemas.microsoft.com/office/drawing/2014/main" xmlns="" id="{F16104E9-8036-194F-86BD-F77CE8367D2C}"/>
              </a:ext>
            </a:extLst>
          </p:cNvPr>
          <p:cNvSpPr txBox="1"/>
          <p:nvPr/>
        </p:nvSpPr>
        <p:spPr>
          <a:xfrm>
            <a:off x="1336237" y="467626"/>
            <a:ext cx="9503321" cy="735138"/>
          </a:xfrm>
          <a:prstGeom prst="rect">
            <a:avLst/>
          </a:prstGeom>
          <a:noFill/>
        </p:spPr>
        <p:txBody>
          <a:bodyPr wrap="square" rtlCol="0">
            <a:spAutoFit/>
          </a:bodyPr>
          <a:lstStyle/>
          <a:p>
            <a:pPr>
              <a:lnSpc>
                <a:spcPct val="150000"/>
              </a:lnSpc>
            </a:pPr>
            <a:r>
              <a:rPr lang="en-US" sz="3200" b="1" dirty="0">
                <a:solidFill>
                  <a:schemeClr val="accent3">
                    <a:lumMod val="50000"/>
                  </a:schemeClr>
                </a:solidFill>
                <a:latin typeface="UTM Avo" panose="02040603050506020204" pitchFamily="18" charset="0"/>
              </a:rPr>
              <a:t> a) </a:t>
            </a:r>
            <a:r>
              <a:rPr lang="en-US" sz="3200" b="1" dirty="0" err="1">
                <a:solidFill>
                  <a:schemeClr val="accent3">
                    <a:lumMod val="50000"/>
                  </a:schemeClr>
                </a:solidFill>
                <a:latin typeface="UTM Avo" panose="02040603050506020204" pitchFamily="18" charset="0"/>
              </a:rPr>
              <a:t>Số</a:t>
            </a:r>
            <a:r>
              <a:rPr lang="en-US" sz="3200" b="1" dirty="0">
                <a:solidFill>
                  <a:schemeClr val="accent3">
                    <a:lumMod val="50000"/>
                  </a:schemeClr>
                </a:solidFill>
                <a:latin typeface="UTM Avo" panose="02040603050506020204" pitchFamily="18" charset="0"/>
              </a:rPr>
              <a:t> </a:t>
            </a:r>
            <a:r>
              <a:rPr lang="en-US" sz="3200" b="1" dirty="0" err="1">
                <a:solidFill>
                  <a:schemeClr val="accent3">
                    <a:lumMod val="50000"/>
                  </a:schemeClr>
                </a:solidFill>
                <a:latin typeface="UTM Avo" panose="02040603050506020204" pitchFamily="18" charset="0"/>
              </a:rPr>
              <a:t>liền</a:t>
            </a:r>
            <a:r>
              <a:rPr lang="en-US" sz="3200" b="1" dirty="0">
                <a:solidFill>
                  <a:schemeClr val="accent3">
                    <a:lumMod val="50000"/>
                  </a:schemeClr>
                </a:solidFill>
                <a:latin typeface="UTM Avo" panose="02040603050506020204" pitchFamily="18" charset="0"/>
              </a:rPr>
              <a:t> </a:t>
            </a:r>
            <a:r>
              <a:rPr lang="en-US" sz="3200" b="1" dirty="0" err="1">
                <a:solidFill>
                  <a:schemeClr val="accent3">
                    <a:lumMod val="50000"/>
                  </a:schemeClr>
                </a:solidFill>
                <a:latin typeface="UTM Avo" panose="02040603050506020204" pitchFamily="18" charset="0"/>
              </a:rPr>
              <a:t>trước</a:t>
            </a:r>
            <a:r>
              <a:rPr lang="en-US" sz="3200" b="1" dirty="0">
                <a:solidFill>
                  <a:schemeClr val="accent3">
                    <a:lumMod val="50000"/>
                  </a:schemeClr>
                </a:solidFill>
                <a:latin typeface="UTM Avo" panose="02040603050506020204" pitchFamily="18" charset="0"/>
              </a:rPr>
              <a:t> </a:t>
            </a:r>
            <a:r>
              <a:rPr lang="en-US" sz="3200" b="1" dirty="0" err="1">
                <a:solidFill>
                  <a:schemeClr val="accent3">
                    <a:lumMod val="50000"/>
                  </a:schemeClr>
                </a:solidFill>
                <a:latin typeface="UTM Avo" panose="02040603050506020204" pitchFamily="18" charset="0"/>
              </a:rPr>
              <a:t>của</a:t>
            </a:r>
            <a:r>
              <a:rPr lang="en-US" sz="3200" b="1" dirty="0">
                <a:solidFill>
                  <a:schemeClr val="accent3">
                    <a:lumMod val="50000"/>
                  </a:schemeClr>
                </a:solidFill>
                <a:latin typeface="UTM Avo" panose="02040603050506020204" pitchFamily="18" charset="0"/>
              </a:rPr>
              <a:t> 300 </a:t>
            </a:r>
            <a:r>
              <a:rPr lang="en-US" sz="3200" b="1" dirty="0" err="1">
                <a:solidFill>
                  <a:schemeClr val="accent3">
                    <a:lumMod val="50000"/>
                  </a:schemeClr>
                </a:solidFill>
                <a:latin typeface="UTM Avo" panose="02040603050506020204" pitchFamily="18" charset="0"/>
              </a:rPr>
              <a:t>là</a:t>
            </a:r>
            <a:r>
              <a:rPr lang="en-US" sz="3200" b="1" dirty="0">
                <a:solidFill>
                  <a:schemeClr val="accent3">
                    <a:lumMod val="50000"/>
                  </a:schemeClr>
                </a:solidFill>
                <a:latin typeface="UTM Avo" panose="02040603050506020204" pitchFamily="18" charset="0"/>
              </a:rPr>
              <a:t> </a:t>
            </a:r>
            <a:r>
              <a:rPr lang="en-US" sz="3200" b="1" dirty="0" err="1">
                <a:solidFill>
                  <a:schemeClr val="accent3">
                    <a:lumMod val="50000"/>
                  </a:schemeClr>
                </a:solidFill>
                <a:latin typeface="UTM Avo" panose="02040603050506020204" pitchFamily="18" charset="0"/>
              </a:rPr>
              <a:t>số</a:t>
            </a:r>
            <a:r>
              <a:rPr lang="en-US" sz="3200" b="1" dirty="0">
                <a:solidFill>
                  <a:schemeClr val="accent3">
                    <a:lumMod val="50000"/>
                  </a:schemeClr>
                </a:solidFill>
                <a:latin typeface="UTM Avo" panose="02040603050506020204" pitchFamily="18" charset="0"/>
              </a:rPr>
              <a:t> </a:t>
            </a:r>
            <a:r>
              <a:rPr lang="en-US" sz="3200" b="1" dirty="0" err="1">
                <a:solidFill>
                  <a:schemeClr val="accent3">
                    <a:lumMod val="50000"/>
                  </a:schemeClr>
                </a:solidFill>
                <a:latin typeface="UTM Avo" panose="02040603050506020204" pitchFamily="18" charset="0"/>
              </a:rPr>
              <a:t>nào</a:t>
            </a:r>
            <a:r>
              <a:rPr lang="en-US" sz="3200" b="1" dirty="0">
                <a:solidFill>
                  <a:schemeClr val="accent3">
                    <a:lumMod val="50000"/>
                  </a:schemeClr>
                </a:solidFill>
                <a:latin typeface="UTM Avo" panose="02040603050506020204" pitchFamily="18" charset="0"/>
              </a:rPr>
              <a:t>?</a:t>
            </a:r>
          </a:p>
        </p:txBody>
      </p:sp>
      <p:pic>
        <p:nvPicPr>
          <p:cNvPr id="4" name="Picture 3">
            <a:extLst>
              <a:ext uri="{FF2B5EF4-FFF2-40B4-BE49-F238E27FC236}">
                <a16:creationId xmlns:a16="http://schemas.microsoft.com/office/drawing/2014/main" xmlns="" id="{F915C420-BAB5-914A-970D-2A134B9FE9FA}"/>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390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1588408" y="1397544"/>
            <a:ext cx="5710614" cy="3613150"/>
          </a:xfrm>
          <a:prstGeom prst="rect">
            <a:avLst/>
          </a:prstGeom>
        </p:spPr>
      </p:pic>
      <p:pic>
        <p:nvPicPr>
          <p:cNvPr id="7" name="图片 7">
            <a:extLst>
              <a:ext uri="{FF2B5EF4-FFF2-40B4-BE49-F238E27FC236}">
                <a16:creationId xmlns:a16="http://schemas.microsoft.com/office/drawing/2014/main" xmlns="" id="{76418130-7223-4F5D-BCAF-2FB39AA550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9558691" y="2576770"/>
            <a:ext cx="3293253" cy="4281230"/>
          </a:xfrm>
          <a:prstGeom prst="rect">
            <a:avLst/>
          </a:prstGeom>
        </p:spPr>
      </p:pic>
      <p:sp>
        <p:nvSpPr>
          <p:cNvPr id="8" name="Speech Bubble: Oval 38">
            <a:extLst>
              <a:ext uri="{FF2B5EF4-FFF2-40B4-BE49-F238E27FC236}">
                <a16:creationId xmlns:a16="http://schemas.microsoft.com/office/drawing/2014/main" xmlns="" id="{512DEC50-8341-9C22-EF7E-8EC75E2E2CF2}"/>
              </a:ext>
            </a:extLst>
          </p:cNvPr>
          <p:cNvSpPr/>
          <p:nvPr/>
        </p:nvSpPr>
        <p:spPr>
          <a:xfrm>
            <a:off x="7397313" y="1397544"/>
            <a:ext cx="2745359" cy="2348302"/>
          </a:xfrm>
          <a:custGeom>
            <a:avLst/>
            <a:gdLst>
              <a:gd name="connsiteX0" fmla="*/ 2947857 w 2745359"/>
              <a:gd name="connsiteY0" fmla="*/ 1758784 h 2348302"/>
              <a:gd name="connsiteX1" fmla="*/ 2504531 w 2745359"/>
              <a:gd name="connsiteY1" fmla="*/ 1838462 h 2348302"/>
              <a:gd name="connsiteX2" fmla="*/ 854489 w 2745359"/>
              <a:gd name="connsiteY2" fmla="*/ 2261424 h 2348302"/>
              <a:gd name="connsiteX3" fmla="*/ 115494 w 2745359"/>
              <a:gd name="connsiteY3" fmla="*/ 702736 h 2348302"/>
              <a:gd name="connsiteX4" fmla="*/ 1692097 w 2745359"/>
              <a:gd name="connsiteY4" fmla="*/ 32229 h 2348302"/>
              <a:gd name="connsiteX5" fmla="*/ 2713047 w 2745359"/>
              <a:gd name="connsiteY5" fmla="*/ 1427412 h 2348302"/>
              <a:gd name="connsiteX6" fmla="*/ 2947857 w 2745359"/>
              <a:gd name="connsiteY6" fmla="*/ 1758784 h 234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45359" h="2348302" fill="none" extrusionOk="0">
                <a:moveTo>
                  <a:pt x="2947857" y="1758784"/>
                </a:moveTo>
                <a:cubicBezTo>
                  <a:pt x="2785067" y="1817950"/>
                  <a:pt x="2696136" y="1817847"/>
                  <a:pt x="2504531" y="1838462"/>
                </a:cubicBezTo>
                <a:cubicBezTo>
                  <a:pt x="2085825" y="2241332"/>
                  <a:pt x="1514370" y="2541547"/>
                  <a:pt x="854489" y="2261424"/>
                </a:cubicBezTo>
                <a:cubicBezTo>
                  <a:pt x="212520" y="1921270"/>
                  <a:pt x="-259770" y="1302717"/>
                  <a:pt x="115494" y="702736"/>
                </a:cubicBezTo>
                <a:cubicBezTo>
                  <a:pt x="381603" y="149951"/>
                  <a:pt x="922656" y="-138704"/>
                  <a:pt x="1692097" y="32229"/>
                </a:cubicBezTo>
                <a:cubicBezTo>
                  <a:pt x="2402999" y="172005"/>
                  <a:pt x="2883270" y="797102"/>
                  <a:pt x="2713047" y="1427412"/>
                </a:cubicBezTo>
                <a:cubicBezTo>
                  <a:pt x="2744647" y="1486571"/>
                  <a:pt x="2820096" y="1602141"/>
                  <a:pt x="2947857" y="1758784"/>
                </a:cubicBezTo>
                <a:close/>
              </a:path>
              <a:path w="2745359" h="2348302" stroke="0" extrusionOk="0">
                <a:moveTo>
                  <a:pt x="2947857" y="1758784"/>
                </a:moveTo>
                <a:cubicBezTo>
                  <a:pt x="2797836" y="1815639"/>
                  <a:pt x="2562440" y="1814899"/>
                  <a:pt x="2504531" y="1838462"/>
                </a:cubicBezTo>
                <a:cubicBezTo>
                  <a:pt x="2078453" y="2300221"/>
                  <a:pt x="1438502" y="2521732"/>
                  <a:pt x="854489" y="2261424"/>
                </a:cubicBezTo>
                <a:cubicBezTo>
                  <a:pt x="104007" y="2114998"/>
                  <a:pt x="-167449" y="1325988"/>
                  <a:pt x="115494" y="702736"/>
                </a:cubicBezTo>
                <a:cubicBezTo>
                  <a:pt x="373452" y="221386"/>
                  <a:pt x="969535" y="-87207"/>
                  <a:pt x="1692097" y="32229"/>
                </a:cubicBezTo>
                <a:cubicBezTo>
                  <a:pt x="2371939" y="161794"/>
                  <a:pt x="2912972" y="810783"/>
                  <a:pt x="2713047" y="1427412"/>
                </a:cubicBezTo>
                <a:cubicBezTo>
                  <a:pt x="2763482" y="1519669"/>
                  <a:pt x="2858685" y="1634191"/>
                  <a:pt x="2947857" y="1758784"/>
                </a:cubicBezTo>
                <a:close/>
              </a:path>
            </a:pathLst>
          </a:custGeom>
          <a:solidFill>
            <a:schemeClr val="accent3">
              <a:lumMod val="20000"/>
              <a:lumOff val="80000"/>
            </a:schemeClr>
          </a:solidFill>
          <a:ln>
            <a:solidFill>
              <a:srgbClr val="002060"/>
            </a:solidFill>
            <a:extLst>
              <a:ext uri="{C807C97D-BFC1-408E-A445-0C87EB9F89A2}">
                <ask:lineSketchStyleProps xmlns:ask="http://schemas.microsoft.com/office/drawing/2018/sketchyshapes" xmlns="" sd="2214188587">
                  <a:prstGeom prst="wedgeEllipseCallout">
                    <a:avLst>
                      <a:gd name="adj1" fmla="val 57376"/>
                      <a:gd name="adj2" fmla="val 2489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3200" b="1">
                <a:solidFill>
                  <a:srgbClr val="CA3659"/>
                </a:solidFill>
                <a:latin typeface="UTM Avo" panose="02040603050506020204" pitchFamily="18" charset="0"/>
                <a:ea typeface="Cambria" panose="02040503050406030204" pitchFamily="18" charset="0"/>
              </a:rPr>
              <a:t>Số liền trước là số như thế nào?</a:t>
            </a:r>
          </a:p>
        </p:txBody>
      </p:sp>
      <p:sp>
        <p:nvSpPr>
          <p:cNvPr id="9" name="TextBox 8">
            <a:extLst>
              <a:ext uri="{FF2B5EF4-FFF2-40B4-BE49-F238E27FC236}">
                <a16:creationId xmlns:a16="http://schemas.microsoft.com/office/drawing/2014/main" xmlns="" id="{64FDEE5B-737D-A645-B8B2-EB7E24F728E8}"/>
              </a:ext>
            </a:extLst>
          </p:cNvPr>
          <p:cNvSpPr txBox="1"/>
          <p:nvPr/>
        </p:nvSpPr>
        <p:spPr>
          <a:xfrm>
            <a:off x="1336237" y="5319846"/>
            <a:ext cx="7524817" cy="646331"/>
          </a:xfrm>
          <a:prstGeom prst="rect">
            <a:avLst/>
          </a:prstGeom>
          <a:noFill/>
        </p:spPr>
        <p:txBody>
          <a:bodyPr wrap="none" rtlCol="0">
            <a:spAutoFit/>
          </a:bodyPr>
          <a:lstStyle/>
          <a:p>
            <a:r>
              <a:rPr lang="x-none" sz="3600" b="1" dirty="0">
                <a:solidFill>
                  <a:schemeClr val="accent2">
                    <a:lumMod val="50000"/>
                  </a:schemeClr>
                </a:solidFill>
                <a:latin typeface="UTM Avo" panose="02040603050506020204" pitchFamily="18" charset="0"/>
                <a:sym typeface="Wingdings" pitchFamily="2" charset="2"/>
              </a:rPr>
              <a:t> Số liền trước của 300 là: </a:t>
            </a:r>
            <a:r>
              <a:rPr lang="x-none" sz="3600" b="1" dirty="0">
                <a:solidFill>
                  <a:srgbClr val="FF0000"/>
                </a:solidFill>
                <a:latin typeface="UTM Avo" panose="02040603050506020204" pitchFamily="18" charset="0"/>
                <a:sym typeface="Wingdings" pitchFamily="2" charset="2"/>
              </a:rPr>
              <a:t>299</a:t>
            </a:r>
            <a:endParaRPr lang="x-none" sz="3600" b="1" dirty="0">
              <a:solidFill>
                <a:srgbClr val="FF0000"/>
              </a:solidFill>
              <a:latin typeface="UTM Avo" panose="02040603050506020204" pitchFamily="18" charset="0"/>
            </a:endParaRPr>
          </a:p>
        </p:txBody>
      </p:sp>
    </p:spTree>
    <p:extLst>
      <p:ext uri="{BB962C8B-B14F-4D97-AF65-F5344CB8AC3E}">
        <p14:creationId xmlns:p14="http://schemas.microsoft.com/office/powerpoint/2010/main" val="33023193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right)">
                                      <p:cBhvr>
                                        <p:cTn id="22" dur="500"/>
                                        <p:tgtEl>
                                          <p:spTgt spid="8"/>
                                        </p:tgtEl>
                                      </p:cBhvr>
                                    </p:animEffect>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childTnLst>
                    </p:cTn>
                  </p:par>
                  <p:par>
                    <p:cTn id="23" fill="hold">
                      <p:stCondLst>
                        <p:cond delay="indefinite"/>
                      </p:stCondLst>
                      <p:childTnLst>
                        <p:par>
                          <p:cTn id="24" fill="hold">
                            <p:stCondLst>
                              <p:cond delay="0"/>
                            </p:stCondLst>
                            <p:childTnLst>
                              <p:par>
                                <p:cTn id="25" presetID="2" presetClass="exit" presetSubtype="4" fill="hold" nodeType="clickEffect">
                                  <p:stCondLst>
                                    <p:cond delay="0"/>
                                  </p:stCondLst>
                                  <p:childTnLst>
                                    <p:anim calcmode="lin" valueType="num">
                                      <p:cBhvr additive="base">
                                        <p:cTn id="26" dur="500"/>
                                        <p:tgtEl>
                                          <p:spTgt spid="7"/>
                                        </p:tgtEl>
                                        <p:attrNameLst>
                                          <p:attrName>ppt_x</p:attrName>
                                        </p:attrNameLst>
                                      </p:cBhvr>
                                      <p:tavLst>
                                        <p:tav tm="0">
                                          <p:val>
                                            <p:strVal val="ppt_x"/>
                                          </p:val>
                                        </p:tav>
                                        <p:tav tm="100000">
                                          <p:val>
                                            <p:strVal val="ppt_x"/>
                                          </p:val>
                                        </p:tav>
                                      </p:tavLst>
                                    </p:anim>
                                    <p:anim calcmode="lin" valueType="num">
                                      <p:cBhvr additive="base">
                                        <p:cTn id="27" dur="500"/>
                                        <p:tgtEl>
                                          <p:spTgt spid="7"/>
                                        </p:tgtEl>
                                        <p:attrNameLst>
                                          <p:attrName>ppt_y</p:attrName>
                                        </p:attrNameLst>
                                      </p:cBhvr>
                                      <p:tavLst>
                                        <p:tav tm="0">
                                          <p:val>
                                            <p:strVal val="ppt_y"/>
                                          </p:val>
                                        </p:tav>
                                        <p:tav tm="100000">
                                          <p:val>
                                            <p:strVal val="1+ppt_h/2"/>
                                          </p:val>
                                        </p:tav>
                                      </p:tavLst>
                                    </p:anim>
                                    <p:set>
                                      <p:cBhvr>
                                        <p:cTn id="28" dur="1" fill="hold">
                                          <p:stCondLst>
                                            <p:cond delay="499"/>
                                          </p:stCondLst>
                                        </p:cTn>
                                        <p:tgtEl>
                                          <p:spTgt spid="7"/>
                                        </p:tgtEl>
                                        <p:attrNameLst>
                                          <p:attrName>style.visibility</p:attrName>
                                        </p:attrNameLst>
                                      </p:cBhvr>
                                      <p:to>
                                        <p:strVal val="hidden"/>
                                      </p:to>
                                    </p:set>
                                  </p:childTnLst>
                                </p:cTn>
                              </p:par>
                              <p:par>
                                <p:cTn id="29" presetID="2" presetClass="exit" presetSubtype="4" fill="hold" grpId="1" nodeType="withEffect">
                                  <p:stCondLst>
                                    <p:cond delay="0"/>
                                  </p:stCondLst>
                                  <p:childTnLst>
                                    <p:anim calcmode="lin" valueType="num">
                                      <p:cBhvr additive="base">
                                        <p:cTn id="30" dur="500"/>
                                        <p:tgtEl>
                                          <p:spTgt spid="8"/>
                                        </p:tgtEl>
                                        <p:attrNameLst>
                                          <p:attrName>ppt_x</p:attrName>
                                        </p:attrNameLst>
                                      </p:cBhvr>
                                      <p:tavLst>
                                        <p:tav tm="0">
                                          <p:val>
                                            <p:strVal val="ppt_x"/>
                                          </p:val>
                                        </p:tav>
                                        <p:tav tm="100000">
                                          <p:val>
                                            <p:strVal val="ppt_x"/>
                                          </p:val>
                                        </p:tav>
                                      </p:tavLst>
                                    </p:anim>
                                    <p:anim calcmode="lin" valueType="num">
                                      <p:cBhvr additive="base">
                                        <p:cTn id="31" dur="500"/>
                                        <p:tgtEl>
                                          <p:spTgt spid="8"/>
                                        </p:tgtEl>
                                        <p:attrNameLst>
                                          <p:attrName>ppt_y</p:attrName>
                                        </p:attrNameLst>
                                      </p:cBhvr>
                                      <p:tavLst>
                                        <p:tav tm="0">
                                          <p:val>
                                            <p:strVal val="ppt_y"/>
                                          </p:val>
                                        </p:tav>
                                        <p:tav tm="100000">
                                          <p:val>
                                            <p:strVal val="1+ppt_h/2"/>
                                          </p:val>
                                        </p:tav>
                                      </p:tavLst>
                                    </p:anim>
                                    <p:set>
                                      <p:cBhvr>
                                        <p:cTn id="32" dur="1" fill="hold">
                                          <p:stCondLst>
                                            <p:cond delay="499"/>
                                          </p:stCondLst>
                                        </p:cTn>
                                        <p:tgtEl>
                                          <p:spTgt spid="8"/>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left)">
                                      <p:cBhvr>
                                        <p:cTn id="3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8" grpId="0" animBg="1"/>
      <p:bldP spid="8" grpId="1" animBg="1"/>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8"/>
          <p:cNvPicPr>
            <a:picLocks noChangeAspect="1"/>
          </p:cNvPicPr>
          <p:nvPr/>
        </p:nvPicPr>
        <p:blipFill rotWithShape="1">
          <a:blip r:embed="rId2"/>
          <a:srcRect l="16051" t="13178"/>
          <a:stretch/>
        </p:blipFill>
        <p:spPr>
          <a:xfrm>
            <a:off x="0" y="0"/>
            <a:ext cx="1845836" cy="1524000"/>
          </a:xfrm>
          <a:prstGeom prst="rect">
            <a:avLst/>
          </a:prstGeom>
        </p:spPr>
      </p:pic>
      <p:sp>
        <p:nvSpPr>
          <p:cNvPr id="2" name="Oval 1">
            <a:extLst>
              <a:ext uri="{FF2B5EF4-FFF2-40B4-BE49-F238E27FC236}">
                <a16:creationId xmlns:a16="http://schemas.microsoft.com/office/drawing/2014/main" xmlns="" id="{5DABF969-7393-2046-B08F-E1C5D09ED4E4}"/>
              </a:ext>
            </a:extLst>
          </p:cNvPr>
          <p:cNvSpPr/>
          <p:nvPr/>
        </p:nvSpPr>
        <p:spPr>
          <a:xfrm>
            <a:off x="783067" y="485683"/>
            <a:ext cx="570588" cy="570588"/>
          </a:xfrm>
          <a:prstGeom prst="ellipse">
            <a:avLst/>
          </a:prstGeom>
          <a:solidFill>
            <a:schemeClr val="accent4"/>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4</a:t>
            </a:r>
          </a:p>
        </p:txBody>
      </p:sp>
      <p:sp>
        <p:nvSpPr>
          <p:cNvPr id="3" name="TextBox 2">
            <a:extLst>
              <a:ext uri="{FF2B5EF4-FFF2-40B4-BE49-F238E27FC236}">
                <a16:creationId xmlns:a16="http://schemas.microsoft.com/office/drawing/2014/main" xmlns="" id="{F16104E9-8036-194F-86BD-F77CE8367D2C}"/>
              </a:ext>
            </a:extLst>
          </p:cNvPr>
          <p:cNvSpPr txBox="1"/>
          <p:nvPr/>
        </p:nvSpPr>
        <p:spPr>
          <a:xfrm>
            <a:off x="1527219" y="445399"/>
            <a:ext cx="9503321" cy="1372683"/>
          </a:xfrm>
          <a:prstGeom prst="rect">
            <a:avLst/>
          </a:prstGeom>
          <a:noFill/>
        </p:spPr>
        <p:txBody>
          <a:bodyPr wrap="square" rtlCol="0">
            <a:spAutoFit/>
          </a:bodyPr>
          <a:lstStyle/>
          <a:p>
            <a:pPr>
              <a:lnSpc>
                <a:spcPct val="130000"/>
              </a:lnSpc>
            </a:pPr>
            <a:r>
              <a:rPr lang="en-US" sz="3200" b="1">
                <a:solidFill>
                  <a:schemeClr val="accent3">
                    <a:lumMod val="50000"/>
                  </a:schemeClr>
                </a:solidFill>
                <a:latin typeface="UTM Avo" panose="02040603050506020204" pitchFamily="18" charset="0"/>
              </a:rPr>
              <a:t>b</a:t>
            </a:r>
            <a:r>
              <a:rPr lang="en-US" sz="3200" b="1" dirty="0">
                <a:solidFill>
                  <a:schemeClr val="accent3">
                    <a:lumMod val="50000"/>
                  </a:schemeClr>
                </a:solidFill>
                <a:latin typeface="UTM Avo" panose="02040603050506020204" pitchFamily="18" charset="0"/>
              </a:rPr>
              <a:t>) </a:t>
            </a:r>
            <a:r>
              <a:rPr lang="en-US" sz="3200" b="1" dirty="0" err="1">
                <a:solidFill>
                  <a:schemeClr val="accent3">
                    <a:lumMod val="50000"/>
                  </a:schemeClr>
                </a:solidFill>
                <a:latin typeface="UTM Avo" panose="02040603050506020204" pitchFamily="18" charset="0"/>
              </a:rPr>
              <a:t>Số</a:t>
            </a:r>
            <a:r>
              <a:rPr lang="en-US" sz="3200" b="1" dirty="0">
                <a:solidFill>
                  <a:schemeClr val="accent3">
                    <a:lumMod val="50000"/>
                  </a:schemeClr>
                </a:solidFill>
                <a:latin typeface="UTM Avo" panose="02040603050506020204" pitchFamily="18" charset="0"/>
              </a:rPr>
              <a:t> </a:t>
            </a:r>
            <a:r>
              <a:rPr lang="en-US" sz="3200" b="1" err="1">
                <a:solidFill>
                  <a:schemeClr val="accent3">
                    <a:lumMod val="50000"/>
                  </a:schemeClr>
                </a:solidFill>
                <a:latin typeface="UTM Avo" panose="02040603050506020204" pitchFamily="18" charset="0"/>
              </a:rPr>
              <a:t>liền</a:t>
            </a:r>
            <a:r>
              <a:rPr lang="en-US" sz="3200" b="1">
                <a:solidFill>
                  <a:schemeClr val="accent3">
                    <a:lumMod val="50000"/>
                  </a:schemeClr>
                </a:solidFill>
                <a:latin typeface="UTM Avo" panose="02040603050506020204" pitchFamily="18" charset="0"/>
              </a:rPr>
              <a:t> trước </a:t>
            </a:r>
            <a:r>
              <a:rPr lang="en-US" sz="3200" b="1" dirty="0" err="1">
                <a:solidFill>
                  <a:schemeClr val="accent3">
                    <a:lumMod val="50000"/>
                  </a:schemeClr>
                </a:solidFill>
                <a:latin typeface="UTM Avo" panose="02040603050506020204" pitchFamily="18" charset="0"/>
              </a:rPr>
              <a:t>của</a:t>
            </a:r>
            <a:r>
              <a:rPr lang="en-US" sz="3200" b="1" dirty="0">
                <a:solidFill>
                  <a:schemeClr val="accent3">
                    <a:lumMod val="50000"/>
                  </a:schemeClr>
                </a:solidFill>
                <a:latin typeface="UTM Avo" panose="02040603050506020204" pitchFamily="18" charset="0"/>
              </a:rPr>
              <a:t> 999 </a:t>
            </a:r>
            <a:r>
              <a:rPr lang="en-US" sz="3200" b="1" dirty="0" err="1">
                <a:solidFill>
                  <a:schemeClr val="accent3">
                    <a:lumMod val="50000"/>
                  </a:schemeClr>
                </a:solidFill>
                <a:latin typeface="UTM Avo" panose="02040603050506020204" pitchFamily="18" charset="0"/>
              </a:rPr>
              <a:t>là</a:t>
            </a:r>
            <a:r>
              <a:rPr lang="en-US" sz="3200" b="1" dirty="0">
                <a:solidFill>
                  <a:schemeClr val="accent3">
                    <a:lumMod val="50000"/>
                  </a:schemeClr>
                </a:solidFill>
                <a:latin typeface="UTM Avo" panose="02040603050506020204" pitchFamily="18" charset="0"/>
              </a:rPr>
              <a:t> </a:t>
            </a:r>
            <a:r>
              <a:rPr lang="en-US" sz="3200" b="1" dirty="0" err="1">
                <a:solidFill>
                  <a:schemeClr val="accent3">
                    <a:lumMod val="50000"/>
                  </a:schemeClr>
                </a:solidFill>
                <a:latin typeface="UTM Avo" panose="02040603050506020204" pitchFamily="18" charset="0"/>
              </a:rPr>
              <a:t>số</a:t>
            </a:r>
            <a:r>
              <a:rPr lang="en-US" sz="3200" b="1" dirty="0">
                <a:solidFill>
                  <a:schemeClr val="accent3">
                    <a:lumMod val="50000"/>
                  </a:schemeClr>
                </a:solidFill>
                <a:latin typeface="UTM Avo" panose="02040603050506020204" pitchFamily="18" charset="0"/>
              </a:rPr>
              <a:t> </a:t>
            </a:r>
            <a:r>
              <a:rPr lang="en-US" sz="3200" b="1" err="1">
                <a:solidFill>
                  <a:schemeClr val="accent3">
                    <a:lumMod val="50000"/>
                  </a:schemeClr>
                </a:solidFill>
                <a:latin typeface="UTM Avo" panose="02040603050506020204" pitchFamily="18" charset="0"/>
              </a:rPr>
              <a:t>nào</a:t>
            </a:r>
            <a:r>
              <a:rPr lang="en-US" sz="3200" b="1">
                <a:solidFill>
                  <a:schemeClr val="accent3">
                    <a:lumMod val="50000"/>
                  </a:schemeClr>
                </a:solidFill>
                <a:latin typeface="UTM Avo" panose="02040603050506020204" pitchFamily="18" charset="0"/>
              </a:rPr>
              <a:t>?</a:t>
            </a:r>
          </a:p>
          <a:p>
            <a:pPr>
              <a:lnSpc>
                <a:spcPct val="130000"/>
              </a:lnSpc>
            </a:pPr>
            <a:r>
              <a:rPr lang="en-US" sz="3200" b="1">
                <a:solidFill>
                  <a:schemeClr val="accent3">
                    <a:lumMod val="50000"/>
                  </a:schemeClr>
                </a:solidFill>
                <a:latin typeface="UTM Avo" panose="02040603050506020204" pitchFamily="18" charset="0"/>
              </a:rPr>
              <a:t>c) Số liền sau của 999 là số nào?</a:t>
            </a:r>
            <a:endParaRPr lang="en-US" sz="3200" b="1" dirty="0">
              <a:solidFill>
                <a:schemeClr val="accent3">
                  <a:lumMod val="50000"/>
                </a:schemeClr>
              </a:solidFill>
              <a:latin typeface="UTM Avo" panose="02040603050506020204" pitchFamily="18" charset="0"/>
            </a:endParaRPr>
          </a:p>
        </p:txBody>
      </p:sp>
      <p:sp>
        <p:nvSpPr>
          <p:cNvPr id="5" name="Rounded Rectangle 4">
            <a:extLst>
              <a:ext uri="{FF2B5EF4-FFF2-40B4-BE49-F238E27FC236}">
                <a16:creationId xmlns:a16="http://schemas.microsoft.com/office/drawing/2014/main" xmlns="" id="{3FEF76E3-00E6-CB4F-891F-2BF8A08DC9C0}"/>
              </a:ext>
            </a:extLst>
          </p:cNvPr>
          <p:cNvSpPr/>
          <p:nvPr/>
        </p:nvSpPr>
        <p:spPr>
          <a:xfrm>
            <a:off x="1353655" y="2556651"/>
            <a:ext cx="2476500" cy="2476500"/>
          </a:xfrm>
          <a:prstGeom prst="roundRect">
            <a:avLst/>
          </a:prstGeom>
          <a:solidFill>
            <a:srgbClr val="EF5F5F">
              <a:alpha val="76000"/>
            </a:srgbClr>
          </a:solidFill>
          <a:ln>
            <a:extLst>
              <a:ext uri="{C807C97D-BFC1-408E-A445-0C87EB9F89A2}">
                <ask:lineSketchStyleProps xmlns:ask="http://schemas.microsoft.com/office/drawing/2018/sketchyshapes" xmlns="">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5400" dirty="0"/>
              <a:t>998</a:t>
            </a:r>
          </a:p>
        </p:txBody>
      </p:sp>
      <p:sp>
        <p:nvSpPr>
          <p:cNvPr id="6" name="Rounded Rectangle 5">
            <a:extLst>
              <a:ext uri="{FF2B5EF4-FFF2-40B4-BE49-F238E27FC236}">
                <a16:creationId xmlns:a16="http://schemas.microsoft.com/office/drawing/2014/main" xmlns="" id="{781286F4-B685-8B4F-9B76-E69CC147AA6A}"/>
              </a:ext>
            </a:extLst>
          </p:cNvPr>
          <p:cNvSpPr/>
          <p:nvPr/>
        </p:nvSpPr>
        <p:spPr>
          <a:xfrm>
            <a:off x="7886701" y="2556651"/>
            <a:ext cx="2476500" cy="2476500"/>
          </a:xfrm>
          <a:prstGeom prst="roundRect">
            <a:avLst/>
          </a:prstGeom>
          <a:solidFill>
            <a:srgbClr val="7FC438">
              <a:alpha val="74000"/>
            </a:srgbClr>
          </a:solidFill>
          <a:ln>
            <a:extLst>
              <a:ext uri="{C807C97D-BFC1-408E-A445-0C87EB9F89A2}">
                <ask:lineSketchStyleProps xmlns:ask="http://schemas.microsoft.com/office/drawing/2018/sketchyshapes" xmlns="">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5400" dirty="0"/>
              <a:t>1000</a:t>
            </a:r>
          </a:p>
        </p:txBody>
      </p:sp>
      <p:sp>
        <p:nvSpPr>
          <p:cNvPr id="7" name="Rounded Rectangle 6">
            <a:extLst>
              <a:ext uri="{FF2B5EF4-FFF2-40B4-BE49-F238E27FC236}">
                <a16:creationId xmlns:a16="http://schemas.microsoft.com/office/drawing/2014/main" xmlns="" id="{EE2D02F4-6F03-4045-A165-0D1F6FB0FB05}"/>
              </a:ext>
            </a:extLst>
          </p:cNvPr>
          <p:cNvSpPr/>
          <p:nvPr/>
        </p:nvSpPr>
        <p:spPr>
          <a:xfrm>
            <a:off x="4705351" y="2622511"/>
            <a:ext cx="2476500" cy="2476500"/>
          </a:xfrm>
          <a:prstGeom prst="roundRect">
            <a:avLst/>
          </a:prstGeom>
          <a:solidFill>
            <a:srgbClr val="F9CA47">
              <a:alpha val="73000"/>
            </a:srgbClr>
          </a:solidFill>
          <a:ln>
            <a:extLst>
              <a:ext uri="{C807C97D-BFC1-408E-A445-0C87EB9F89A2}">
                <ask:lineSketchStyleProps xmlns:ask="http://schemas.microsoft.com/office/drawing/2018/sketchyshapes" xmlns="">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5400" spc="300" dirty="0">
                <a:solidFill>
                  <a:schemeClr val="tx1"/>
                </a:solidFill>
              </a:rPr>
              <a:t>999</a:t>
            </a:r>
          </a:p>
        </p:txBody>
      </p:sp>
      <p:sp>
        <p:nvSpPr>
          <p:cNvPr id="8" name="Curved Down Arrow 7">
            <a:extLst>
              <a:ext uri="{FF2B5EF4-FFF2-40B4-BE49-F238E27FC236}">
                <a16:creationId xmlns:a16="http://schemas.microsoft.com/office/drawing/2014/main" xmlns="" id="{E3A8126D-280D-8444-9CFB-D5402C5CE10C}"/>
              </a:ext>
            </a:extLst>
          </p:cNvPr>
          <p:cNvSpPr/>
          <p:nvPr/>
        </p:nvSpPr>
        <p:spPr>
          <a:xfrm flipH="1">
            <a:off x="2887808" y="1818082"/>
            <a:ext cx="2892136" cy="675409"/>
          </a:xfrm>
          <a:prstGeom prst="curved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x-none">
              <a:solidFill>
                <a:schemeClr val="tx1"/>
              </a:solidFill>
            </a:endParaRPr>
          </a:p>
        </p:txBody>
      </p:sp>
      <p:sp>
        <p:nvSpPr>
          <p:cNvPr id="9" name="Rectangle 8">
            <a:extLst>
              <a:ext uri="{FF2B5EF4-FFF2-40B4-BE49-F238E27FC236}">
                <a16:creationId xmlns:a16="http://schemas.microsoft.com/office/drawing/2014/main" xmlns="" id="{98E6C65E-E6D8-8847-A9A3-9DC1988A6007}"/>
              </a:ext>
            </a:extLst>
          </p:cNvPr>
          <p:cNvSpPr/>
          <p:nvPr/>
        </p:nvSpPr>
        <p:spPr>
          <a:xfrm>
            <a:off x="1866901" y="3202982"/>
            <a:ext cx="1466850" cy="1183838"/>
          </a:xfrm>
          <a:prstGeom prst="rect">
            <a:avLst/>
          </a:prstGeom>
          <a:solidFill>
            <a:srgbClr val="F18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0" name="Curved Down Arrow 9">
            <a:extLst>
              <a:ext uri="{FF2B5EF4-FFF2-40B4-BE49-F238E27FC236}">
                <a16:creationId xmlns:a16="http://schemas.microsoft.com/office/drawing/2014/main" xmlns="" id="{67B126EE-2767-504C-8D9A-A4EA69FA3166}"/>
              </a:ext>
            </a:extLst>
          </p:cNvPr>
          <p:cNvSpPr/>
          <p:nvPr/>
        </p:nvSpPr>
        <p:spPr>
          <a:xfrm>
            <a:off x="6194715" y="1837764"/>
            <a:ext cx="2892136" cy="675409"/>
          </a:xfrm>
          <a:prstGeom prst="curved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x-none">
              <a:solidFill>
                <a:schemeClr val="tx1"/>
              </a:solidFill>
            </a:endParaRPr>
          </a:p>
        </p:txBody>
      </p:sp>
      <p:sp>
        <p:nvSpPr>
          <p:cNvPr id="11" name="Rectangle 10">
            <a:extLst>
              <a:ext uri="{FF2B5EF4-FFF2-40B4-BE49-F238E27FC236}">
                <a16:creationId xmlns:a16="http://schemas.microsoft.com/office/drawing/2014/main" xmlns="" id="{3042E108-3520-364C-94EC-1A7F760563B6}"/>
              </a:ext>
            </a:extLst>
          </p:cNvPr>
          <p:cNvSpPr/>
          <p:nvPr/>
        </p:nvSpPr>
        <p:spPr>
          <a:xfrm>
            <a:off x="8353425" y="3268842"/>
            <a:ext cx="1666875" cy="1183838"/>
          </a:xfrm>
          <a:prstGeom prst="rect">
            <a:avLst/>
          </a:prstGeom>
          <a:solidFill>
            <a:srgbClr val="A0D3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2" name="TextBox 11">
            <a:extLst>
              <a:ext uri="{FF2B5EF4-FFF2-40B4-BE49-F238E27FC236}">
                <a16:creationId xmlns:a16="http://schemas.microsoft.com/office/drawing/2014/main" xmlns="" id="{64FDEE5B-737D-A645-B8B2-EB7E24F728E8}"/>
              </a:ext>
            </a:extLst>
          </p:cNvPr>
          <p:cNvSpPr txBox="1"/>
          <p:nvPr/>
        </p:nvSpPr>
        <p:spPr>
          <a:xfrm>
            <a:off x="1353655" y="5127040"/>
            <a:ext cx="6702476" cy="584775"/>
          </a:xfrm>
          <a:prstGeom prst="rect">
            <a:avLst/>
          </a:prstGeom>
          <a:noFill/>
        </p:spPr>
        <p:txBody>
          <a:bodyPr wrap="none" rtlCol="0">
            <a:spAutoFit/>
          </a:bodyPr>
          <a:lstStyle/>
          <a:p>
            <a:r>
              <a:rPr lang="x-none" sz="3200" b="1" dirty="0">
                <a:solidFill>
                  <a:srgbClr val="FF0000"/>
                </a:solidFill>
                <a:latin typeface="UTM Avo" panose="02040603050506020204" pitchFamily="18" charset="0"/>
                <a:sym typeface="Wingdings" pitchFamily="2" charset="2"/>
              </a:rPr>
              <a:t> </a:t>
            </a:r>
            <a:r>
              <a:rPr lang="x-none" sz="3200" b="1" dirty="0">
                <a:latin typeface="UTM Avo" panose="02040603050506020204" pitchFamily="18" charset="0"/>
                <a:sym typeface="Wingdings" pitchFamily="2" charset="2"/>
              </a:rPr>
              <a:t>Số liền trước của 999 là: </a:t>
            </a:r>
            <a:r>
              <a:rPr lang="x-none" sz="3200" b="1" dirty="0">
                <a:solidFill>
                  <a:srgbClr val="FF0000"/>
                </a:solidFill>
                <a:latin typeface="UTM Avo" panose="02040603050506020204" pitchFamily="18" charset="0"/>
                <a:sym typeface="Wingdings" pitchFamily="2" charset="2"/>
              </a:rPr>
              <a:t>998</a:t>
            </a:r>
            <a:endParaRPr lang="x-none" sz="3200" b="1" dirty="0">
              <a:solidFill>
                <a:srgbClr val="FF0000"/>
              </a:solidFill>
              <a:latin typeface="UTM Avo" panose="02040603050506020204" pitchFamily="18" charset="0"/>
            </a:endParaRPr>
          </a:p>
        </p:txBody>
      </p:sp>
      <p:sp>
        <p:nvSpPr>
          <p:cNvPr id="13" name="TextBox 12">
            <a:extLst>
              <a:ext uri="{FF2B5EF4-FFF2-40B4-BE49-F238E27FC236}">
                <a16:creationId xmlns:a16="http://schemas.microsoft.com/office/drawing/2014/main" xmlns="" id="{A583B101-076F-2E4B-A501-D15277696A0A}"/>
              </a:ext>
            </a:extLst>
          </p:cNvPr>
          <p:cNvSpPr txBox="1"/>
          <p:nvPr/>
        </p:nvSpPr>
        <p:spPr>
          <a:xfrm>
            <a:off x="1353655" y="5745342"/>
            <a:ext cx="6615914" cy="584775"/>
          </a:xfrm>
          <a:prstGeom prst="rect">
            <a:avLst/>
          </a:prstGeom>
          <a:noFill/>
        </p:spPr>
        <p:txBody>
          <a:bodyPr wrap="none" rtlCol="0">
            <a:spAutoFit/>
          </a:bodyPr>
          <a:lstStyle/>
          <a:p>
            <a:r>
              <a:rPr lang="x-none" sz="3200" b="1" dirty="0">
                <a:solidFill>
                  <a:srgbClr val="FF0000"/>
                </a:solidFill>
                <a:latin typeface="UTM Avo" panose="02040603050506020204" pitchFamily="18" charset="0"/>
                <a:sym typeface="Wingdings" pitchFamily="2" charset="2"/>
              </a:rPr>
              <a:t> </a:t>
            </a:r>
            <a:r>
              <a:rPr lang="x-none" sz="3200" b="1" dirty="0">
                <a:latin typeface="UTM Avo" panose="02040603050506020204" pitchFamily="18" charset="0"/>
                <a:sym typeface="Wingdings" pitchFamily="2" charset="2"/>
              </a:rPr>
              <a:t>Số liền sau của 999 là: </a:t>
            </a:r>
            <a:r>
              <a:rPr lang="x-none" sz="3200" b="1" dirty="0">
                <a:solidFill>
                  <a:srgbClr val="FF0000"/>
                </a:solidFill>
                <a:latin typeface="UTM Avo" panose="02040603050506020204" pitchFamily="18" charset="0"/>
                <a:sym typeface="Wingdings" pitchFamily="2" charset="2"/>
              </a:rPr>
              <a:t>1000</a:t>
            </a:r>
            <a:endParaRPr lang="x-none" sz="3200" b="1" dirty="0">
              <a:solidFill>
                <a:srgbClr val="FF0000"/>
              </a:solidFill>
              <a:latin typeface="UTM Avo" panose="02040603050506020204" pitchFamily="18" charset="0"/>
            </a:endParaRPr>
          </a:p>
        </p:txBody>
      </p:sp>
    </p:spTree>
    <p:extLst>
      <p:ext uri="{BB962C8B-B14F-4D97-AF65-F5344CB8AC3E}">
        <p14:creationId xmlns:p14="http://schemas.microsoft.com/office/powerpoint/2010/main" val="17182712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grpId="1"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1"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2"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right)">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xit" presetSubtype="0" fill="hold" grpId="0" nodeType="clickEffect">
                                  <p:stCondLst>
                                    <p:cond delay="0"/>
                                  </p:stCondLst>
                                  <p:childTnLst>
                                    <p:set>
                                      <p:cBhvr>
                                        <p:cTn id="33" dur="1" fill="hold">
                                          <p:stCondLst>
                                            <p:cond delay="0"/>
                                          </p:stCondLst>
                                        </p:cTn>
                                        <p:tgtEl>
                                          <p:spTgt spid="9"/>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wipe(left)">
                                      <p:cBhvr>
                                        <p:cTn id="38" dur="5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wipe(left)">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wipe(left)">
                                      <p:cBhvr>
                                        <p:cTn id="5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animBg="1"/>
      <p:bldP spid="6" grpId="0" animBg="1"/>
      <p:bldP spid="7" grpId="0" animBg="1"/>
      <p:bldP spid="8" grpId="0" animBg="1"/>
      <p:bldP spid="9" grpId="0" animBg="1"/>
      <p:bldP spid="9" grpId="1" animBg="1"/>
      <p:bldP spid="10" grpId="0" animBg="1"/>
      <p:bldP spid="11" grpId="0" animBg="1"/>
      <p:bldP spid="11" grpId="1" animBg="1"/>
      <p:bldP spid="12" grpId="0"/>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1"/>
          <p:cNvPicPr>
            <a:picLocks noChangeAspect="1"/>
          </p:cNvPicPr>
          <p:nvPr/>
        </p:nvPicPr>
        <p:blipFill>
          <a:blip r:embed="rId3"/>
          <a:stretch>
            <a:fillRect/>
          </a:stretch>
        </p:blipFill>
        <p:spPr>
          <a:xfrm>
            <a:off x="-529" y="-15539"/>
            <a:ext cx="12193057" cy="6889077"/>
          </a:xfrm>
          <a:prstGeom prst="rect">
            <a:avLst/>
          </a:prstGeom>
        </p:spPr>
      </p:pic>
      <p:pic>
        <p:nvPicPr>
          <p:cNvPr id="5"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2216" y="2336297"/>
            <a:ext cx="3256136" cy="3750850"/>
          </a:xfrm>
          <a:prstGeom prst="rect">
            <a:avLst/>
          </a:prstGeom>
        </p:spPr>
      </p:pic>
      <p:pic>
        <p:nvPicPr>
          <p:cNvPr id="3" name="图片 14"/>
          <p:cNvPicPr>
            <a:picLocks noChangeAspect="1"/>
          </p:cNvPicPr>
          <p:nvPr/>
        </p:nvPicPr>
        <p:blipFill rotWithShape="1">
          <a:blip r:embed="rId5"/>
          <a:srcRect l="16051" t="13178"/>
          <a:stretch/>
        </p:blipFill>
        <p:spPr>
          <a:xfrm>
            <a:off x="0" y="183961"/>
            <a:ext cx="3105150" cy="2563742"/>
          </a:xfrm>
          <a:prstGeom prst="rect">
            <a:avLst/>
          </a:prstGeom>
        </p:spPr>
      </p:pic>
      <p:sp>
        <p:nvSpPr>
          <p:cNvPr id="6" name="Google Shape;502;p60">
            <a:extLst>
              <a:ext uri="{FF2B5EF4-FFF2-40B4-BE49-F238E27FC236}">
                <a16:creationId xmlns:a16="http://schemas.microsoft.com/office/drawing/2014/main" xmlns="" id="{291A9740-F7B2-4BC5-B584-19D704921E4A}"/>
              </a:ext>
            </a:extLst>
          </p:cNvPr>
          <p:cNvSpPr txBox="1">
            <a:spLocks/>
          </p:cNvSpPr>
          <p:nvPr/>
        </p:nvSpPr>
        <p:spPr>
          <a:xfrm flipH="1">
            <a:off x="1734537" y="974099"/>
            <a:ext cx="6167897" cy="1151613"/>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lt1"/>
              </a:buClr>
              <a:buSzPts val="9000"/>
              <a:buFont typeface="Englebert"/>
              <a:buNone/>
              <a:defRPr sz="9000" b="0" i="0" u="none" strike="noStrike" cap="none">
                <a:solidFill>
                  <a:schemeClr val="lt1"/>
                </a:solidFill>
                <a:latin typeface="Englebert"/>
                <a:ea typeface="Englebert"/>
                <a:cs typeface="Englebert"/>
                <a:sym typeface="Englebert"/>
              </a:defRPr>
            </a:lvl1pPr>
            <a:lvl2pPr marR="0" lvl="1" algn="ctr" rtl="0">
              <a:lnSpc>
                <a:spcPct val="100000"/>
              </a:lnSpc>
              <a:spcBef>
                <a:spcPts val="0"/>
              </a:spcBef>
              <a:spcAft>
                <a:spcPts val="0"/>
              </a:spcAft>
              <a:buClr>
                <a:schemeClr val="lt1"/>
              </a:buClr>
              <a:buSzPts val="7200"/>
              <a:buFont typeface="Oswald SemiBold"/>
              <a:buNone/>
              <a:defRPr sz="7200" b="0" i="0" u="none" strike="noStrike" cap="none">
                <a:solidFill>
                  <a:schemeClr val="lt1"/>
                </a:solidFill>
                <a:latin typeface="Oswald SemiBold"/>
                <a:ea typeface="Oswald SemiBold"/>
                <a:cs typeface="Oswald SemiBold"/>
                <a:sym typeface="Oswald SemiBold"/>
              </a:defRPr>
            </a:lvl2pPr>
            <a:lvl3pPr marR="0" lvl="2" algn="ctr" rtl="0">
              <a:lnSpc>
                <a:spcPct val="100000"/>
              </a:lnSpc>
              <a:spcBef>
                <a:spcPts val="0"/>
              </a:spcBef>
              <a:spcAft>
                <a:spcPts val="0"/>
              </a:spcAft>
              <a:buClr>
                <a:schemeClr val="lt1"/>
              </a:buClr>
              <a:buSzPts val="7200"/>
              <a:buFont typeface="Oswald SemiBold"/>
              <a:buNone/>
              <a:defRPr sz="7200" b="0" i="0" u="none" strike="noStrike" cap="none">
                <a:solidFill>
                  <a:schemeClr val="lt1"/>
                </a:solidFill>
                <a:latin typeface="Oswald SemiBold"/>
                <a:ea typeface="Oswald SemiBold"/>
                <a:cs typeface="Oswald SemiBold"/>
                <a:sym typeface="Oswald SemiBold"/>
              </a:defRPr>
            </a:lvl3pPr>
            <a:lvl4pPr marR="0" lvl="3" algn="ctr" rtl="0">
              <a:lnSpc>
                <a:spcPct val="100000"/>
              </a:lnSpc>
              <a:spcBef>
                <a:spcPts val="0"/>
              </a:spcBef>
              <a:spcAft>
                <a:spcPts val="0"/>
              </a:spcAft>
              <a:buClr>
                <a:schemeClr val="lt1"/>
              </a:buClr>
              <a:buSzPts val="7200"/>
              <a:buFont typeface="Oswald SemiBold"/>
              <a:buNone/>
              <a:defRPr sz="7200" b="0" i="0" u="none" strike="noStrike" cap="none">
                <a:solidFill>
                  <a:schemeClr val="lt1"/>
                </a:solidFill>
                <a:latin typeface="Oswald SemiBold"/>
                <a:ea typeface="Oswald SemiBold"/>
                <a:cs typeface="Oswald SemiBold"/>
                <a:sym typeface="Oswald SemiBold"/>
              </a:defRPr>
            </a:lvl4pPr>
            <a:lvl5pPr marR="0" lvl="4" algn="ctr" rtl="0">
              <a:lnSpc>
                <a:spcPct val="100000"/>
              </a:lnSpc>
              <a:spcBef>
                <a:spcPts val="0"/>
              </a:spcBef>
              <a:spcAft>
                <a:spcPts val="0"/>
              </a:spcAft>
              <a:buClr>
                <a:schemeClr val="lt1"/>
              </a:buClr>
              <a:buSzPts val="7200"/>
              <a:buFont typeface="Oswald SemiBold"/>
              <a:buNone/>
              <a:defRPr sz="7200" b="0" i="0" u="none" strike="noStrike" cap="none">
                <a:solidFill>
                  <a:schemeClr val="lt1"/>
                </a:solidFill>
                <a:latin typeface="Oswald SemiBold"/>
                <a:ea typeface="Oswald SemiBold"/>
                <a:cs typeface="Oswald SemiBold"/>
                <a:sym typeface="Oswald SemiBold"/>
              </a:defRPr>
            </a:lvl5pPr>
            <a:lvl6pPr marR="0" lvl="5" algn="ctr" rtl="0">
              <a:lnSpc>
                <a:spcPct val="100000"/>
              </a:lnSpc>
              <a:spcBef>
                <a:spcPts val="0"/>
              </a:spcBef>
              <a:spcAft>
                <a:spcPts val="0"/>
              </a:spcAft>
              <a:buClr>
                <a:schemeClr val="lt1"/>
              </a:buClr>
              <a:buSzPts val="7200"/>
              <a:buFont typeface="Oswald SemiBold"/>
              <a:buNone/>
              <a:defRPr sz="7200" b="0" i="0" u="none" strike="noStrike" cap="none">
                <a:solidFill>
                  <a:schemeClr val="lt1"/>
                </a:solidFill>
                <a:latin typeface="Oswald SemiBold"/>
                <a:ea typeface="Oswald SemiBold"/>
                <a:cs typeface="Oswald SemiBold"/>
                <a:sym typeface="Oswald SemiBold"/>
              </a:defRPr>
            </a:lvl6pPr>
            <a:lvl7pPr marR="0" lvl="6" algn="ctr" rtl="0">
              <a:lnSpc>
                <a:spcPct val="100000"/>
              </a:lnSpc>
              <a:spcBef>
                <a:spcPts val="0"/>
              </a:spcBef>
              <a:spcAft>
                <a:spcPts val="0"/>
              </a:spcAft>
              <a:buClr>
                <a:schemeClr val="lt1"/>
              </a:buClr>
              <a:buSzPts val="7200"/>
              <a:buFont typeface="Oswald SemiBold"/>
              <a:buNone/>
              <a:defRPr sz="7200" b="0" i="0" u="none" strike="noStrike" cap="none">
                <a:solidFill>
                  <a:schemeClr val="lt1"/>
                </a:solidFill>
                <a:latin typeface="Oswald SemiBold"/>
                <a:ea typeface="Oswald SemiBold"/>
                <a:cs typeface="Oswald SemiBold"/>
                <a:sym typeface="Oswald SemiBold"/>
              </a:defRPr>
            </a:lvl7pPr>
            <a:lvl8pPr marR="0" lvl="7" algn="ctr" rtl="0">
              <a:lnSpc>
                <a:spcPct val="100000"/>
              </a:lnSpc>
              <a:spcBef>
                <a:spcPts val="0"/>
              </a:spcBef>
              <a:spcAft>
                <a:spcPts val="0"/>
              </a:spcAft>
              <a:buClr>
                <a:schemeClr val="lt1"/>
              </a:buClr>
              <a:buSzPts val="7200"/>
              <a:buFont typeface="Oswald SemiBold"/>
              <a:buNone/>
              <a:defRPr sz="7200" b="0" i="0" u="none" strike="noStrike" cap="none">
                <a:solidFill>
                  <a:schemeClr val="lt1"/>
                </a:solidFill>
                <a:latin typeface="Oswald SemiBold"/>
                <a:ea typeface="Oswald SemiBold"/>
                <a:cs typeface="Oswald SemiBold"/>
                <a:sym typeface="Oswald SemiBold"/>
              </a:defRPr>
            </a:lvl8pPr>
            <a:lvl9pPr marR="0" lvl="8" algn="ctr" rtl="0">
              <a:lnSpc>
                <a:spcPct val="100000"/>
              </a:lnSpc>
              <a:spcBef>
                <a:spcPts val="0"/>
              </a:spcBef>
              <a:spcAft>
                <a:spcPts val="0"/>
              </a:spcAft>
              <a:buClr>
                <a:schemeClr val="lt1"/>
              </a:buClr>
              <a:buSzPts val="7200"/>
              <a:buFont typeface="Oswald SemiBold"/>
              <a:buNone/>
              <a:defRPr sz="7200" b="0" i="0" u="none" strike="noStrike" cap="none">
                <a:solidFill>
                  <a:schemeClr val="lt1"/>
                </a:solidFill>
                <a:latin typeface="Oswald SemiBold"/>
                <a:ea typeface="Oswald SemiBold"/>
                <a:cs typeface="Oswald SemiBold"/>
                <a:sym typeface="Oswald SemiBold"/>
              </a:defRPr>
            </a:lvl9pPr>
          </a:lstStyle>
          <a:p>
            <a:r>
              <a:rPr lang="en-US" sz="11500">
                <a:ln w="0">
                  <a:solidFill>
                    <a:schemeClr val="accent6">
                      <a:lumMod val="50000"/>
                    </a:schemeClr>
                  </a:solidFill>
                </a:ln>
                <a:solidFill>
                  <a:srgbClr val="FFFF00"/>
                </a:solidFill>
                <a:effectLst>
                  <a:glow rad="63500">
                    <a:schemeClr val="accent5">
                      <a:satMod val="175000"/>
                      <a:alpha val="40000"/>
                    </a:schemeClr>
                  </a:glow>
                  <a:outerShdw blurRad="38100" dist="25400" dir="5400000" algn="ctr" rotWithShape="0">
                    <a:srgbClr val="6E747A">
                      <a:alpha val="43000"/>
                    </a:srgbClr>
                  </a:outerShdw>
                  <a:reflection blurRad="6350" stA="60000" endA="900" endPos="58000" dir="5400000" sy="-100000" algn="bl" rotWithShape="0"/>
                </a:effectLst>
                <a:latin typeface="#9Slide07 IcielCrocante" panose="02000000000000000000" pitchFamily="2" charset="0"/>
              </a:rPr>
              <a:t>DẶN DÒ</a:t>
            </a:r>
          </a:p>
        </p:txBody>
      </p:sp>
      <p:sp>
        <p:nvSpPr>
          <p:cNvPr id="7" name="Oval 36">
            <a:extLst>
              <a:ext uri="{FF2B5EF4-FFF2-40B4-BE49-F238E27FC236}">
                <a16:creationId xmlns:a16="http://schemas.microsoft.com/office/drawing/2014/main" xmlns="" id="{924774E0-BE26-4A25-7C11-140EBCC87090}"/>
              </a:ext>
            </a:extLst>
          </p:cNvPr>
          <p:cNvSpPr/>
          <p:nvPr/>
        </p:nvSpPr>
        <p:spPr>
          <a:xfrm>
            <a:off x="4408352" y="2177618"/>
            <a:ext cx="3437363" cy="2588208"/>
          </a:xfrm>
          <a:custGeom>
            <a:avLst/>
            <a:gdLst>
              <a:gd name="connsiteX0" fmla="*/ 0 w 3437363"/>
              <a:gd name="connsiteY0" fmla="*/ 1294104 h 2588208"/>
              <a:gd name="connsiteX1" fmla="*/ 1718682 w 3437363"/>
              <a:gd name="connsiteY1" fmla="*/ 0 h 2588208"/>
              <a:gd name="connsiteX2" fmla="*/ 3437364 w 3437363"/>
              <a:gd name="connsiteY2" fmla="*/ 1294104 h 2588208"/>
              <a:gd name="connsiteX3" fmla="*/ 1718682 w 3437363"/>
              <a:gd name="connsiteY3" fmla="*/ 2588208 h 2588208"/>
              <a:gd name="connsiteX4" fmla="*/ 0 w 3437363"/>
              <a:gd name="connsiteY4" fmla="*/ 1294104 h 2588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7363" h="2588208" fill="none" extrusionOk="0">
                <a:moveTo>
                  <a:pt x="0" y="1294104"/>
                </a:moveTo>
                <a:cubicBezTo>
                  <a:pt x="-99557" y="539318"/>
                  <a:pt x="808737" y="8969"/>
                  <a:pt x="1718682" y="0"/>
                </a:cubicBezTo>
                <a:cubicBezTo>
                  <a:pt x="2719950" y="-62529"/>
                  <a:pt x="3550002" y="589939"/>
                  <a:pt x="3437364" y="1294104"/>
                </a:cubicBezTo>
                <a:cubicBezTo>
                  <a:pt x="3459116" y="2029216"/>
                  <a:pt x="2567085" y="2485476"/>
                  <a:pt x="1718682" y="2588208"/>
                </a:cubicBezTo>
                <a:cubicBezTo>
                  <a:pt x="715238" y="2534907"/>
                  <a:pt x="31716" y="2045455"/>
                  <a:pt x="0" y="1294104"/>
                </a:cubicBezTo>
                <a:close/>
              </a:path>
              <a:path w="3437363" h="2588208" stroke="0" extrusionOk="0">
                <a:moveTo>
                  <a:pt x="0" y="1294104"/>
                </a:moveTo>
                <a:cubicBezTo>
                  <a:pt x="74034" y="588181"/>
                  <a:pt x="762024" y="-10032"/>
                  <a:pt x="1718682" y="0"/>
                </a:cubicBezTo>
                <a:cubicBezTo>
                  <a:pt x="2644161" y="2495"/>
                  <a:pt x="3427887" y="614866"/>
                  <a:pt x="3437364" y="1294104"/>
                </a:cubicBezTo>
                <a:cubicBezTo>
                  <a:pt x="3416192" y="2070186"/>
                  <a:pt x="2778114" y="2663082"/>
                  <a:pt x="1718682" y="2588208"/>
                </a:cubicBezTo>
                <a:cubicBezTo>
                  <a:pt x="748472" y="2682195"/>
                  <a:pt x="-138509" y="2031908"/>
                  <a:pt x="0" y="1294104"/>
                </a:cubicBezTo>
                <a:close/>
              </a:path>
            </a:pathLst>
          </a:custGeom>
          <a:ln>
            <a:solidFill>
              <a:srgbClr val="002060"/>
            </a:solidFill>
            <a:extLst>
              <a:ext uri="{C807C97D-BFC1-408E-A445-0C87EB9F89A2}">
                <ask:lineSketchStyleProps xmlns:ask="http://schemas.microsoft.com/office/drawing/2018/sketchyshapes" xmlns="" sd="2214188587">
                  <a:prstGeom prst="ellipse">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nl-NL" sz="3600" b="1">
                <a:solidFill>
                  <a:srgbClr val="FF9900"/>
                </a:solidFill>
                <a:latin typeface="UTM Avo" panose="02040603050506020204" pitchFamily="18" charset="0"/>
              </a:rPr>
              <a:t>Hoàn thành bài tập.</a:t>
            </a:r>
            <a:endParaRPr lang="en-US" sz="3600" b="1">
              <a:solidFill>
                <a:srgbClr val="FF9900"/>
              </a:solidFill>
              <a:latin typeface="UTM Avo" panose="02040603050506020204" pitchFamily="18" charset="0"/>
              <a:ea typeface="Cambria" panose="02040503050406030204" pitchFamily="18" charset="0"/>
            </a:endParaRPr>
          </a:p>
        </p:txBody>
      </p:sp>
      <p:sp>
        <p:nvSpPr>
          <p:cNvPr id="8" name="Oval 36">
            <a:extLst>
              <a:ext uri="{FF2B5EF4-FFF2-40B4-BE49-F238E27FC236}">
                <a16:creationId xmlns:a16="http://schemas.microsoft.com/office/drawing/2014/main" xmlns="" id="{924774E0-BE26-4A25-7C11-140EBCC87090}"/>
              </a:ext>
            </a:extLst>
          </p:cNvPr>
          <p:cNvSpPr/>
          <p:nvPr/>
        </p:nvSpPr>
        <p:spPr>
          <a:xfrm>
            <a:off x="7664488" y="3836768"/>
            <a:ext cx="3437363" cy="2588208"/>
          </a:xfrm>
          <a:custGeom>
            <a:avLst/>
            <a:gdLst>
              <a:gd name="connsiteX0" fmla="*/ 0 w 3437363"/>
              <a:gd name="connsiteY0" fmla="*/ 1294104 h 2588208"/>
              <a:gd name="connsiteX1" fmla="*/ 1718682 w 3437363"/>
              <a:gd name="connsiteY1" fmla="*/ 0 h 2588208"/>
              <a:gd name="connsiteX2" fmla="*/ 3437364 w 3437363"/>
              <a:gd name="connsiteY2" fmla="*/ 1294104 h 2588208"/>
              <a:gd name="connsiteX3" fmla="*/ 1718682 w 3437363"/>
              <a:gd name="connsiteY3" fmla="*/ 2588208 h 2588208"/>
              <a:gd name="connsiteX4" fmla="*/ 0 w 3437363"/>
              <a:gd name="connsiteY4" fmla="*/ 1294104 h 2588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7363" h="2588208" fill="none" extrusionOk="0">
                <a:moveTo>
                  <a:pt x="0" y="1294104"/>
                </a:moveTo>
                <a:cubicBezTo>
                  <a:pt x="-99557" y="539318"/>
                  <a:pt x="808737" y="8969"/>
                  <a:pt x="1718682" y="0"/>
                </a:cubicBezTo>
                <a:cubicBezTo>
                  <a:pt x="2719950" y="-62529"/>
                  <a:pt x="3550002" y="589939"/>
                  <a:pt x="3437364" y="1294104"/>
                </a:cubicBezTo>
                <a:cubicBezTo>
                  <a:pt x="3459116" y="2029216"/>
                  <a:pt x="2567085" y="2485476"/>
                  <a:pt x="1718682" y="2588208"/>
                </a:cubicBezTo>
                <a:cubicBezTo>
                  <a:pt x="715238" y="2534907"/>
                  <a:pt x="31716" y="2045455"/>
                  <a:pt x="0" y="1294104"/>
                </a:cubicBezTo>
                <a:close/>
              </a:path>
              <a:path w="3437363" h="2588208" stroke="0" extrusionOk="0">
                <a:moveTo>
                  <a:pt x="0" y="1294104"/>
                </a:moveTo>
                <a:cubicBezTo>
                  <a:pt x="74034" y="588181"/>
                  <a:pt x="762024" y="-10032"/>
                  <a:pt x="1718682" y="0"/>
                </a:cubicBezTo>
                <a:cubicBezTo>
                  <a:pt x="2644161" y="2495"/>
                  <a:pt x="3427887" y="614866"/>
                  <a:pt x="3437364" y="1294104"/>
                </a:cubicBezTo>
                <a:cubicBezTo>
                  <a:pt x="3416192" y="2070186"/>
                  <a:pt x="2778114" y="2663082"/>
                  <a:pt x="1718682" y="2588208"/>
                </a:cubicBezTo>
                <a:cubicBezTo>
                  <a:pt x="748472" y="2682195"/>
                  <a:pt x="-138509" y="2031908"/>
                  <a:pt x="0" y="1294104"/>
                </a:cubicBezTo>
                <a:close/>
              </a:path>
            </a:pathLst>
          </a:custGeom>
          <a:ln>
            <a:solidFill>
              <a:srgbClr val="002060"/>
            </a:solidFill>
            <a:extLst>
              <a:ext uri="{C807C97D-BFC1-408E-A445-0C87EB9F89A2}">
                <ask:lineSketchStyleProps xmlns:ask="http://schemas.microsoft.com/office/drawing/2018/sketchyshapes" xmlns="" sd="2214188587">
                  <a:prstGeom prst="ellipse">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nl-NL" sz="3600" b="1">
                <a:solidFill>
                  <a:schemeClr val="accent1">
                    <a:lumMod val="75000"/>
                  </a:schemeClr>
                </a:solidFill>
                <a:latin typeface="UTM Avo" panose="02040603050506020204" pitchFamily="18" charset="0"/>
              </a:rPr>
              <a:t>Chuẩn bị bài tiếp theo.</a:t>
            </a:r>
            <a:endParaRPr lang="en-US" sz="3600" b="1">
              <a:solidFill>
                <a:schemeClr val="accent1">
                  <a:lumMod val="75000"/>
                </a:schemeClr>
              </a:solidFill>
              <a:latin typeface="UTM Avo" panose="02040603050506020204" pitchFamily="18" charset="0"/>
              <a:ea typeface="Cambria" panose="02040503050406030204" pitchFamily="18" charset="0"/>
            </a:endParaRPr>
          </a:p>
        </p:txBody>
      </p:sp>
    </p:spTree>
    <p:extLst>
      <p:ext uri="{BB962C8B-B14F-4D97-AF65-F5344CB8AC3E}">
        <p14:creationId xmlns:p14="http://schemas.microsoft.com/office/powerpoint/2010/main" val="6959294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1000"/>
                                        <p:tgtEl>
                                          <p:spTgt spid="6"/>
                                        </p:tgtEl>
                                        <p:attrNameLst>
                                          <p:attrName>ppt_x</p:attrName>
                                        </p:attrNameLst>
                                      </p:cBhvr>
                                      <p:tavLst>
                                        <p:tav tm="0">
                                          <p:val>
                                            <p:strVal val="#ppt_x+1"/>
                                          </p:val>
                                        </p:tav>
                                        <p:tav tm="100000">
                                          <p:val>
                                            <p:strVal val="#ppt_x"/>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2"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right)">
                                      <p:cBhvr>
                                        <p:cTn id="18" dur="500"/>
                                        <p:tgtEl>
                                          <p:spTgt spid="7"/>
                                        </p:tgtEl>
                                      </p:cBhvr>
                                    </p:animEffect>
                                  </p:childTnLst>
                                  <p:subTnLst>
                                    <p:audio>
                                      <p:cMediaNode>
                                        <p:cTn display="0" masterRel="sameClick">
                                          <p:stCondLst>
                                            <p:cond evt="begin" delay="0">
                                              <p:tn val="16"/>
                                            </p:cond>
                                          </p:stCondLst>
                                          <p:endCondLst>
                                            <p:cond evt="onStopAudio" delay="0">
                                              <p:tgtEl>
                                                <p:sldTgt/>
                                              </p:tgtEl>
                                            </p:cond>
                                          </p:endCondLst>
                                        </p:cTn>
                                        <p:tgtEl>
                                          <p:sndTgt r:embed="rId2" name="chimes.wav"/>
                                        </p:tgtEl>
                                      </p:cMediaNode>
                                    </p:audio>
                                  </p:subTnLst>
                                </p:cTn>
                              </p:par>
                            </p:childTnLst>
                          </p:cTn>
                        </p:par>
                        <p:par>
                          <p:cTn id="19" fill="hold">
                            <p:stCondLst>
                              <p:cond delay="500"/>
                            </p:stCondLst>
                            <p:childTnLst>
                              <p:par>
                                <p:cTn id="20" presetID="22" presetClass="entr" presetSubtype="2"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right)">
                                      <p:cBhvr>
                                        <p:cTn id="22" dur="500"/>
                                        <p:tgtEl>
                                          <p:spTgt spid="8"/>
                                        </p:tgtEl>
                                      </p:cBhvr>
                                    </p:animEffect>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1"/>
          <p:cNvPicPr>
            <a:picLocks noChangeAspect="1"/>
          </p:cNvPicPr>
          <p:nvPr/>
        </p:nvPicPr>
        <p:blipFill>
          <a:blip r:embed="rId2"/>
          <a:stretch>
            <a:fillRect/>
          </a:stretch>
        </p:blipFill>
        <p:spPr>
          <a:xfrm>
            <a:off x="-529" y="-15539"/>
            <a:ext cx="12193057" cy="6889077"/>
          </a:xfrm>
          <a:prstGeom prst="rect">
            <a:avLst/>
          </a:prstGeom>
        </p:spPr>
      </p:pic>
      <p:pic>
        <p:nvPicPr>
          <p:cNvPr id="3" name="图片 14"/>
          <p:cNvPicPr>
            <a:picLocks noChangeAspect="1"/>
          </p:cNvPicPr>
          <p:nvPr/>
        </p:nvPicPr>
        <p:blipFill rotWithShape="1">
          <a:blip r:embed="rId3"/>
          <a:srcRect l="16051" t="13178"/>
          <a:stretch/>
        </p:blipFill>
        <p:spPr>
          <a:xfrm>
            <a:off x="0" y="183961"/>
            <a:ext cx="3105150" cy="2563742"/>
          </a:xfrm>
          <a:prstGeom prst="rect">
            <a:avLst/>
          </a:prstGeom>
        </p:spPr>
      </p:pic>
      <p:pic>
        <p:nvPicPr>
          <p:cNvPr id="9"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97735" y="3066849"/>
            <a:ext cx="4306209" cy="3806689"/>
          </a:xfrm>
          <a:prstGeom prst="rect">
            <a:avLst/>
          </a:prstGeom>
        </p:spPr>
      </p:pic>
      <p:sp>
        <p:nvSpPr>
          <p:cNvPr id="10" name="Google Shape;502;p60">
            <a:extLst>
              <a:ext uri="{FF2B5EF4-FFF2-40B4-BE49-F238E27FC236}">
                <a16:creationId xmlns:a16="http://schemas.microsoft.com/office/drawing/2014/main" xmlns="" id="{95812EEC-8CEF-412E-8D9C-575CF15E8104}"/>
              </a:ext>
            </a:extLst>
          </p:cNvPr>
          <p:cNvSpPr txBox="1">
            <a:spLocks/>
          </p:cNvSpPr>
          <p:nvPr/>
        </p:nvSpPr>
        <p:spPr>
          <a:xfrm flipH="1">
            <a:off x="2122561" y="2538663"/>
            <a:ext cx="7442544" cy="2016347"/>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lt1"/>
              </a:buClr>
              <a:buSzPts val="9000"/>
              <a:buFont typeface="Englebert"/>
              <a:buNone/>
              <a:defRPr sz="9000" b="0" i="0" u="none" strike="noStrike" cap="none">
                <a:solidFill>
                  <a:schemeClr val="lt1"/>
                </a:solidFill>
                <a:latin typeface="Englebert"/>
                <a:ea typeface="Englebert"/>
                <a:cs typeface="Englebert"/>
                <a:sym typeface="Englebert"/>
              </a:defRPr>
            </a:lvl1pPr>
            <a:lvl2pPr marR="0" lvl="1" algn="ctr" rtl="0">
              <a:lnSpc>
                <a:spcPct val="100000"/>
              </a:lnSpc>
              <a:spcBef>
                <a:spcPts val="0"/>
              </a:spcBef>
              <a:spcAft>
                <a:spcPts val="0"/>
              </a:spcAft>
              <a:buClr>
                <a:schemeClr val="lt1"/>
              </a:buClr>
              <a:buSzPts val="7200"/>
              <a:buFont typeface="Oswald SemiBold"/>
              <a:buNone/>
              <a:defRPr sz="7200" b="0" i="0" u="none" strike="noStrike" cap="none">
                <a:solidFill>
                  <a:schemeClr val="lt1"/>
                </a:solidFill>
                <a:latin typeface="Oswald SemiBold"/>
                <a:ea typeface="Oswald SemiBold"/>
                <a:cs typeface="Oswald SemiBold"/>
                <a:sym typeface="Oswald SemiBold"/>
              </a:defRPr>
            </a:lvl2pPr>
            <a:lvl3pPr marR="0" lvl="2" algn="ctr" rtl="0">
              <a:lnSpc>
                <a:spcPct val="100000"/>
              </a:lnSpc>
              <a:spcBef>
                <a:spcPts val="0"/>
              </a:spcBef>
              <a:spcAft>
                <a:spcPts val="0"/>
              </a:spcAft>
              <a:buClr>
                <a:schemeClr val="lt1"/>
              </a:buClr>
              <a:buSzPts val="7200"/>
              <a:buFont typeface="Oswald SemiBold"/>
              <a:buNone/>
              <a:defRPr sz="7200" b="0" i="0" u="none" strike="noStrike" cap="none">
                <a:solidFill>
                  <a:schemeClr val="lt1"/>
                </a:solidFill>
                <a:latin typeface="Oswald SemiBold"/>
                <a:ea typeface="Oswald SemiBold"/>
                <a:cs typeface="Oswald SemiBold"/>
                <a:sym typeface="Oswald SemiBold"/>
              </a:defRPr>
            </a:lvl3pPr>
            <a:lvl4pPr marR="0" lvl="3" algn="ctr" rtl="0">
              <a:lnSpc>
                <a:spcPct val="100000"/>
              </a:lnSpc>
              <a:spcBef>
                <a:spcPts val="0"/>
              </a:spcBef>
              <a:spcAft>
                <a:spcPts val="0"/>
              </a:spcAft>
              <a:buClr>
                <a:schemeClr val="lt1"/>
              </a:buClr>
              <a:buSzPts val="7200"/>
              <a:buFont typeface="Oswald SemiBold"/>
              <a:buNone/>
              <a:defRPr sz="7200" b="0" i="0" u="none" strike="noStrike" cap="none">
                <a:solidFill>
                  <a:schemeClr val="lt1"/>
                </a:solidFill>
                <a:latin typeface="Oswald SemiBold"/>
                <a:ea typeface="Oswald SemiBold"/>
                <a:cs typeface="Oswald SemiBold"/>
                <a:sym typeface="Oswald SemiBold"/>
              </a:defRPr>
            </a:lvl4pPr>
            <a:lvl5pPr marR="0" lvl="4" algn="ctr" rtl="0">
              <a:lnSpc>
                <a:spcPct val="100000"/>
              </a:lnSpc>
              <a:spcBef>
                <a:spcPts val="0"/>
              </a:spcBef>
              <a:spcAft>
                <a:spcPts val="0"/>
              </a:spcAft>
              <a:buClr>
                <a:schemeClr val="lt1"/>
              </a:buClr>
              <a:buSzPts val="7200"/>
              <a:buFont typeface="Oswald SemiBold"/>
              <a:buNone/>
              <a:defRPr sz="7200" b="0" i="0" u="none" strike="noStrike" cap="none">
                <a:solidFill>
                  <a:schemeClr val="lt1"/>
                </a:solidFill>
                <a:latin typeface="Oswald SemiBold"/>
                <a:ea typeface="Oswald SemiBold"/>
                <a:cs typeface="Oswald SemiBold"/>
                <a:sym typeface="Oswald SemiBold"/>
              </a:defRPr>
            </a:lvl5pPr>
            <a:lvl6pPr marR="0" lvl="5" algn="ctr" rtl="0">
              <a:lnSpc>
                <a:spcPct val="100000"/>
              </a:lnSpc>
              <a:spcBef>
                <a:spcPts val="0"/>
              </a:spcBef>
              <a:spcAft>
                <a:spcPts val="0"/>
              </a:spcAft>
              <a:buClr>
                <a:schemeClr val="lt1"/>
              </a:buClr>
              <a:buSzPts val="7200"/>
              <a:buFont typeface="Oswald SemiBold"/>
              <a:buNone/>
              <a:defRPr sz="7200" b="0" i="0" u="none" strike="noStrike" cap="none">
                <a:solidFill>
                  <a:schemeClr val="lt1"/>
                </a:solidFill>
                <a:latin typeface="Oswald SemiBold"/>
                <a:ea typeface="Oswald SemiBold"/>
                <a:cs typeface="Oswald SemiBold"/>
                <a:sym typeface="Oswald SemiBold"/>
              </a:defRPr>
            </a:lvl6pPr>
            <a:lvl7pPr marR="0" lvl="6" algn="ctr" rtl="0">
              <a:lnSpc>
                <a:spcPct val="100000"/>
              </a:lnSpc>
              <a:spcBef>
                <a:spcPts val="0"/>
              </a:spcBef>
              <a:spcAft>
                <a:spcPts val="0"/>
              </a:spcAft>
              <a:buClr>
                <a:schemeClr val="lt1"/>
              </a:buClr>
              <a:buSzPts val="7200"/>
              <a:buFont typeface="Oswald SemiBold"/>
              <a:buNone/>
              <a:defRPr sz="7200" b="0" i="0" u="none" strike="noStrike" cap="none">
                <a:solidFill>
                  <a:schemeClr val="lt1"/>
                </a:solidFill>
                <a:latin typeface="Oswald SemiBold"/>
                <a:ea typeface="Oswald SemiBold"/>
                <a:cs typeface="Oswald SemiBold"/>
                <a:sym typeface="Oswald SemiBold"/>
              </a:defRPr>
            </a:lvl7pPr>
            <a:lvl8pPr marR="0" lvl="7" algn="ctr" rtl="0">
              <a:lnSpc>
                <a:spcPct val="100000"/>
              </a:lnSpc>
              <a:spcBef>
                <a:spcPts val="0"/>
              </a:spcBef>
              <a:spcAft>
                <a:spcPts val="0"/>
              </a:spcAft>
              <a:buClr>
                <a:schemeClr val="lt1"/>
              </a:buClr>
              <a:buSzPts val="7200"/>
              <a:buFont typeface="Oswald SemiBold"/>
              <a:buNone/>
              <a:defRPr sz="7200" b="0" i="0" u="none" strike="noStrike" cap="none">
                <a:solidFill>
                  <a:schemeClr val="lt1"/>
                </a:solidFill>
                <a:latin typeface="Oswald SemiBold"/>
                <a:ea typeface="Oswald SemiBold"/>
                <a:cs typeface="Oswald SemiBold"/>
                <a:sym typeface="Oswald SemiBold"/>
              </a:defRPr>
            </a:lvl8pPr>
            <a:lvl9pPr marR="0" lvl="8" algn="ctr" rtl="0">
              <a:lnSpc>
                <a:spcPct val="100000"/>
              </a:lnSpc>
              <a:spcBef>
                <a:spcPts val="0"/>
              </a:spcBef>
              <a:spcAft>
                <a:spcPts val="0"/>
              </a:spcAft>
              <a:buClr>
                <a:schemeClr val="lt1"/>
              </a:buClr>
              <a:buSzPts val="7200"/>
              <a:buFont typeface="Oswald SemiBold"/>
              <a:buNone/>
              <a:defRPr sz="7200" b="0" i="0" u="none" strike="noStrike" cap="none">
                <a:solidFill>
                  <a:schemeClr val="lt1"/>
                </a:solidFill>
                <a:latin typeface="Oswald SemiBold"/>
                <a:ea typeface="Oswald SemiBold"/>
                <a:cs typeface="Oswald SemiBold"/>
                <a:sym typeface="Oswald SemiBold"/>
              </a:defRPr>
            </a:lvl9pPr>
          </a:lstStyle>
          <a:p>
            <a:pPr algn="ctr"/>
            <a:r>
              <a:rPr lang="en-US" sz="8000">
                <a:ln w="0">
                  <a:solidFill>
                    <a:schemeClr val="accent6">
                      <a:lumMod val="50000"/>
                    </a:schemeClr>
                  </a:solidFill>
                </a:ln>
                <a:solidFill>
                  <a:srgbClr val="FF9900"/>
                </a:solidFill>
                <a:effectLst>
                  <a:glow rad="63500">
                    <a:schemeClr val="accent5">
                      <a:satMod val="175000"/>
                      <a:alpha val="40000"/>
                    </a:schemeClr>
                  </a:glow>
                  <a:outerShdw blurRad="38100" dist="25400" dir="5400000" algn="ctr" rotWithShape="0">
                    <a:srgbClr val="6E747A">
                      <a:alpha val="43000"/>
                    </a:srgbClr>
                  </a:outerShdw>
                  <a:reflection blurRad="6350" stA="60000" endA="900" endPos="58000" dir="5400000" sy="-100000" algn="bl" rotWithShape="0"/>
                </a:effectLst>
                <a:latin typeface="#9Slide07 IcielCrocante" panose="02000000000000000000" pitchFamily="2" charset="0"/>
              </a:rPr>
              <a:t>Chúc các em </a:t>
            </a:r>
          </a:p>
          <a:p>
            <a:pPr algn="ctr"/>
            <a:r>
              <a:rPr lang="en-US" sz="8000">
                <a:ln w="0">
                  <a:solidFill>
                    <a:schemeClr val="accent6">
                      <a:lumMod val="50000"/>
                    </a:schemeClr>
                  </a:solidFill>
                </a:ln>
                <a:solidFill>
                  <a:srgbClr val="FF9900"/>
                </a:solidFill>
                <a:effectLst>
                  <a:glow rad="63500">
                    <a:schemeClr val="accent5">
                      <a:satMod val="175000"/>
                      <a:alpha val="40000"/>
                    </a:schemeClr>
                  </a:glow>
                  <a:outerShdw blurRad="38100" dist="25400" dir="5400000" algn="ctr" rotWithShape="0">
                    <a:srgbClr val="6E747A">
                      <a:alpha val="43000"/>
                    </a:srgbClr>
                  </a:outerShdw>
                  <a:reflection blurRad="6350" stA="60000" endA="900" endPos="58000" dir="5400000" sy="-100000" algn="bl" rotWithShape="0"/>
                </a:effectLst>
                <a:latin typeface="#9Slide07 IcielCrocante" panose="02000000000000000000" pitchFamily="2" charset="0"/>
              </a:rPr>
              <a:t>học tốt !</a:t>
            </a:r>
          </a:p>
        </p:txBody>
      </p:sp>
    </p:spTree>
    <p:extLst>
      <p:ext uri="{BB962C8B-B14F-4D97-AF65-F5344CB8AC3E}">
        <p14:creationId xmlns:p14="http://schemas.microsoft.com/office/powerpoint/2010/main" val="18163108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2" presetClass="entr" presetSubtype="2"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additive="base">
                                        <p:cTn id="10" dur="1000"/>
                                        <p:tgtEl>
                                          <p:spTgt spid="10"/>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0"/>
          <p:cNvPicPr>
            <a:picLocks noChangeAspect="1"/>
          </p:cNvPicPr>
          <p:nvPr/>
        </p:nvPicPr>
        <p:blipFill rotWithShape="1">
          <a:blip r:embed="rId2"/>
          <a:srcRect r="2233"/>
          <a:stretch/>
        </p:blipFill>
        <p:spPr>
          <a:xfrm>
            <a:off x="-529" y="-15539"/>
            <a:ext cx="12192529" cy="6889077"/>
          </a:xfrm>
          <a:prstGeom prst="rect">
            <a:avLst/>
          </a:prstGeom>
        </p:spPr>
      </p:pic>
      <p:pic>
        <p:nvPicPr>
          <p:cNvPr id="3" name="图片 11"/>
          <p:cNvPicPr>
            <a:picLocks noChangeAspect="1"/>
          </p:cNvPicPr>
          <p:nvPr/>
        </p:nvPicPr>
        <p:blipFill rotWithShape="1">
          <a:blip r:embed="rId3"/>
          <a:srcRect l="16051" t="13178"/>
          <a:stretch/>
        </p:blipFill>
        <p:spPr>
          <a:xfrm>
            <a:off x="0" y="120461"/>
            <a:ext cx="2638237" cy="2178239"/>
          </a:xfrm>
          <a:prstGeom prst="rect">
            <a:avLst/>
          </a:prstGeom>
        </p:spPr>
      </p:pic>
      <p:pic>
        <p:nvPicPr>
          <p:cNvPr id="4" name="图片 2"/>
          <p:cNvPicPr>
            <a:picLocks noChangeAspect="1"/>
          </p:cNvPicPr>
          <p:nvPr/>
        </p:nvPicPr>
        <p:blipFill rotWithShape="1">
          <a:blip r:embed="rId4" cstate="print">
            <a:extLst>
              <a:ext uri="{28A0092B-C50C-407E-A947-70E740481C1C}">
                <a14:useLocalDpi xmlns:a14="http://schemas.microsoft.com/office/drawing/2010/main" val="0"/>
              </a:ext>
            </a:extLst>
          </a:blip>
          <a:srcRect l="49248" t="11066" r="11377" b="12684"/>
          <a:stretch/>
        </p:blipFill>
        <p:spPr>
          <a:xfrm>
            <a:off x="9018642" y="3574560"/>
            <a:ext cx="1727704" cy="3345712"/>
          </a:xfrm>
          <a:prstGeom prst="rect">
            <a:avLst/>
          </a:prstGeom>
        </p:spPr>
      </p:pic>
      <p:pic>
        <p:nvPicPr>
          <p:cNvPr id="5"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4365243" y="4159386"/>
            <a:ext cx="2898017" cy="2898017"/>
          </a:xfrm>
          <a:prstGeom prst="rect">
            <a:avLst/>
          </a:prstGeom>
        </p:spPr>
      </p:pic>
      <p:sp>
        <p:nvSpPr>
          <p:cNvPr id="6" name="Rectangle 5"/>
          <p:cNvSpPr/>
          <p:nvPr/>
        </p:nvSpPr>
        <p:spPr>
          <a:xfrm>
            <a:off x="1569455" y="1980526"/>
            <a:ext cx="9052559" cy="2215991"/>
          </a:xfrm>
          <a:prstGeom prst="rect">
            <a:avLst/>
          </a:prstGeom>
          <a:noFill/>
        </p:spPr>
        <p:txBody>
          <a:bodyPr wrap="square" lIns="91440" tIns="45720" rIns="91440" bIns="45720">
            <a:spAutoFit/>
          </a:bodyPr>
          <a:lstStyle/>
          <a:p>
            <a:pPr algn="ctr"/>
            <a:r>
              <a:rPr lang="en-US" sz="13800">
                <a:ln w="0"/>
                <a:solidFill>
                  <a:schemeClr val="accent4">
                    <a:lumMod val="60000"/>
                    <a:lumOff val="40000"/>
                  </a:schemeClr>
                </a:solidFill>
                <a:effectLst>
                  <a:outerShdw blurRad="38100" dist="38100" dir="2700000" algn="tl">
                    <a:srgbClr val="000000">
                      <a:alpha val="43137"/>
                    </a:srgbClr>
                  </a:outerShdw>
                  <a:reflection blurRad="6350" stA="53000" endA="300" endPos="35500" dir="5400000" sy="-90000" algn="bl" rotWithShape="0"/>
                </a:effectLst>
                <a:latin typeface="UTM Cancel" panose="02040603050506020204" pitchFamily="18" charset="0"/>
              </a:rPr>
              <a:t>Khởi động</a:t>
            </a:r>
            <a:endParaRPr lang="en-US" sz="13800" b="0" cap="none" spc="0" dirty="0">
              <a:ln w="0"/>
              <a:solidFill>
                <a:schemeClr val="accent4">
                  <a:lumMod val="60000"/>
                  <a:lumOff val="40000"/>
                </a:schemeClr>
              </a:solidFill>
              <a:effectLst>
                <a:outerShdw blurRad="38100" dist="38100" dir="2700000" algn="tl">
                  <a:srgbClr val="000000">
                    <a:alpha val="43137"/>
                  </a:srgbClr>
                </a:outerShdw>
                <a:reflection blurRad="6350" stA="53000" endA="300" endPos="35500" dir="5400000" sy="-90000" algn="bl" rotWithShape="0"/>
              </a:effectLst>
              <a:latin typeface="UTM Cancel" panose="02040603050506020204" pitchFamily="18" charset="0"/>
            </a:endParaRPr>
          </a:p>
        </p:txBody>
      </p:sp>
    </p:spTree>
    <p:extLst>
      <p:ext uri="{BB962C8B-B14F-4D97-AF65-F5344CB8AC3E}">
        <p14:creationId xmlns:p14="http://schemas.microsoft.com/office/powerpoint/2010/main" val="23707561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by="(-#ppt_w*2)" calcmode="lin" valueType="num">
                                      <p:cBhvr rctx="PPT">
                                        <p:cTn id="7" dur="250" autoRev="1" fill="hold">
                                          <p:stCondLst>
                                            <p:cond delay="0"/>
                                          </p:stCondLst>
                                        </p:cTn>
                                        <p:tgtEl>
                                          <p:spTgt spid="6"/>
                                        </p:tgtEl>
                                        <p:attrNameLst>
                                          <p:attrName>ppt_w</p:attrName>
                                        </p:attrNameLst>
                                      </p:cBhvr>
                                    </p:anim>
                                    <p:anim by="(#ppt_w*0.50)" calcmode="lin" valueType="num">
                                      <p:cBhvr>
                                        <p:cTn id="8" dur="250" decel="50000" autoRev="1" fill="hold">
                                          <p:stCondLst>
                                            <p:cond delay="0"/>
                                          </p:stCondLst>
                                        </p:cTn>
                                        <p:tgtEl>
                                          <p:spTgt spid="6"/>
                                        </p:tgtEl>
                                        <p:attrNameLst>
                                          <p:attrName>ppt_x</p:attrName>
                                        </p:attrNameLst>
                                      </p:cBhvr>
                                    </p:anim>
                                    <p:anim from="(-#ppt_h/2)" to="(#ppt_y)" calcmode="lin" valueType="num">
                                      <p:cBhvr>
                                        <p:cTn id="9" dur="500" fill="hold">
                                          <p:stCondLst>
                                            <p:cond delay="0"/>
                                          </p:stCondLst>
                                        </p:cTn>
                                        <p:tgtEl>
                                          <p:spTgt spid="6"/>
                                        </p:tgtEl>
                                        <p:attrNameLst>
                                          <p:attrName>ppt_y</p:attrName>
                                        </p:attrNameLst>
                                      </p:cBhvr>
                                    </p:anim>
                                    <p:animRot by="21600000">
                                      <p:cBhvr>
                                        <p:cTn id="10" dur="500" fill="hold">
                                          <p:stCondLst>
                                            <p:cond delay="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xmlns="" id="{DA75E27B-E035-42A9-BF41-EE3709EFBBB5}"/>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9286725" y="1807266"/>
            <a:ext cx="3119591" cy="4076440"/>
          </a:xfrm>
          <a:prstGeom prst="rect">
            <a:avLst/>
          </a:prstGeom>
        </p:spPr>
      </p:pic>
      <p:pic>
        <p:nvPicPr>
          <p:cNvPr id="17" name="Graphic 16">
            <a:extLst>
              <a:ext uri="{FF2B5EF4-FFF2-40B4-BE49-F238E27FC236}">
                <a16:creationId xmlns:a16="http://schemas.microsoft.com/office/drawing/2014/main" xmlns="" id="{5D8E5DCD-6CBC-48A3-A144-B1ED7BBECDDB}"/>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1010477" y="177788"/>
            <a:ext cx="1133475" cy="1104900"/>
          </a:xfrm>
          <a:prstGeom prst="rect">
            <a:avLst/>
          </a:prstGeom>
        </p:spPr>
      </p:pic>
      <p:pic>
        <p:nvPicPr>
          <p:cNvPr id="19" name="Graphic 18">
            <a:extLst>
              <a:ext uri="{FF2B5EF4-FFF2-40B4-BE49-F238E27FC236}">
                <a16:creationId xmlns:a16="http://schemas.microsoft.com/office/drawing/2014/main" xmlns="" id="{E1D0E0A2-A1FD-4722-8987-99374ED1B272}"/>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0" y="2476831"/>
            <a:ext cx="4184548" cy="4273581"/>
          </a:xfrm>
          <a:prstGeom prst="rect">
            <a:avLst/>
          </a:prstGeom>
        </p:spPr>
      </p:pic>
      <p:pic>
        <p:nvPicPr>
          <p:cNvPr id="21" name="Graphic 20">
            <a:extLst>
              <a:ext uri="{FF2B5EF4-FFF2-40B4-BE49-F238E27FC236}">
                <a16:creationId xmlns:a16="http://schemas.microsoft.com/office/drawing/2014/main" xmlns="" id="{3DAF12AB-3BB9-493A-A786-8A352DD962DE}"/>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425203" y="-580838"/>
            <a:ext cx="1437852" cy="1437852"/>
          </a:xfrm>
          <a:prstGeom prst="rect">
            <a:avLst/>
          </a:prstGeom>
        </p:spPr>
      </p:pic>
      <p:grpSp>
        <p:nvGrpSpPr>
          <p:cNvPr id="30" name="Group 29">
            <a:extLst>
              <a:ext uri="{FF2B5EF4-FFF2-40B4-BE49-F238E27FC236}">
                <a16:creationId xmlns:a16="http://schemas.microsoft.com/office/drawing/2014/main" xmlns="" id="{D116E1BB-EA7F-4B85-9AC3-A9BC8C2006CA}"/>
              </a:ext>
            </a:extLst>
          </p:cNvPr>
          <p:cNvGrpSpPr/>
          <p:nvPr/>
        </p:nvGrpSpPr>
        <p:grpSpPr>
          <a:xfrm>
            <a:off x="2500141" y="-447177"/>
            <a:ext cx="6786584" cy="1754326"/>
            <a:chOff x="3588005" y="0"/>
            <a:chExt cx="5866667" cy="1760478"/>
          </a:xfrm>
        </p:grpSpPr>
        <p:sp>
          <p:nvSpPr>
            <p:cNvPr id="31" name="Freeform 43">
              <a:extLst>
                <a:ext uri="{FF2B5EF4-FFF2-40B4-BE49-F238E27FC236}">
                  <a16:creationId xmlns:a16="http://schemas.microsoft.com/office/drawing/2014/main" xmlns="" id="{9BB3F126-E4B2-483E-A3E1-BE6FE40A1A2D}"/>
                </a:ext>
              </a:extLst>
            </p:cNvPr>
            <p:cNvSpPr/>
            <p:nvPr/>
          </p:nvSpPr>
          <p:spPr>
            <a:xfrm>
              <a:off x="3588005" y="726558"/>
              <a:ext cx="5866667" cy="1033920"/>
            </a:xfrm>
            <a:custGeom>
              <a:avLst/>
              <a:gdLst>
                <a:gd name="connsiteX0" fmla="*/ 5624525 w 5866667"/>
                <a:gd name="connsiteY0" fmla="*/ 107583 h 1033920"/>
                <a:gd name="connsiteX1" fmla="*/ 5501785 w 5866667"/>
                <a:gd name="connsiteY1" fmla="*/ 230323 h 1033920"/>
                <a:gd name="connsiteX2" fmla="*/ 5624525 w 5866667"/>
                <a:gd name="connsiteY2" fmla="*/ 353063 h 1033920"/>
                <a:gd name="connsiteX3" fmla="*/ 5747265 w 5866667"/>
                <a:gd name="connsiteY3" fmla="*/ 230323 h 1033920"/>
                <a:gd name="connsiteX4" fmla="*/ 5624525 w 5866667"/>
                <a:gd name="connsiteY4" fmla="*/ 107583 h 1033920"/>
                <a:gd name="connsiteX5" fmla="*/ 254666 w 5866667"/>
                <a:gd name="connsiteY5" fmla="*/ 107583 h 1033920"/>
                <a:gd name="connsiteX6" fmla="*/ 131926 w 5866667"/>
                <a:gd name="connsiteY6" fmla="*/ 230323 h 1033920"/>
                <a:gd name="connsiteX7" fmla="*/ 254666 w 5866667"/>
                <a:gd name="connsiteY7" fmla="*/ 353063 h 1033920"/>
                <a:gd name="connsiteX8" fmla="*/ 377406 w 5866667"/>
                <a:gd name="connsiteY8" fmla="*/ 230323 h 1033920"/>
                <a:gd name="connsiteX9" fmla="*/ 254666 w 5866667"/>
                <a:gd name="connsiteY9" fmla="*/ 107583 h 1033920"/>
                <a:gd name="connsiteX10" fmla="*/ 172323 w 5866667"/>
                <a:gd name="connsiteY10" fmla="*/ 0 h 1033920"/>
                <a:gd name="connsiteX11" fmla="*/ 5694344 w 5866667"/>
                <a:gd name="connsiteY11" fmla="*/ 0 h 1033920"/>
                <a:gd name="connsiteX12" fmla="*/ 5866667 w 5866667"/>
                <a:gd name="connsiteY12" fmla="*/ 172323 h 1033920"/>
                <a:gd name="connsiteX13" fmla="*/ 5866667 w 5866667"/>
                <a:gd name="connsiteY13" fmla="*/ 861597 h 1033920"/>
                <a:gd name="connsiteX14" fmla="*/ 5694344 w 5866667"/>
                <a:gd name="connsiteY14" fmla="*/ 1033920 h 1033920"/>
                <a:gd name="connsiteX15" fmla="*/ 172323 w 5866667"/>
                <a:gd name="connsiteY15" fmla="*/ 1033920 h 1033920"/>
                <a:gd name="connsiteX16" fmla="*/ 0 w 5866667"/>
                <a:gd name="connsiteY16" fmla="*/ 861597 h 1033920"/>
                <a:gd name="connsiteX17" fmla="*/ 0 w 5866667"/>
                <a:gd name="connsiteY17" fmla="*/ 172323 h 1033920"/>
                <a:gd name="connsiteX18" fmla="*/ 172323 w 5866667"/>
                <a:gd name="connsiteY18" fmla="*/ 0 h 10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66667" h="1033920">
                  <a:moveTo>
                    <a:pt x="5624525" y="107583"/>
                  </a:moveTo>
                  <a:cubicBezTo>
                    <a:pt x="5556738" y="107583"/>
                    <a:pt x="5501785" y="162536"/>
                    <a:pt x="5501785" y="230323"/>
                  </a:cubicBezTo>
                  <a:cubicBezTo>
                    <a:pt x="5501785" y="298110"/>
                    <a:pt x="5556738" y="353063"/>
                    <a:pt x="5624525" y="353063"/>
                  </a:cubicBezTo>
                  <a:cubicBezTo>
                    <a:pt x="5692312" y="353063"/>
                    <a:pt x="5747265" y="298110"/>
                    <a:pt x="5747265" y="230323"/>
                  </a:cubicBezTo>
                  <a:cubicBezTo>
                    <a:pt x="5747265" y="162536"/>
                    <a:pt x="5692312" y="107583"/>
                    <a:pt x="5624525" y="107583"/>
                  </a:cubicBezTo>
                  <a:close/>
                  <a:moveTo>
                    <a:pt x="254666" y="107583"/>
                  </a:moveTo>
                  <a:cubicBezTo>
                    <a:pt x="186879" y="107583"/>
                    <a:pt x="131926" y="162536"/>
                    <a:pt x="131926" y="230323"/>
                  </a:cubicBezTo>
                  <a:cubicBezTo>
                    <a:pt x="131926" y="298110"/>
                    <a:pt x="186879" y="353063"/>
                    <a:pt x="254666" y="353063"/>
                  </a:cubicBezTo>
                  <a:cubicBezTo>
                    <a:pt x="322453" y="353063"/>
                    <a:pt x="377406" y="298110"/>
                    <a:pt x="377406" y="230323"/>
                  </a:cubicBezTo>
                  <a:cubicBezTo>
                    <a:pt x="377406" y="162536"/>
                    <a:pt x="322453" y="107583"/>
                    <a:pt x="254666" y="107583"/>
                  </a:cubicBezTo>
                  <a:close/>
                  <a:moveTo>
                    <a:pt x="172323" y="0"/>
                  </a:moveTo>
                  <a:lnTo>
                    <a:pt x="5694344" y="0"/>
                  </a:lnTo>
                  <a:cubicBezTo>
                    <a:pt x="5789515" y="0"/>
                    <a:pt x="5866667" y="77152"/>
                    <a:pt x="5866667" y="172323"/>
                  </a:cubicBezTo>
                  <a:lnTo>
                    <a:pt x="5866667" y="861597"/>
                  </a:lnTo>
                  <a:cubicBezTo>
                    <a:pt x="5866667" y="956768"/>
                    <a:pt x="5789515" y="1033920"/>
                    <a:pt x="5694344" y="1033920"/>
                  </a:cubicBezTo>
                  <a:lnTo>
                    <a:pt x="172323" y="1033920"/>
                  </a:lnTo>
                  <a:cubicBezTo>
                    <a:pt x="77152" y="1033920"/>
                    <a:pt x="0" y="956768"/>
                    <a:pt x="0" y="861597"/>
                  </a:cubicBezTo>
                  <a:lnTo>
                    <a:pt x="0" y="172323"/>
                  </a:lnTo>
                  <a:cubicBezTo>
                    <a:pt x="0" y="77152"/>
                    <a:pt x="77152" y="0"/>
                    <a:pt x="172323" y="0"/>
                  </a:cubicBezTo>
                  <a:close/>
                </a:path>
              </a:pathLst>
            </a:custGeom>
            <a:solidFill>
              <a:schemeClr val="bg1"/>
            </a:solidFill>
            <a:ln w="38100">
              <a:solidFill>
                <a:schemeClr val="accent4">
                  <a:lumMod val="75000"/>
                </a:schemeClr>
              </a:solidFill>
            </a:ln>
            <a:effectLst>
              <a:outerShdw blurRad="127000" dist="63500" dir="2700000" algn="t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cxnSp>
          <p:nvCxnSpPr>
            <p:cNvPr id="32" name="Straight Connector 31">
              <a:extLst>
                <a:ext uri="{FF2B5EF4-FFF2-40B4-BE49-F238E27FC236}">
                  <a16:creationId xmlns:a16="http://schemas.microsoft.com/office/drawing/2014/main" xmlns="" id="{F0613CA5-853F-4E7B-9C72-A237B94B60A4}"/>
                </a:ext>
              </a:extLst>
            </p:cNvPr>
            <p:cNvCxnSpPr/>
            <p:nvPr/>
          </p:nvCxnSpPr>
          <p:spPr>
            <a:xfrm flipV="1">
              <a:off x="9233415"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xmlns="" id="{F762FC82-5F39-42E5-AC73-F9D4E786CFCE}"/>
                </a:ext>
              </a:extLst>
            </p:cNvPr>
            <p:cNvCxnSpPr/>
            <p:nvPr/>
          </p:nvCxnSpPr>
          <p:spPr>
            <a:xfrm flipV="1">
              <a:off x="3854802"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grpSp>
      <p:sp>
        <p:nvSpPr>
          <p:cNvPr id="34" name="TextBox 33">
            <a:extLst>
              <a:ext uri="{FF2B5EF4-FFF2-40B4-BE49-F238E27FC236}">
                <a16:creationId xmlns:a16="http://schemas.microsoft.com/office/drawing/2014/main" xmlns="" id="{67BA6C43-EA1F-4062-B423-D3ABDDC9660E}"/>
              </a:ext>
            </a:extLst>
          </p:cNvPr>
          <p:cNvSpPr txBox="1"/>
          <p:nvPr/>
        </p:nvSpPr>
        <p:spPr>
          <a:xfrm>
            <a:off x="2725469" y="366875"/>
            <a:ext cx="6335927" cy="830997"/>
          </a:xfrm>
          <a:prstGeom prst="rect">
            <a:avLst/>
          </a:prstGeom>
          <a:noFill/>
        </p:spPr>
        <p:txBody>
          <a:bodyPr wrap="square" rtlCol="0">
            <a:spAutoFit/>
            <a:scene3d>
              <a:camera prst="orthographicFront"/>
              <a:lightRig rig="threePt" dir="t"/>
            </a:scene3d>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9Slide07 Koni" pitchFamily="2" charset="0"/>
                <a:ea typeface="+mn-ea"/>
                <a:cs typeface="+mn-cs"/>
              </a:rPr>
              <a:t>Cuộc thi trồng hoa</a:t>
            </a:r>
            <a:endParaRPr kumimoji="0" lang="en-US" sz="4800" b="1" i="0" u="none" strike="noStrike" kern="1200" cap="none" spc="0" normalizeH="0" baseline="0" noProof="0" dirty="0">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9Slide07 Koni" pitchFamily="2" charset="0"/>
              <a:ea typeface="+mn-ea"/>
              <a:cs typeface="+mn-cs"/>
            </a:endParaRPr>
          </a:p>
        </p:txBody>
      </p:sp>
      <p:grpSp>
        <p:nvGrpSpPr>
          <p:cNvPr id="3" name="Group 2">
            <a:extLst>
              <a:ext uri="{FF2B5EF4-FFF2-40B4-BE49-F238E27FC236}">
                <a16:creationId xmlns:a16="http://schemas.microsoft.com/office/drawing/2014/main" xmlns="" id="{0A1F9440-6F6F-4C61-A9B5-AF780D0CE114}"/>
              </a:ext>
            </a:extLst>
          </p:cNvPr>
          <p:cNvGrpSpPr/>
          <p:nvPr/>
        </p:nvGrpSpPr>
        <p:grpSpPr>
          <a:xfrm>
            <a:off x="1324798" y="3782236"/>
            <a:ext cx="9685679" cy="1927898"/>
            <a:chOff x="1324798" y="3782236"/>
            <a:chExt cx="9685679" cy="1927898"/>
          </a:xfrm>
        </p:grpSpPr>
        <p:sp>
          <p:nvSpPr>
            <p:cNvPr id="24" name="Rounded Rectangle 7">
              <a:extLst>
                <a:ext uri="{FF2B5EF4-FFF2-40B4-BE49-F238E27FC236}">
                  <a16:creationId xmlns:a16="http://schemas.microsoft.com/office/drawing/2014/main" xmlns="" id="{CC831A9E-62EF-4089-8387-0A9C7D2C0D04}"/>
                </a:ext>
              </a:extLst>
            </p:cNvPr>
            <p:cNvSpPr/>
            <p:nvPr/>
          </p:nvSpPr>
          <p:spPr>
            <a:xfrm>
              <a:off x="1324798" y="3782236"/>
              <a:ext cx="9587923" cy="1754326"/>
            </a:xfrm>
            <a:prstGeom prst="roundRect">
              <a:avLst/>
            </a:prstGeom>
            <a:solidFill>
              <a:srgbClr val="CF2665">
                <a:alpha val="63000"/>
              </a:srgbClr>
            </a:solid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xmlns="" id="{C1D1938F-5C5D-4F91-910B-1A2AC53ED722}"/>
                </a:ext>
              </a:extLst>
            </p:cNvPr>
            <p:cNvSpPr/>
            <p:nvPr/>
          </p:nvSpPr>
          <p:spPr>
            <a:xfrm>
              <a:off x="1422554" y="3955808"/>
              <a:ext cx="9587923" cy="175432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a:ln>
                    <a:noFill/>
                  </a:ln>
                  <a:solidFill>
                    <a:srgbClr val="F77A9A">
                      <a:lumMod val="20000"/>
                      <a:lumOff val="80000"/>
                    </a:srgbClr>
                  </a:solidFill>
                  <a:effectLst>
                    <a:outerShdw blurRad="38100" dist="38100" dir="2700000" algn="tl">
                      <a:srgbClr val="000000">
                        <a:alpha val="43137"/>
                      </a:srgbClr>
                    </a:outerShdw>
                  </a:effectLst>
                  <a:uLnTx/>
                  <a:uFillTx/>
                  <a:latin typeface="#9Slide04 Trirong Thin" panose="00000200000000000000" pitchFamily="2" charset="-34"/>
                  <a:ea typeface="+mn-ea"/>
                  <a:cs typeface="#9Slide04 Trirong Thin" panose="00000200000000000000" pitchFamily="2" charset="-34"/>
                </a:rPr>
                <a:t>Để cho cây phát triển và có những đóa hoa tươi thắm chúng ta cần làm gì nhỉ?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a:ln>
                    <a:noFill/>
                  </a:ln>
                  <a:solidFill>
                    <a:srgbClr val="F77A9A">
                      <a:lumMod val="20000"/>
                      <a:lumOff val="80000"/>
                    </a:srgbClr>
                  </a:solidFill>
                  <a:effectLst>
                    <a:outerShdw blurRad="38100" dist="38100" dir="2700000" algn="tl">
                      <a:srgbClr val="000000">
                        <a:alpha val="43137"/>
                      </a:srgbClr>
                    </a:outerShdw>
                  </a:effectLst>
                  <a:uLnTx/>
                  <a:uFillTx/>
                  <a:latin typeface="#9Slide04 Trirong Thin" panose="00000200000000000000" pitchFamily="2" charset="-34"/>
                  <a:ea typeface="+mn-ea"/>
                  <a:cs typeface="#9Slide04 Trirong Thin" panose="00000200000000000000" pitchFamily="2" charset="-34"/>
                </a:rPr>
                <a:t>Hãy sẵn sàng trải nghiệm với tớ nhé!  </a:t>
              </a:r>
            </a:p>
          </p:txBody>
        </p:sp>
      </p:grpSp>
    </p:spTree>
    <p:extLst>
      <p:ext uri="{BB962C8B-B14F-4D97-AF65-F5344CB8AC3E}">
        <p14:creationId xmlns:p14="http://schemas.microsoft.com/office/powerpoint/2010/main" val="52338669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14:presetBounceEnd="50000">
                                      <p:stCondLst>
                                        <p:cond delay="0"/>
                                      </p:stCondLst>
                                      <p:childTnLst>
                                        <p:set>
                                          <p:cBhvr>
                                            <p:cTn id="11" dur="1" fill="hold">
                                              <p:stCondLst>
                                                <p:cond delay="0"/>
                                              </p:stCondLst>
                                            </p:cTn>
                                            <p:tgtEl>
                                              <p:spTgt spid="30"/>
                                            </p:tgtEl>
                                            <p:attrNameLst>
                                              <p:attrName>style.visibility</p:attrName>
                                            </p:attrNameLst>
                                          </p:cBhvr>
                                          <p:to>
                                            <p:strVal val="visible"/>
                                          </p:to>
                                        </p:set>
                                        <p:anim calcmode="lin" valueType="num" p14:bounceEnd="50000">
                                          <p:cBhvr additive="base">
                                            <p:cTn id="12" dur="750" fill="hold"/>
                                            <p:tgtEl>
                                              <p:spTgt spid="30"/>
                                            </p:tgtEl>
                                            <p:attrNameLst>
                                              <p:attrName>ppt_x</p:attrName>
                                            </p:attrNameLst>
                                          </p:cBhvr>
                                          <p:tavLst>
                                            <p:tav tm="0">
                                              <p:val>
                                                <p:strVal val="#ppt_x"/>
                                              </p:val>
                                            </p:tav>
                                            <p:tav tm="100000">
                                              <p:val>
                                                <p:strVal val="#ppt_x"/>
                                              </p:val>
                                            </p:tav>
                                          </p:tavLst>
                                        </p:anim>
                                        <p:anim calcmode="lin" valueType="num" p14:bounceEnd="50000">
                                          <p:cBhvr additive="base">
                                            <p:cTn id="13" dur="750" fill="hold"/>
                                            <p:tgtEl>
                                              <p:spTgt spid="30"/>
                                            </p:tgtEl>
                                            <p:attrNameLst>
                                              <p:attrName>ppt_y</p:attrName>
                                            </p:attrNameLst>
                                          </p:cBhvr>
                                          <p:tavLst>
                                            <p:tav tm="0">
                                              <p:val>
                                                <p:strVal val="0-#ppt_h/2"/>
                                              </p:val>
                                            </p:tav>
                                            <p:tav tm="100000">
                                              <p:val>
                                                <p:strVal val="#ppt_y"/>
                                              </p:val>
                                            </p:tav>
                                          </p:tavLst>
                                        </p:anim>
                                      </p:childTnLst>
                                    </p:cTn>
                                  </p:par>
                                  <p:par>
                                    <p:cTn id="14" presetID="10" presetClass="entr" presetSubtype="0" fill="hold" grpId="0" nodeType="withEffect">
                                      <p:stCondLst>
                                        <p:cond delay="1000"/>
                                      </p:stCondLst>
                                      <p:childTnLst>
                                        <p:set>
                                          <p:cBhvr>
                                            <p:cTn id="15" dur="1" fill="hold">
                                              <p:stCondLst>
                                                <p:cond delay="0"/>
                                              </p:stCondLst>
                                            </p:cTn>
                                            <p:tgtEl>
                                              <p:spTgt spid="34"/>
                                            </p:tgtEl>
                                            <p:attrNameLst>
                                              <p:attrName>style.visibility</p:attrName>
                                            </p:attrNameLst>
                                          </p:cBhvr>
                                          <p:to>
                                            <p:strVal val="visible"/>
                                          </p:to>
                                        </p:set>
                                        <p:animEffect transition="in" filter="fade">
                                          <p:cBhvr>
                                            <p:cTn id="16" dur="500"/>
                                            <p:tgtEl>
                                              <p:spTgt spid="34"/>
                                            </p:tgtEl>
                                          </p:cBhvr>
                                        </p:animEffect>
                                      </p:childTnLst>
                                      <p:subTnLst>
                                        <p:audio>
                                          <p:cMediaNode>
                                            <p:cTn display="0" masterRel="sameClick">
                                              <p:stCondLst>
                                                <p:cond evt="begin" delay="0">
                                                  <p:tn val="14"/>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 calcmode="lin" valueType="num">
                                          <p:cBhvr additive="base">
                                            <p:cTn id="12" dur="750" fill="hold"/>
                                            <p:tgtEl>
                                              <p:spTgt spid="30"/>
                                            </p:tgtEl>
                                            <p:attrNameLst>
                                              <p:attrName>ppt_x</p:attrName>
                                            </p:attrNameLst>
                                          </p:cBhvr>
                                          <p:tavLst>
                                            <p:tav tm="0">
                                              <p:val>
                                                <p:strVal val="#ppt_x"/>
                                              </p:val>
                                            </p:tav>
                                            <p:tav tm="100000">
                                              <p:val>
                                                <p:strVal val="#ppt_x"/>
                                              </p:val>
                                            </p:tav>
                                          </p:tavLst>
                                        </p:anim>
                                        <p:anim calcmode="lin" valueType="num">
                                          <p:cBhvr additive="base">
                                            <p:cTn id="13" dur="750" fill="hold"/>
                                            <p:tgtEl>
                                              <p:spTgt spid="30"/>
                                            </p:tgtEl>
                                            <p:attrNameLst>
                                              <p:attrName>ppt_y</p:attrName>
                                            </p:attrNameLst>
                                          </p:cBhvr>
                                          <p:tavLst>
                                            <p:tav tm="0">
                                              <p:val>
                                                <p:strVal val="0-#ppt_h/2"/>
                                              </p:val>
                                            </p:tav>
                                            <p:tav tm="100000">
                                              <p:val>
                                                <p:strVal val="#ppt_y"/>
                                              </p:val>
                                            </p:tav>
                                          </p:tavLst>
                                        </p:anim>
                                      </p:childTnLst>
                                    </p:cTn>
                                  </p:par>
                                  <p:par>
                                    <p:cTn id="14" presetID="10" presetClass="entr" presetSubtype="0" fill="hold" grpId="0" nodeType="withEffect">
                                      <p:stCondLst>
                                        <p:cond delay="1000"/>
                                      </p:stCondLst>
                                      <p:childTnLst>
                                        <p:set>
                                          <p:cBhvr>
                                            <p:cTn id="15" dur="1" fill="hold">
                                              <p:stCondLst>
                                                <p:cond delay="0"/>
                                              </p:stCondLst>
                                            </p:cTn>
                                            <p:tgtEl>
                                              <p:spTgt spid="34"/>
                                            </p:tgtEl>
                                            <p:attrNameLst>
                                              <p:attrName>style.visibility</p:attrName>
                                            </p:attrNameLst>
                                          </p:cBhvr>
                                          <p:to>
                                            <p:strVal val="visible"/>
                                          </p:to>
                                        </p:set>
                                        <p:animEffect transition="in" filter="fade">
                                          <p:cBhvr>
                                            <p:cTn id="16" dur="500"/>
                                            <p:tgtEl>
                                              <p:spTgt spid="34"/>
                                            </p:tgtEl>
                                          </p:cBhvr>
                                        </p:animEffect>
                                      </p:childTnLst>
                                      <p:subTnLst>
                                        <p:audio>
                                          <p:cMediaNode>
                                            <p:cTn display="0" masterRel="sameClick">
                                              <p:stCondLst>
                                                <p:cond evt="begin" delay="0">
                                                  <p:tn val="14"/>
                                                </p:cond>
                                              </p:stCondLst>
                                              <p:endCondLst>
                                                <p:cond evt="onStopAudio" delay="0">
                                                  <p:tgtEl>
                                                    <p:sldTgt/>
                                                  </p:tgtEl>
                                                </p:cond>
                                              </p:endCondLst>
                                            </p:cTn>
                                            <p:tgtEl>
                                              <p:sndTgt r:embed="rId11"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 name="Picture 10" descr="Lavender  premium icon">
            <a:extLst>
              <a:ext uri="{FF2B5EF4-FFF2-40B4-BE49-F238E27FC236}">
                <a16:creationId xmlns:a16="http://schemas.microsoft.com/office/drawing/2014/main" xmlns="" id="{D09AB5A5-508F-4CF0-89BB-063A476D1102}"/>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725497" y="3599683"/>
            <a:ext cx="1925995" cy="1925995"/>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Flowers  premium icon">
            <a:extLst>
              <a:ext uri="{FF2B5EF4-FFF2-40B4-BE49-F238E27FC236}">
                <a16:creationId xmlns:a16="http://schemas.microsoft.com/office/drawing/2014/main" xmlns="" id="{A45535DC-C77B-4D7C-9E8B-EF23EC5DAC8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9314226" y="3599683"/>
            <a:ext cx="1696336" cy="202474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a:extLst>
              <a:ext uri="{FF2B5EF4-FFF2-40B4-BE49-F238E27FC236}">
                <a16:creationId xmlns:a16="http://schemas.microsoft.com/office/drawing/2014/main" xmlns="" id="{30103E74-31E0-43D1-AC87-AC8AF75AE1D7}"/>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4737693" y="3599684"/>
            <a:ext cx="2024743" cy="2024743"/>
          </a:xfrm>
          <a:prstGeom prst="rect">
            <a:avLst/>
          </a:prstGeom>
          <a:noFill/>
          <a:extLst>
            <a:ext uri="{909E8E84-426E-40DD-AFC4-6F175D3DCCD1}">
              <a14:hiddenFill xmlns:a14="http://schemas.microsoft.com/office/drawing/2010/main">
                <a:solidFill>
                  <a:srgbClr val="FFFFFF"/>
                </a:solidFill>
              </a14:hiddenFill>
            </a:ext>
          </a:extLst>
        </p:spPr>
      </p:pic>
      <p:grpSp>
        <p:nvGrpSpPr>
          <p:cNvPr id="28" name="Group 27">
            <a:extLst>
              <a:ext uri="{FF2B5EF4-FFF2-40B4-BE49-F238E27FC236}">
                <a16:creationId xmlns:a16="http://schemas.microsoft.com/office/drawing/2014/main" xmlns="" id="{374F4E8A-2CD5-48B9-AB71-0488045945C8}"/>
              </a:ext>
            </a:extLst>
          </p:cNvPr>
          <p:cNvGrpSpPr/>
          <p:nvPr/>
        </p:nvGrpSpPr>
        <p:grpSpPr>
          <a:xfrm>
            <a:off x="741972" y="-84877"/>
            <a:ext cx="2166977" cy="2699291"/>
            <a:chOff x="167992" y="-107883"/>
            <a:chExt cx="2166977" cy="2699291"/>
          </a:xfrm>
        </p:grpSpPr>
        <p:grpSp>
          <p:nvGrpSpPr>
            <p:cNvPr id="22" name="Group 21">
              <a:extLst>
                <a:ext uri="{FF2B5EF4-FFF2-40B4-BE49-F238E27FC236}">
                  <a16:creationId xmlns:a16="http://schemas.microsoft.com/office/drawing/2014/main" xmlns="" id="{DE125325-FC7C-47F2-AA14-539CE4B36BD4}"/>
                </a:ext>
              </a:extLst>
            </p:cNvPr>
            <p:cNvGrpSpPr/>
            <p:nvPr/>
          </p:nvGrpSpPr>
          <p:grpSpPr>
            <a:xfrm>
              <a:off x="167992" y="-107883"/>
              <a:ext cx="2166977" cy="2457542"/>
              <a:chOff x="116632" y="59299"/>
              <a:chExt cx="2491059" cy="2690344"/>
            </a:xfrm>
          </p:grpSpPr>
          <p:sp>
            <p:nvSpPr>
              <p:cNvPr id="6" name="Rounded Rectangle 20">
                <a:extLst>
                  <a:ext uri="{FF2B5EF4-FFF2-40B4-BE49-F238E27FC236}">
                    <a16:creationId xmlns:a16="http://schemas.microsoft.com/office/drawing/2014/main" xmlns="" id="{90E8574A-06FF-40FB-B826-52F7C69A23A7}"/>
                  </a:ext>
                </a:extLst>
              </p:cNvPr>
              <p:cNvSpPr/>
              <p:nvPr/>
            </p:nvSpPr>
            <p:spPr>
              <a:xfrm>
                <a:off x="317338" y="495198"/>
                <a:ext cx="2130326" cy="1681848"/>
              </a:xfrm>
              <a:prstGeom prst="roundRect">
                <a:avLst/>
              </a:prstGeom>
              <a:solidFill>
                <a:schemeClr val="bg1"/>
              </a:solidFill>
              <a:ln w="44450">
                <a:solidFill>
                  <a:srgbClr val="FFC000"/>
                </a:solidFill>
                <a:prstDash val="sysDash"/>
              </a:ln>
              <a:effectLst>
                <a:outerShdw blurRad="114300" dist="101600" dir="2700000" algn="tl"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pic>
            <p:nvPicPr>
              <p:cNvPr id="2068" name="Picture 20" descr="Growing plant in soil Royalty Free Vector Image">
                <a:extLst>
                  <a:ext uri="{FF2B5EF4-FFF2-40B4-BE49-F238E27FC236}">
                    <a16:creationId xmlns:a16="http://schemas.microsoft.com/office/drawing/2014/main" xmlns="" id="{193094BE-8406-4640-ACE9-3FCC3104FC8C}"/>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foregroundMark x1="34600" y1="24722" x2="34600" y2="24722"/>
                            <a14:foregroundMark x1="34200" y1="45741" x2="34200" y2="45741"/>
                          </a14:backgroundRemoval>
                        </a14:imgEffect>
                      </a14:imgLayer>
                    </a14:imgProps>
                  </a:ext>
                  <a:ext uri="{28A0092B-C50C-407E-A947-70E740481C1C}">
                    <a14:useLocalDpi xmlns:a14="http://schemas.microsoft.com/office/drawing/2010/main" val="0"/>
                  </a:ext>
                </a:extLst>
              </a:blip>
              <a:srcRect/>
              <a:stretch>
                <a:fillRect/>
              </a:stretch>
            </p:blipFill>
            <p:spPr bwMode="auto">
              <a:xfrm>
                <a:off x="116632" y="59299"/>
                <a:ext cx="2491059" cy="269034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0" name="Group 39">
              <a:extLst>
                <a:ext uri="{FF2B5EF4-FFF2-40B4-BE49-F238E27FC236}">
                  <a16:creationId xmlns:a16="http://schemas.microsoft.com/office/drawing/2014/main" xmlns="" id="{16D30F91-F23A-45CC-960D-33A20178FB36}"/>
                </a:ext>
              </a:extLst>
            </p:cNvPr>
            <p:cNvGrpSpPr/>
            <p:nvPr/>
          </p:nvGrpSpPr>
          <p:grpSpPr>
            <a:xfrm>
              <a:off x="545675" y="1636165"/>
              <a:ext cx="1531837" cy="955243"/>
              <a:chOff x="561450" y="580608"/>
              <a:chExt cx="1787380" cy="1460840"/>
            </a:xfrm>
            <a:effectLst>
              <a:outerShdw blurRad="50800" dist="38100" dir="2700000" algn="tl" rotWithShape="0">
                <a:prstClr val="black">
                  <a:alpha val="40000"/>
                </a:prstClr>
              </a:outerShdw>
            </a:effectLst>
          </p:grpSpPr>
          <p:pic>
            <p:nvPicPr>
              <p:cNvPr id="41" name="Picture 40">
                <a:extLst>
                  <a:ext uri="{FF2B5EF4-FFF2-40B4-BE49-F238E27FC236}">
                    <a16:creationId xmlns:a16="http://schemas.microsoft.com/office/drawing/2014/main" xmlns="" id="{3BE4F053-9E29-4ED9-BA72-249BE224B41D}"/>
                  </a:ext>
                </a:extLst>
              </p:cNvPr>
              <p:cNvPicPr>
                <a:picLocks noChangeAspect="1"/>
              </p:cNvPicPr>
              <p:nvPr/>
            </p:nvPicPr>
            <p:blipFill>
              <a:blip r:embed="rId10">
                <a:duotone>
                  <a:prstClr val="black"/>
                  <a:srgbClr val="D9C3A5">
                    <a:tint val="50000"/>
                    <a:satMod val="180000"/>
                  </a:srgbClr>
                </a:duotone>
              </a:blip>
              <a:stretch>
                <a:fillRect/>
              </a:stretch>
            </p:blipFill>
            <p:spPr>
              <a:xfrm>
                <a:off x="561450" y="580608"/>
                <a:ext cx="1787380" cy="1460840"/>
              </a:xfrm>
              <a:prstGeom prst="rect">
                <a:avLst/>
              </a:prstGeom>
            </p:spPr>
          </p:pic>
          <p:sp>
            <p:nvSpPr>
              <p:cNvPr id="42" name="TextBox 41">
                <a:extLst>
                  <a:ext uri="{FF2B5EF4-FFF2-40B4-BE49-F238E27FC236}">
                    <a16:creationId xmlns:a16="http://schemas.microsoft.com/office/drawing/2014/main" xmlns="" id="{60EC7469-D9BA-42D2-BA1E-49470D9D924D}"/>
                  </a:ext>
                </a:extLst>
              </p:cNvPr>
              <p:cNvSpPr txBox="1"/>
              <p:nvPr/>
            </p:nvSpPr>
            <p:spPr>
              <a:xfrm>
                <a:off x="1128752" y="915109"/>
                <a:ext cx="652776" cy="658950"/>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2060"/>
                    </a:solidFill>
                    <a:effectLst/>
                    <a:uLnTx/>
                    <a:uFillTx/>
                    <a:latin typeface="iCiel Cadena" panose="02000503000000020004" pitchFamily="50" charset="0"/>
                    <a:ea typeface="+mn-ea"/>
                    <a:cs typeface="+mn-cs"/>
                  </a:rPr>
                  <a:t>Đất</a:t>
                </a:r>
              </a:p>
            </p:txBody>
          </p:sp>
        </p:grpSp>
      </p:grpSp>
      <p:grpSp>
        <p:nvGrpSpPr>
          <p:cNvPr id="30" name="Group 29">
            <a:extLst>
              <a:ext uri="{FF2B5EF4-FFF2-40B4-BE49-F238E27FC236}">
                <a16:creationId xmlns:a16="http://schemas.microsoft.com/office/drawing/2014/main" xmlns="" id="{FDCCC76B-D6B6-43B9-A556-691D8EF49D2E}"/>
              </a:ext>
            </a:extLst>
          </p:cNvPr>
          <p:cNvGrpSpPr/>
          <p:nvPr/>
        </p:nvGrpSpPr>
        <p:grpSpPr>
          <a:xfrm>
            <a:off x="8309219" y="194301"/>
            <a:ext cx="1853175" cy="2220426"/>
            <a:chOff x="5074352" y="194302"/>
            <a:chExt cx="1853175" cy="2220426"/>
          </a:xfrm>
        </p:grpSpPr>
        <p:grpSp>
          <p:nvGrpSpPr>
            <p:cNvPr id="25" name="Group 24">
              <a:extLst>
                <a:ext uri="{FF2B5EF4-FFF2-40B4-BE49-F238E27FC236}">
                  <a16:creationId xmlns:a16="http://schemas.microsoft.com/office/drawing/2014/main" xmlns="" id="{2ADD96A0-2296-4AD9-A0CC-9ABBE19BAC08}"/>
                </a:ext>
              </a:extLst>
            </p:cNvPr>
            <p:cNvGrpSpPr/>
            <p:nvPr/>
          </p:nvGrpSpPr>
          <p:grpSpPr>
            <a:xfrm>
              <a:off x="5074352" y="194302"/>
              <a:ext cx="1853175" cy="1524660"/>
              <a:chOff x="5086134" y="402472"/>
              <a:chExt cx="2130326" cy="1750734"/>
            </a:xfrm>
          </p:grpSpPr>
          <p:sp>
            <p:nvSpPr>
              <p:cNvPr id="26" name="Rounded Rectangle 21">
                <a:extLst>
                  <a:ext uri="{FF2B5EF4-FFF2-40B4-BE49-F238E27FC236}">
                    <a16:creationId xmlns:a16="http://schemas.microsoft.com/office/drawing/2014/main" xmlns="" id="{BF036D98-E96F-4893-91B6-276CB542F45D}"/>
                  </a:ext>
                </a:extLst>
              </p:cNvPr>
              <p:cNvSpPr/>
              <p:nvPr/>
            </p:nvSpPr>
            <p:spPr>
              <a:xfrm>
                <a:off x="5086134" y="471358"/>
                <a:ext cx="2130326" cy="1681848"/>
              </a:xfrm>
              <a:prstGeom prst="roundRect">
                <a:avLst/>
              </a:prstGeom>
              <a:solidFill>
                <a:schemeClr val="bg1"/>
              </a:solidFill>
              <a:ln w="44450">
                <a:solidFill>
                  <a:srgbClr val="69A12B"/>
                </a:solidFill>
                <a:prstDash val="sysDash"/>
              </a:ln>
              <a:effectLst>
                <a:outerShdw blurRad="114300" dist="101600" dir="2700000" algn="tl"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pic>
            <p:nvPicPr>
              <p:cNvPr id="2066" name="Picture 18">
                <a:extLst>
                  <a:ext uri="{FF2B5EF4-FFF2-40B4-BE49-F238E27FC236}">
                    <a16:creationId xmlns:a16="http://schemas.microsoft.com/office/drawing/2014/main" xmlns="" id="{0DBDFB8B-2924-43D1-A253-878F33CB9A4C}"/>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428850" y="402472"/>
                <a:ext cx="1697570" cy="169757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6" name="Group 45">
              <a:extLst>
                <a:ext uri="{FF2B5EF4-FFF2-40B4-BE49-F238E27FC236}">
                  <a16:creationId xmlns:a16="http://schemas.microsoft.com/office/drawing/2014/main" xmlns="" id="{15EBA93D-1D26-4A10-B444-C79FE768521B}"/>
                </a:ext>
              </a:extLst>
            </p:cNvPr>
            <p:cNvGrpSpPr/>
            <p:nvPr/>
          </p:nvGrpSpPr>
          <p:grpSpPr>
            <a:xfrm>
              <a:off x="5249937" y="1585018"/>
              <a:ext cx="1531837" cy="829710"/>
              <a:chOff x="561450" y="580610"/>
              <a:chExt cx="1787380" cy="1268864"/>
            </a:xfrm>
            <a:effectLst>
              <a:outerShdw blurRad="50800" dist="38100" dir="2700000" algn="tl" rotWithShape="0">
                <a:prstClr val="black">
                  <a:alpha val="40000"/>
                </a:prstClr>
              </a:outerShdw>
            </a:effectLst>
          </p:grpSpPr>
          <p:pic>
            <p:nvPicPr>
              <p:cNvPr id="47" name="Picture 46">
                <a:extLst>
                  <a:ext uri="{FF2B5EF4-FFF2-40B4-BE49-F238E27FC236}">
                    <a16:creationId xmlns:a16="http://schemas.microsoft.com/office/drawing/2014/main" xmlns="" id="{8BAE96D1-78E1-40BE-B7A5-6F24916C28EF}"/>
                  </a:ext>
                </a:extLst>
              </p:cNvPr>
              <p:cNvPicPr>
                <a:picLocks noChangeAspect="1"/>
              </p:cNvPicPr>
              <p:nvPr/>
            </p:nvPicPr>
            <p:blipFill>
              <a:blip r:embed="rId10">
                <a:duotone>
                  <a:prstClr val="black"/>
                  <a:srgbClr val="00B0F0">
                    <a:tint val="45000"/>
                    <a:satMod val="400000"/>
                  </a:srgbClr>
                </a:duotone>
              </a:blip>
              <a:stretch>
                <a:fillRect/>
              </a:stretch>
            </p:blipFill>
            <p:spPr>
              <a:xfrm>
                <a:off x="561450" y="580610"/>
                <a:ext cx="1787380" cy="1268864"/>
              </a:xfrm>
              <a:prstGeom prst="rect">
                <a:avLst/>
              </a:prstGeom>
            </p:spPr>
          </p:pic>
          <p:sp>
            <p:nvSpPr>
              <p:cNvPr id="48" name="TextBox 47">
                <a:extLst>
                  <a:ext uri="{FF2B5EF4-FFF2-40B4-BE49-F238E27FC236}">
                    <a16:creationId xmlns:a16="http://schemas.microsoft.com/office/drawing/2014/main" xmlns="" id="{3FEA4D6C-D09C-43C7-89E2-F4C4C48CD1D4}"/>
                  </a:ext>
                </a:extLst>
              </p:cNvPr>
              <p:cNvSpPr txBox="1"/>
              <p:nvPr/>
            </p:nvSpPr>
            <p:spPr>
              <a:xfrm>
                <a:off x="989411" y="915109"/>
                <a:ext cx="931468" cy="658950"/>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2060"/>
                    </a:solidFill>
                    <a:effectLst/>
                    <a:uLnTx/>
                    <a:uFillTx/>
                    <a:latin typeface="iCiel Cadena" panose="02000503000000020004" pitchFamily="50" charset="0"/>
                    <a:ea typeface="+mn-ea"/>
                    <a:cs typeface="+mn-cs"/>
                  </a:rPr>
                  <a:t>Nước</a:t>
                </a:r>
              </a:p>
            </p:txBody>
          </p:sp>
        </p:grpSp>
      </p:grpSp>
      <p:grpSp>
        <p:nvGrpSpPr>
          <p:cNvPr id="29" name="Group 28">
            <a:extLst>
              <a:ext uri="{FF2B5EF4-FFF2-40B4-BE49-F238E27FC236}">
                <a16:creationId xmlns:a16="http://schemas.microsoft.com/office/drawing/2014/main" xmlns="" id="{71932868-9254-41E9-B53F-B40B640244DA}"/>
              </a:ext>
            </a:extLst>
          </p:cNvPr>
          <p:cNvGrpSpPr/>
          <p:nvPr/>
        </p:nvGrpSpPr>
        <p:grpSpPr>
          <a:xfrm>
            <a:off x="4449325" y="254292"/>
            <a:ext cx="1886477" cy="2307036"/>
            <a:chOff x="2685692" y="107691"/>
            <a:chExt cx="1886477" cy="2307036"/>
          </a:xfrm>
        </p:grpSpPr>
        <p:grpSp>
          <p:nvGrpSpPr>
            <p:cNvPr id="27" name="Group 26">
              <a:extLst>
                <a:ext uri="{FF2B5EF4-FFF2-40B4-BE49-F238E27FC236}">
                  <a16:creationId xmlns:a16="http://schemas.microsoft.com/office/drawing/2014/main" xmlns="" id="{CC0FD2F3-EEB4-4C0C-9C28-E94931432102}"/>
                </a:ext>
              </a:extLst>
            </p:cNvPr>
            <p:cNvGrpSpPr/>
            <p:nvPr/>
          </p:nvGrpSpPr>
          <p:grpSpPr>
            <a:xfrm>
              <a:off x="2685692" y="107691"/>
              <a:ext cx="1853175" cy="1464669"/>
              <a:chOff x="2701736" y="450538"/>
              <a:chExt cx="2130326" cy="1681848"/>
            </a:xfrm>
          </p:grpSpPr>
          <p:sp>
            <p:nvSpPr>
              <p:cNvPr id="3" name="Rounded Rectangle 7">
                <a:extLst>
                  <a:ext uri="{FF2B5EF4-FFF2-40B4-BE49-F238E27FC236}">
                    <a16:creationId xmlns:a16="http://schemas.microsoft.com/office/drawing/2014/main" xmlns="" id="{5F7357D8-408F-46CA-9509-1D42E458233F}"/>
                  </a:ext>
                </a:extLst>
              </p:cNvPr>
              <p:cNvSpPr/>
              <p:nvPr/>
            </p:nvSpPr>
            <p:spPr>
              <a:xfrm>
                <a:off x="2701736" y="450538"/>
                <a:ext cx="2130326" cy="1681848"/>
              </a:xfrm>
              <a:prstGeom prst="roundRect">
                <a:avLst/>
              </a:prstGeom>
              <a:solidFill>
                <a:schemeClr val="bg1"/>
              </a:solidFill>
              <a:ln w="44450">
                <a:solidFill>
                  <a:schemeClr val="accent4">
                    <a:lumMod val="75000"/>
                  </a:schemeClr>
                </a:solidFill>
                <a:prstDash val="sysDash"/>
              </a:ln>
              <a:effectLst>
                <a:outerShdw blurRad="114300" dist="101600" dir="2700000" algn="tl"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pic>
            <p:nvPicPr>
              <p:cNvPr id="2070" name="Picture 22">
                <a:extLst>
                  <a:ext uri="{FF2B5EF4-FFF2-40B4-BE49-F238E27FC236}">
                    <a16:creationId xmlns:a16="http://schemas.microsoft.com/office/drawing/2014/main" xmlns="" id="{AAEC8C02-D4C9-4742-839C-6B8C99CAB451}"/>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008612" y="546026"/>
                <a:ext cx="1463594" cy="146359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9" name="Group 48">
              <a:extLst>
                <a:ext uri="{FF2B5EF4-FFF2-40B4-BE49-F238E27FC236}">
                  <a16:creationId xmlns:a16="http://schemas.microsoft.com/office/drawing/2014/main" xmlns="" id="{120DABD6-32F8-4038-BFFC-F721DB923FBD}"/>
                </a:ext>
              </a:extLst>
            </p:cNvPr>
            <p:cNvGrpSpPr/>
            <p:nvPr/>
          </p:nvGrpSpPr>
          <p:grpSpPr>
            <a:xfrm>
              <a:off x="2732857" y="1459484"/>
              <a:ext cx="1839312" cy="955243"/>
              <a:chOff x="561450" y="580608"/>
              <a:chExt cx="1787380" cy="1460840"/>
            </a:xfrm>
            <a:effectLst>
              <a:outerShdw blurRad="50800" dist="38100" dir="2700000" algn="tl" rotWithShape="0">
                <a:prstClr val="black">
                  <a:alpha val="40000"/>
                </a:prstClr>
              </a:outerShdw>
            </a:effectLst>
          </p:grpSpPr>
          <p:pic>
            <p:nvPicPr>
              <p:cNvPr id="50" name="Picture 49">
                <a:extLst>
                  <a:ext uri="{FF2B5EF4-FFF2-40B4-BE49-F238E27FC236}">
                    <a16:creationId xmlns:a16="http://schemas.microsoft.com/office/drawing/2014/main" xmlns="" id="{36472F7C-1B3F-4A83-9FC3-8E5FEFB6ADA0}"/>
                  </a:ext>
                </a:extLst>
              </p:cNvPr>
              <p:cNvPicPr>
                <a:picLocks noChangeAspect="1"/>
              </p:cNvPicPr>
              <p:nvPr/>
            </p:nvPicPr>
            <p:blipFill>
              <a:blip r:embed="rId10">
                <a:duotone>
                  <a:prstClr val="black"/>
                  <a:srgbClr val="92D050">
                    <a:tint val="45000"/>
                    <a:satMod val="400000"/>
                  </a:srgbClr>
                </a:duotone>
              </a:blip>
              <a:stretch>
                <a:fillRect/>
              </a:stretch>
            </p:blipFill>
            <p:spPr>
              <a:xfrm>
                <a:off x="561450" y="580608"/>
                <a:ext cx="1787380" cy="1460840"/>
              </a:xfrm>
              <a:prstGeom prst="rect">
                <a:avLst/>
              </a:prstGeom>
            </p:spPr>
          </p:pic>
          <p:sp>
            <p:nvSpPr>
              <p:cNvPr id="51" name="TextBox 50">
                <a:extLst>
                  <a:ext uri="{FF2B5EF4-FFF2-40B4-BE49-F238E27FC236}">
                    <a16:creationId xmlns:a16="http://schemas.microsoft.com/office/drawing/2014/main" xmlns="" id="{EDBD201D-7C57-4F6A-8DD4-2B472FC9F66E}"/>
                  </a:ext>
                </a:extLst>
              </p:cNvPr>
              <p:cNvSpPr txBox="1"/>
              <p:nvPr/>
            </p:nvSpPr>
            <p:spPr>
              <a:xfrm>
                <a:off x="739358" y="915109"/>
                <a:ext cx="1431566" cy="658950"/>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2060"/>
                    </a:solidFill>
                    <a:effectLst/>
                    <a:uLnTx/>
                    <a:uFillTx/>
                    <a:latin typeface="iCiel Cadena" panose="02000503000000020004" pitchFamily="50" charset="0"/>
                    <a:ea typeface="+mn-ea"/>
                    <a:cs typeface="+mn-cs"/>
                  </a:rPr>
                  <a:t>Phân bón</a:t>
                </a:r>
              </a:p>
            </p:txBody>
          </p:sp>
        </p:grpSp>
      </p:grpSp>
      <p:grpSp>
        <p:nvGrpSpPr>
          <p:cNvPr id="34" name="Group 33">
            <a:extLst>
              <a:ext uri="{FF2B5EF4-FFF2-40B4-BE49-F238E27FC236}">
                <a16:creationId xmlns:a16="http://schemas.microsoft.com/office/drawing/2014/main" xmlns="" id="{8A9F9D99-F2D5-4206-9F83-B16C239DE59F}"/>
              </a:ext>
            </a:extLst>
          </p:cNvPr>
          <p:cNvGrpSpPr/>
          <p:nvPr/>
        </p:nvGrpSpPr>
        <p:grpSpPr>
          <a:xfrm>
            <a:off x="4496680" y="4732735"/>
            <a:ext cx="2165778" cy="2132385"/>
            <a:chOff x="2753321" y="4704794"/>
            <a:chExt cx="2165778" cy="2132385"/>
          </a:xfrm>
        </p:grpSpPr>
        <p:pic>
          <p:nvPicPr>
            <p:cNvPr id="16" name="Picture 8">
              <a:hlinkClick r:id="rId13" action="ppaction://hlinksldjump"/>
              <a:extLst>
                <a:ext uri="{FF2B5EF4-FFF2-40B4-BE49-F238E27FC236}">
                  <a16:creationId xmlns:a16="http://schemas.microsoft.com/office/drawing/2014/main" xmlns="" id="{CD0857BD-147D-4DAC-9447-AE3A2530386A}"/>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753321" y="4704794"/>
              <a:ext cx="2165778" cy="2132385"/>
            </a:xfrm>
            <a:prstGeom prst="rect">
              <a:avLst/>
            </a:prstGeom>
            <a:noFill/>
            <a:extLst>
              <a:ext uri="{909E8E84-426E-40DD-AFC4-6F175D3DCCD1}">
                <a14:hiddenFill xmlns:a14="http://schemas.microsoft.com/office/drawing/2010/main">
                  <a:solidFill>
                    <a:srgbClr val="FFFFFF"/>
                  </a:solidFill>
                </a14:hiddenFill>
              </a:ext>
            </a:extLst>
          </p:spPr>
        </p:pic>
        <p:sp>
          <p:nvSpPr>
            <p:cNvPr id="61" name="Oval 60">
              <a:hlinkClick r:id="rId15" action="ppaction://hlinksldjump"/>
              <a:extLst>
                <a:ext uri="{FF2B5EF4-FFF2-40B4-BE49-F238E27FC236}">
                  <a16:creationId xmlns:a16="http://schemas.microsoft.com/office/drawing/2014/main" xmlns="" id="{14E59885-2100-4BF5-A45E-E20FFF18F2C4}"/>
                </a:ext>
              </a:extLst>
            </p:cNvPr>
            <p:cNvSpPr/>
            <p:nvPr/>
          </p:nvSpPr>
          <p:spPr>
            <a:xfrm>
              <a:off x="3555029" y="6180315"/>
              <a:ext cx="574730" cy="569994"/>
            </a:xfrm>
            <a:prstGeom prst="ellipse">
              <a:avLst/>
            </a:prstGeom>
            <a:solidFill>
              <a:srgbClr val="F9A5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9Slide03 SVNCintra" pitchFamily="2" charset="0"/>
                  <a:ea typeface="+mn-ea"/>
                  <a:cs typeface="#9Slide03 SVNCintra" pitchFamily="2" charset="0"/>
                </a:rPr>
                <a:t>2</a:t>
              </a:r>
            </a:p>
          </p:txBody>
        </p:sp>
      </p:grpSp>
      <p:grpSp>
        <p:nvGrpSpPr>
          <p:cNvPr id="33" name="Group 32">
            <a:extLst>
              <a:ext uri="{FF2B5EF4-FFF2-40B4-BE49-F238E27FC236}">
                <a16:creationId xmlns:a16="http://schemas.microsoft.com/office/drawing/2014/main" xmlns="" id="{5E6301BB-4B5D-44D9-8360-23DD48F1F17E}"/>
              </a:ext>
            </a:extLst>
          </p:cNvPr>
          <p:cNvGrpSpPr/>
          <p:nvPr/>
        </p:nvGrpSpPr>
        <p:grpSpPr>
          <a:xfrm>
            <a:off x="557098" y="4612055"/>
            <a:ext cx="2245945" cy="2245945"/>
            <a:chOff x="375720" y="4612055"/>
            <a:chExt cx="2245945" cy="2245945"/>
          </a:xfrm>
        </p:grpSpPr>
        <p:pic>
          <p:nvPicPr>
            <p:cNvPr id="2052" name="Picture 4">
              <a:extLst>
                <a:ext uri="{FF2B5EF4-FFF2-40B4-BE49-F238E27FC236}">
                  <a16:creationId xmlns:a16="http://schemas.microsoft.com/office/drawing/2014/main" xmlns="" id="{646E77FA-D884-4BC9-B614-CE8FB75CA65F}"/>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75720" y="4612055"/>
              <a:ext cx="2245945" cy="2245945"/>
            </a:xfrm>
            <a:prstGeom prst="rect">
              <a:avLst/>
            </a:prstGeom>
            <a:noFill/>
            <a:extLst>
              <a:ext uri="{909E8E84-426E-40DD-AFC4-6F175D3DCCD1}">
                <a14:hiddenFill xmlns:a14="http://schemas.microsoft.com/office/drawing/2010/main">
                  <a:solidFill>
                    <a:srgbClr val="FFFFFF"/>
                  </a:solidFill>
                </a14:hiddenFill>
              </a:ext>
            </a:extLst>
          </p:spPr>
        </p:pic>
        <p:sp>
          <p:nvSpPr>
            <p:cNvPr id="62" name="Oval 61">
              <a:hlinkClick r:id="rId17" action="ppaction://hlinksldjump"/>
              <a:extLst>
                <a:ext uri="{FF2B5EF4-FFF2-40B4-BE49-F238E27FC236}">
                  <a16:creationId xmlns:a16="http://schemas.microsoft.com/office/drawing/2014/main" xmlns="" id="{29B065C0-E7A7-482D-A289-C26626A28F06}"/>
                </a:ext>
              </a:extLst>
            </p:cNvPr>
            <p:cNvSpPr/>
            <p:nvPr/>
          </p:nvSpPr>
          <p:spPr>
            <a:xfrm>
              <a:off x="1250731" y="6183017"/>
              <a:ext cx="574730" cy="569994"/>
            </a:xfrm>
            <a:prstGeom prst="ellipse">
              <a:avLst/>
            </a:prstGeom>
            <a:solidFill>
              <a:srgbClr val="F9A5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9Slide03 SVNCintra" pitchFamily="2" charset="0"/>
                  <a:ea typeface="+mn-ea"/>
                  <a:cs typeface="#9Slide03 SVNCintra" pitchFamily="2" charset="0"/>
                </a:rPr>
                <a:t>1</a:t>
              </a:r>
            </a:p>
          </p:txBody>
        </p:sp>
      </p:grpSp>
      <p:grpSp>
        <p:nvGrpSpPr>
          <p:cNvPr id="35" name="Group 34">
            <a:extLst>
              <a:ext uri="{FF2B5EF4-FFF2-40B4-BE49-F238E27FC236}">
                <a16:creationId xmlns:a16="http://schemas.microsoft.com/office/drawing/2014/main" xmlns="" id="{2E955764-A7F8-4AAC-BA7C-1B18BBF74A4D}"/>
              </a:ext>
            </a:extLst>
          </p:cNvPr>
          <p:cNvGrpSpPr/>
          <p:nvPr/>
        </p:nvGrpSpPr>
        <p:grpSpPr>
          <a:xfrm>
            <a:off x="8134811" y="4732735"/>
            <a:ext cx="2675795" cy="2188269"/>
            <a:chOff x="4832062" y="4704795"/>
            <a:chExt cx="2675795" cy="2188269"/>
          </a:xfrm>
        </p:grpSpPr>
        <p:pic>
          <p:nvPicPr>
            <p:cNvPr id="2054" name="Picture 6">
              <a:extLst>
                <a:ext uri="{FF2B5EF4-FFF2-40B4-BE49-F238E27FC236}">
                  <a16:creationId xmlns:a16="http://schemas.microsoft.com/office/drawing/2014/main" xmlns="" id="{32226AC5-51FD-497D-872E-47501468DC5C}"/>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832062" y="4704795"/>
              <a:ext cx="2675795" cy="2188269"/>
            </a:xfrm>
            <a:prstGeom prst="rect">
              <a:avLst/>
            </a:prstGeom>
            <a:noFill/>
            <a:extLst>
              <a:ext uri="{909E8E84-426E-40DD-AFC4-6F175D3DCCD1}">
                <a14:hiddenFill xmlns:a14="http://schemas.microsoft.com/office/drawing/2010/main">
                  <a:solidFill>
                    <a:srgbClr val="FFFFFF"/>
                  </a:solidFill>
                </a14:hiddenFill>
              </a:ext>
            </a:extLst>
          </p:spPr>
        </p:pic>
        <p:sp>
          <p:nvSpPr>
            <p:cNvPr id="63" name="Oval 62">
              <a:hlinkClick r:id="rId19" action="ppaction://hlinksldjump"/>
              <a:extLst>
                <a:ext uri="{FF2B5EF4-FFF2-40B4-BE49-F238E27FC236}">
                  <a16:creationId xmlns:a16="http://schemas.microsoft.com/office/drawing/2014/main" xmlns="" id="{411FDA15-CF5F-403E-963E-8E33CEF4331B}"/>
                </a:ext>
              </a:extLst>
            </p:cNvPr>
            <p:cNvSpPr/>
            <p:nvPr/>
          </p:nvSpPr>
          <p:spPr>
            <a:xfrm>
              <a:off x="5906735" y="6184601"/>
              <a:ext cx="593422" cy="574831"/>
            </a:xfrm>
            <a:prstGeom prst="ellipse">
              <a:avLst/>
            </a:prstGeom>
            <a:solidFill>
              <a:srgbClr val="F9A5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9Slide03 SVNCintra" pitchFamily="2" charset="0"/>
                  <a:ea typeface="+mn-ea"/>
                  <a:cs typeface="#9Slide03 SVNCintra" pitchFamily="2" charset="0"/>
                </a:rPr>
                <a:t>3</a:t>
              </a:r>
            </a:p>
          </p:txBody>
        </p:sp>
      </p:grpSp>
      <p:pic>
        <p:nvPicPr>
          <p:cNvPr id="57" name="Graphic 56">
            <a:hlinkClick r:id="rId13" action="ppaction://hlinksldjump"/>
            <a:extLst>
              <a:ext uri="{FF2B5EF4-FFF2-40B4-BE49-F238E27FC236}">
                <a16:creationId xmlns:a16="http://schemas.microsoft.com/office/drawing/2014/main" xmlns="" id="{1CEF9014-5024-4CBF-BAD6-1721D57B728E}"/>
              </a:ext>
            </a:extLst>
          </p:cNvPr>
          <p:cNvPicPr>
            <a:picLocks noChangeAspect="1"/>
          </p:cNvPicPr>
          <p:nvPr/>
        </p:nvPicPr>
        <p:blipFill>
          <a:blip r:embed="rId20">
            <a:extLst>
              <a:ext uri="{96DAC541-7B7A-43D3-8B79-37D633B846F1}">
                <asvg:svgBlip xmlns:asvg="http://schemas.microsoft.com/office/drawing/2016/SVG/main" xmlns="" r:embed="rId21"/>
              </a:ext>
            </a:extLst>
          </a:blip>
          <a:stretch>
            <a:fillRect/>
          </a:stretch>
        </p:blipFill>
        <p:spPr>
          <a:xfrm rot="21343529" flipH="1">
            <a:off x="11028346" y="6027524"/>
            <a:ext cx="1100593" cy="745812"/>
          </a:xfrm>
          <a:prstGeom prst="rect">
            <a:avLst/>
          </a:prstGeom>
        </p:spPr>
      </p:pic>
    </p:spTree>
    <p:extLst>
      <p:ext uri="{BB962C8B-B14F-4D97-AF65-F5344CB8AC3E}">
        <p14:creationId xmlns:p14="http://schemas.microsoft.com/office/powerpoint/2010/main" val="3798654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1000"/>
                                        <p:tgtEl>
                                          <p:spTgt spid="29"/>
                                        </p:tgtEl>
                                      </p:cBhvr>
                                    </p:animEffect>
                                    <p:anim calcmode="lin" valueType="num">
                                      <p:cBhvr>
                                        <p:cTn id="18" dur="1000" fill="hold"/>
                                        <p:tgtEl>
                                          <p:spTgt spid="29"/>
                                        </p:tgtEl>
                                        <p:attrNameLst>
                                          <p:attrName>ppt_x</p:attrName>
                                        </p:attrNameLst>
                                      </p:cBhvr>
                                      <p:tavLst>
                                        <p:tav tm="0">
                                          <p:val>
                                            <p:strVal val="#ppt_x"/>
                                          </p:val>
                                        </p:tav>
                                        <p:tav tm="100000">
                                          <p:val>
                                            <p:strVal val="#ppt_x"/>
                                          </p:val>
                                        </p:tav>
                                      </p:tavLst>
                                    </p:anim>
                                    <p:anim calcmode="lin" valueType="num">
                                      <p:cBhvr>
                                        <p:cTn id="19" dur="1000" fill="hold"/>
                                        <p:tgtEl>
                                          <p:spTgt spid="2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1000"/>
                                        <p:tgtEl>
                                          <p:spTgt spid="33"/>
                                        </p:tgtEl>
                                      </p:cBhvr>
                                    </p:animEffect>
                                    <p:anim calcmode="lin" valueType="num">
                                      <p:cBhvr>
                                        <p:cTn id="23" dur="1000" fill="hold"/>
                                        <p:tgtEl>
                                          <p:spTgt spid="33"/>
                                        </p:tgtEl>
                                        <p:attrNameLst>
                                          <p:attrName>ppt_x</p:attrName>
                                        </p:attrNameLst>
                                      </p:cBhvr>
                                      <p:tavLst>
                                        <p:tav tm="0">
                                          <p:val>
                                            <p:strVal val="#ppt_x"/>
                                          </p:val>
                                        </p:tav>
                                        <p:tav tm="100000">
                                          <p:val>
                                            <p:strVal val="#ppt_x"/>
                                          </p:val>
                                        </p:tav>
                                      </p:tavLst>
                                    </p:anim>
                                    <p:anim calcmode="lin" valueType="num">
                                      <p:cBhvr>
                                        <p:cTn id="24" dur="1000" fill="hold"/>
                                        <p:tgtEl>
                                          <p:spTgt spid="3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1000"/>
                                        <p:tgtEl>
                                          <p:spTgt spid="34"/>
                                        </p:tgtEl>
                                      </p:cBhvr>
                                    </p:animEffect>
                                    <p:anim calcmode="lin" valueType="num">
                                      <p:cBhvr>
                                        <p:cTn id="28" dur="1000" fill="hold"/>
                                        <p:tgtEl>
                                          <p:spTgt spid="34"/>
                                        </p:tgtEl>
                                        <p:attrNameLst>
                                          <p:attrName>ppt_x</p:attrName>
                                        </p:attrNameLst>
                                      </p:cBhvr>
                                      <p:tavLst>
                                        <p:tav tm="0">
                                          <p:val>
                                            <p:strVal val="#ppt_x"/>
                                          </p:val>
                                        </p:tav>
                                        <p:tav tm="100000">
                                          <p:val>
                                            <p:strVal val="#ppt_x"/>
                                          </p:val>
                                        </p:tav>
                                      </p:tavLst>
                                    </p:anim>
                                    <p:anim calcmode="lin" valueType="num">
                                      <p:cBhvr>
                                        <p:cTn id="29" dur="1000" fill="hold"/>
                                        <p:tgtEl>
                                          <p:spTgt spid="34"/>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fade">
                                      <p:cBhvr>
                                        <p:cTn id="32" dur="1000"/>
                                        <p:tgtEl>
                                          <p:spTgt spid="35"/>
                                        </p:tgtEl>
                                      </p:cBhvr>
                                    </p:animEffect>
                                    <p:anim calcmode="lin" valueType="num">
                                      <p:cBhvr>
                                        <p:cTn id="33" dur="1000" fill="hold"/>
                                        <p:tgtEl>
                                          <p:spTgt spid="35"/>
                                        </p:tgtEl>
                                        <p:attrNameLst>
                                          <p:attrName>ppt_x</p:attrName>
                                        </p:attrNameLst>
                                      </p:cBhvr>
                                      <p:tavLst>
                                        <p:tav tm="0">
                                          <p:val>
                                            <p:strVal val="#ppt_x"/>
                                          </p:val>
                                        </p:tav>
                                        <p:tav tm="100000">
                                          <p:val>
                                            <p:strVal val="#ppt_x"/>
                                          </p:val>
                                        </p:tav>
                                      </p:tavLst>
                                    </p:anim>
                                    <p:anim calcmode="lin" valueType="num">
                                      <p:cBhvr>
                                        <p:cTn id="34"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28"/>
                    </p:tgtEl>
                  </p:cond>
                </p:stCondLst>
                <p:endSync evt="end" delay="0">
                  <p:rtn val="all"/>
                </p:endSync>
                <p:childTnLst>
                  <p:par>
                    <p:cTn id="36" fill="hold">
                      <p:stCondLst>
                        <p:cond delay="0"/>
                      </p:stCondLst>
                      <p:childTnLst>
                        <p:par>
                          <p:cTn id="37" fill="hold">
                            <p:stCondLst>
                              <p:cond delay="0"/>
                            </p:stCondLst>
                            <p:childTnLst>
                              <p:par>
                                <p:cTn id="38" presetID="42" presetClass="entr" presetSubtype="0" fill="hold" nodeType="withEffect">
                                  <p:stCondLst>
                                    <p:cond delay="0"/>
                                  </p:stCondLst>
                                  <p:childTnLst>
                                    <p:set>
                                      <p:cBhvr>
                                        <p:cTn id="39" dur="1" fill="hold">
                                          <p:stCondLst>
                                            <p:cond delay="0"/>
                                          </p:stCondLst>
                                        </p:cTn>
                                        <p:tgtEl>
                                          <p:spTgt spid="2058"/>
                                        </p:tgtEl>
                                        <p:attrNameLst>
                                          <p:attrName>style.visibility</p:attrName>
                                        </p:attrNameLst>
                                      </p:cBhvr>
                                      <p:to>
                                        <p:strVal val="visible"/>
                                      </p:to>
                                    </p:set>
                                    <p:animEffect transition="in" filter="fade">
                                      <p:cBhvr>
                                        <p:cTn id="40" dur="1000"/>
                                        <p:tgtEl>
                                          <p:spTgt spid="2058"/>
                                        </p:tgtEl>
                                      </p:cBhvr>
                                    </p:animEffect>
                                    <p:anim calcmode="lin" valueType="num">
                                      <p:cBhvr>
                                        <p:cTn id="41" dur="1000" fill="hold"/>
                                        <p:tgtEl>
                                          <p:spTgt spid="2058"/>
                                        </p:tgtEl>
                                        <p:attrNameLst>
                                          <p:attrName>ppt_x</p:attrName>
                                        </p:attrNameLst>
                                      </p:cBhvr>
                                      <p:tavLst>
                                        <p:tav tm="0">
                                          <p:val>
                                            <p:strVal val="#ppt_x"/>
                                          </p:val>
                                        </p:tav>
                                        <p:tav tm="100000">
                                          <p:val>
                                            <p:strVal val="#ppt_x"/>
                                          </p:val>
                                        </p:tav>
                                      </p:tavLst>
                                    </p:anim>
                                    <p:anim calcmode="lin" valueType="num">
                                      <p:cBhvr>
                                        <p:cTn id="42" dur="1000" fill="hold"/>
                                        <p:tgtEl>
                                          <p:spTgt spid="2058"/>
                                        </p:tgtEl>
                                        <p:attrNameLst>
                                          <p:attrName>ppt_y</p:attrName>
                                        </p:attrNameLst>
                                      </p:cBhvr>
                                      <p:tavLst>
                                        <p:tav tm="0">
                                          <p:val>
                                            <p:strVal val="#ppt_y+.1"/>
                                          </p:val>
                                        </p:tav>
                                        <p:tav tm="100000">
                                          <p:val>
                                            <p:strVal val="#ppt_y"/>
                                          </p:val>
                                        </p:tav>
                                      </p:tavLst>
                                    </p:anim>
                                  </p:childTnLst>
                                </p:cTn>
                              </p:par>
                              <p:par>
                                <p:cTn id="43" presetID="32" presetClass="emph" presetSubtype="0" fill="hold" nodeType="withEffect">
                                  <p:stCondLst>
                                    <p:cond delay="0"/>
                                  </p:stCondLst>
                                  <p:childTnLst>
                                    <p:animRot by="120000">
                                      <p:cBhvr>
                                        <p:cTn id="44" dur="100" fill="hold">
                                          <p:stCondLst>
                                            <p:cond delay="0"/>
                                          </p:stCondLst>
                                        </p:cTn>
                                        <p:tgtEl>
                                          <p:spTgt spid="2058"/>
                                        </p:tgtEl>
                                        <p:attrNameLst>
                                          <p:attrName>r</p:attrName>
                                        </p:attrNameLst>
                                      </p:cBhvr>
                                    </p:animRot>
                                    <p:animRot by="-240000">
                                      <p:cBhvr>
                                        <p:cTn id="45" dur="200" fill="hold">
                                          <p:stCondLst>
                                            <p:cond delay="200"/>
                                          </p:stCondLst>
                                        </p:cTn>
                                        <p:tgtEl>
                                          <p:spTgt spid="2058"/>
                                        </p:tgtEl>
                                        <p:attrNameLst>
                                          <p:attrName>r</p:attrName>
                                        </p:attrNameLst>
                                      </p:cBhvr>
                                    </p:animRot>
                                    <p:animRot by="240000">
                                      <p:cBhvr>
                                        <p:cTn id="46" dur="200" fill="hold">
                                          <p:stCondLst>
                                            <p:cond delay="400"/>
                                          </p:stCondLst>
                                        </p:cTn>
                                        <p:tgtEl>
                                          <p:spTgt spid="2058"/>
                                        </p:tgtEl>
                                        <p:attrNameLst>
                                          <p:attrName>r</p:attrName>
                                        </p:attrNameLst>
                                      </p:cBhvr>
                                    </p:animRot>
                                    <p:animRot by="-240000">
                                      <p:cBhvr>
                                        <p:cTn id="47" dur="200" fill="hold">
                                          <p:stCondLst>
                                            <p:cond delay="600"/>
                                          </p:stCondLst>
                                        </p:cTn>
                                        <p:tgtEl>
                                          <p:spTgt spid="2058"/>
                                        </p:tgtEl>
                                        <p:attrNameLst>
                                          <p:attrName>r</p:attrName>
                                        </p:attrNameLst>
                                      </p:cBhvr>
                                    </p:animRot>
                                    <p:animRot by="120000">
                                      <p:cBhvr>
                                        <p:cTn id="48" dur="200" fill="hold">
                                          <p:stCondLst>
                                            <p:cond delay="800"/>
                                          </p:stCondLst>
                                        </p:cTn>
                                        <p:tgtEl>
                                          <p:spTgt spid="2058"/>
                                        </p:tgtEl>
                                        <p:attrNameLst>
                                          <p:attrName>r</p:attrName>
                                        </p:attrNameLst>
                                      </p:cBhvr>
                                    </p:animRot>
                                  </p:childTnLst>
                                </p:cTn>
                              </p:par>
                            </p:childTnLst>
                          </p:cTn>
                        </p:par>
                      </p:childTnLst>
                    </p:cTn>
                  </p:par>
                </p:childTnLst>
              </p:cTn>
              <p:nextCondLst>
                <p:cond evt="onClick" delay="0">
                  <p:tgtEl>
                    <p:spTgt spid="28"/>
                  </p:tgtEl>
                </p:cond>
              </p:nextCondLst>
            </p:seq>
            <p:seq concurrent="1" nextAc="seek">
              <p:cTn id="49" restart="whenNotActive" fill="hold" evtFilter="cancelBubble" nodeType="interactiveSeq">
                <p:stCondLst>
                  <p:cond evt="onClick" delay="0">
                    <p:tgtEl>
                      <p:spTgt spid="29"/>
                    </p:tgtEl>
                  </p:cond>
                </p:stCondLst>
                <p:endSync evt="end" delay="0">
                  <p:rtn val="all"/>
                </p:endSync>
                <p:childTnLst>
                  <p:par>
                    <p:cTn id="50" fill="hold">
                      <p:stCondLst>
                        <p:cond delay="0"/>
                      </p:stCondLst>
                      <p:childTnLst>
                        <p:par>
                          <p:cTn id="51" fill="hold">
                            <p:stCondLst>
                              <p:cond delay="0"/>
                            </p:stCondLst>
                            <p:childTnLst>
                              <p:par>
                                <p:cTn id="52" presetID="42" presetClass="entr" presetSubtype="0" fill="hold" nodeType="with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fade">
                                      <p:cBhvr>
                                        <p:cTn id="54" dur="1000"/>
                                        <p:tgtEl>
                                          <p:spTgt spid="14"/>
                                        </p:tgtEl>
                                      </p:cBhvr>
                                    </p:animEffect>
                                    <p:anim calcmode="lin" valueType="num">
                                      <p:cBhvr>
                                        <p:cTn id="55" dur="1000" fill="hold"/>
                                        <p:tgtEl>
                                          <p:spTgt spid="14"/>
                                        </p:tgtEl>
                                        <p:attrNameLst>
                                          <p:attrName>ppt_x</p:attrName>
                                        </p:attrNameLst>
                                      </p:cBhvr>
                                      <p:tavLst>
                                        <p:tav tm="0">
                                          <p:val>
                                            <p:strVal val="#ppt_x"/>
                                          </p:val>
                                        </p:tav>
                                        <p:tav tm="100000">
                                          <p:val>
                                            <p:strVal val="#ppt_x"/>
                                          </p:val>
                                        </p:tav>
                                      </p:tavLst>
                                    </p:anim>
                                    <p:anim calcmode="lin" valueType="num">
                                      <p:cBhvr>
                                        <p:cTn id="56" dur="1000" fill="hold"/>
                                        <p:tgtEl>
                                          <p:spTgt spid="14"/>
                                        </p:tgtEl>
                                        <p:attrNameLst>
                                          <p:attrName>ppt_y</p:attrName>
                                        </p:attrNameLst>
                                      </p:cBhvr>
                                      <p:tavLst>
                                        <p:tav tm="0">
                                          <p:val>
                                            <p:strVal val="#ppt_y+.1"/>
                                          </p:val>
                                        </p:tav>
                                        <p:tav tm="100000">
                                          <p:val>
                                            <p:strVal val="#ppt_y"/>
                                          </p:val>
                                        </p:tav>
                                      </p:tavLst>
                                    </p:anim>
                                  </p:childTnLst>
                                </p:cTn>
                              </p:par>
                              <p:par>
                                <p:cTn id="57" presetID="32" presetClass="emph" presetSubtype="0" fill="hold" nodeType="withEffect">
                                  <p:stCondLst>
                                    <p:cond delay="0"/>
                                  </p:stCondLst>
                                  <p:childTnLst>
                                    <p:animRot by="120000">
                                      <p:cBhvr>
                                        <p:cTn id="58" dur="100" fill="hold">
                                          <p:stCondLst>
                                            <p:cond delay="0"/>
                                          </p:stCondLst>
                                        </p:cTn>
                                        <p:tgtEl>
                                          <p:spTgt spid="14"/>
                                        </p:tgtEl>
                                        <p:attrNameLst>
                                          <p:attrName>r</p:attrName>
                                        </p:attrNameLst>
                                      </p:cBhvr>
                                    </p:animRot>
                                    <p:animRot by="-240000">
                                      <p:cBhvr>
                                        <p:cTn id="59" dur="200" fill="hold">
                                          <p:stCondLst>
                                            <p:cond delay="200"/>
                                          </p:stCondLst>
                                        </p:cTn>
                                        <p:tgtEl>
                                          <p:spTgt spid="14"/>
                                        </p:tgtEl>
                                        <p:attrNameLst>
                                          <p:attrName>r</p:attrName>
                                        </p:attrNameLst>
                                      </p:cBhvr>
                                    </p:animRot>
                                    <p:animRot by="240000">
                                      <p:cBhvr>
                                        <p:cTn id="60" dur="200" fill="hold">
                                          <p:stCondLst>
                                            <p:cond delay="400"/>
                                          </p:stCondLst>
                                        </p:cTn>
                                        <p:tgtEl>
                                          <p:spTgt spid="14"/>
                                        </p:tgtEl>
                                        <p:attrNameLst>
                                          <p:attrName>r</p:attrName>
                                        </p:attrNameLst>
                                      </p:cBhvr>
                                    </p:animRot>
                                    <p:animRot by="-240000">
                                      <p:cBhvr>
                                        <p:cTn id="61" dur="200" fill="hold">
                                          <p:stCondLst>
                                            <p:cond delay="600"/>
                                          </p:stCondLst>
                                        </p:cTn>
                                        <p:tgtEl>
                                          <p:spTgt spid="14"/>
                                        </p:tgtEl>
                                        <p:attrNameLst>
                                          <p:attrName>r</p:attrName>
                                        </p:attrNameLst>
                                      </p:cBhvr>
                                    </p:animRot>
                                    <p:animRot by="120000">
                                      <p:cBhvr>
                                        <p:cTn id="62" dur="200" fill="hold">
                                          <p:stCondLst>
                                            <p:cond delay="800"/>
                                          </p:stCondLst>
                                        </p:cTn>
                                        <p:tgtEl>
                                          <p:spTgt spid="14"/>
                                        </p:tgtEl>
                                        <p:attrNameLst>
                                          <p:attrName>r</p:attrName>
                                        </p:attrNameLst>
                                      </p:cBhvr>
                                    </p:animRot>
                                  </p:childTnLst>
                                </p:cTn>
                              </p:par>
                            </p:childTnLst>
                          </p:cTn>
                        </p:par>
                      </p:childTnLst>
                    </p:cTn>
                  </p:par>
                </p:childTnLst>
              </p:cTn>
              <p:nextCondLst>
                <p:cond evt="onClick" delay="0">
                  <p:tgtEl>
                    <p:spTgt spid="29"/>
                  </p:tgtEl>
                </p:cond>
              </p:nextCondLst>
            </p:seq>
            <p:seq concurrent="1" nextAc="seek">
              <p:cTn id="63" restart="whenNotActive" fill="hold" evtFilter="cancelBubble" nodeType="interactiveSeq">
                <p:stCondLst>
                  <p:cond evt="onClick" delay="0">
                    <p:tgtEl>
                      <p:spTgt spid="30"/>
                    </p:tgtEl>
                  </p:cond>
                </p:stCondLst>
                <p:endSync evt="end" delay="0">
                  <p:rtn val="all"/>
                </p:endSync>
                <p:childTnLst>
                  <p:par>
                    <p:cTn id="64" fill="hold">
                      <p:stCondLst>
                        <p:cond delay="0"/>
                      </p:stCondLst>
                      <p:childTnLst>
                        <p:par>
                          <p:cTn id="65" fill="hold">
                            <p:stCondLst>
                              <p:cond delay="0"/>
                            </p:stCondLst>
                            <p:childTnLst>
                              <p:par>
                                <p:cTn id="66" presetID="42" presetClass="entr" presetSubtype="0" fill="hold" nodeType="withEffect">
                                  <p:stCondLst>
                                    <p:cond delay="0"/>
                                  </p:stCondLst>
                                  <p:childTnLst>
                                    <p:set>
                                      <p:cBhvr>
                                        <p:cTn id="67" dur="1" fill="hold">
                                          <p:stCondLst>
                                            <p:cond delay="0"/>
                                          </p:stCondLst>
                                        </p:cTn>
                                        <p:tgtEl>
                                          <p:spTgt spid="2062"/>
                                        </p:tgtEl>
                                        <p:attrNameLst>
                                          <p:attrName>style.visibility</p:attrName>
                                        </p:attrNameLst>
                                      </p:cBhvr>
                                      <p:to>
                                        <p:strVal val="visible"/>
                                      </p:to>
                                    </p:set>
                                    <p:animEffect transition="in" filter="fade">
                                      <p:cBhvr>
                                        <p:cTn id="68" dur="1000"/>
                                        <p:tgtEl>
                                          <p:spTgt spid="2062"/>
                                        </p:tgtEl>
                                      </p:cBhvr>
                                    </p:animEffect>
                                    <p:anim calcmode="lin" valueType="num">
                                      <p:cBhvr>
                                        <p:cTn id="69" dur="1000" fill="hold"/>
                                        <p:tgtEl>
                                          <p:spTgt spid="2062"/>
                                        </p:tgtEl>
                                        <p:attrNameLst>
                                          <p:attrName>ppt_x</p:attrName>
                                        </p:attrNameLst>
                                      </p:cBhvr>
                                      <p:tavLst>
                                        <p:tav tm="0">
                                          <p:val>
                                            <p:strVal val="#ppt_x"/>
                                          </p:val>
                                        </p:tav>
                                        <p:tav tm="100000">
                                          <p:val>
                                            <p:strVal val="#ppt_x"/>
                                          </p:val>
                                        </p:tav>
                                      </p:tavLst>
                                    </p:anim>
                                    <p:anim calcmode="lin" valueType="num">
                                      <p:cBhvr>
                                        <p:cTn id="70" dur="1000" fill="hold"/>
                                        <p:tgtEl>
                                          <p:spTgt spid="2062"/>
                                        </p:tgtEl>
                                        <p:attrNameLst>
                                          <p:attrName>ppt_y</p:attrName>
                                        </p:attrNameLst>
                                      </p:cBhvr>
                                      <p:tavLst>
                                        <p:tav tm="0">
                                          <p:val>
                                            <p:strVal val="#ppt_y+.1"/>
                                          </p:val>
                                        </p:tav>
                                        <p:tav tm="100000">
                                          <p:val>
                                            <p:strVal val="#ppt_y"/>
                                          </p:val>
                                        </p:tav>
                                      </p:tavLst>
                                    </p:anim>
                                  </p:childTnLst>
                                </p:cTn>
                              </p:par>
                              <p:par>
                                <p:cTn id="71" presetID="32" presetClass="emph" presetSubtype="0" fill="hold" nodeType="withEffect">
                                  <p:stCondLst>
                                    <p:cond delay="0"/>
                                  </p:stCondLst>
                                  <p:childTnLst>
                                    <p:animRot by="120000">
                                      <p:cBhvr>
                                        <p:cTn id="72" dur="100" fill="hold">
                                          <p:stCondLst>
                                            <p:cond delay="0"/>
                                          </p:stCondLst>
                                        </p:cTn>
                                        <p:tgtEl>
                                          <p:spTgt spid="2062"/>
                                        </p:tgtEl>
                                        <p:attrNameLst>
                                          <p:attrName>r</p:attrName>
                                        </p:attrNameLst>
                                      </p:cBhvr>
                                    </p:animRot>
                                    <p:animRot by="-240000">
                                      <p:cBhvr>
                                        <p:cTn id="73" dur="200" fill="hold">
                                          <p:stCondLst>
                                            <p:cond delay="200"/>
                                          </p:stCondLst>
                                        </p:cTn>
                                        <p:tgtEl>
                                          <p:spTgt spid="2062"/>
                                        </p:tgtEl>
                                        <p:attrNameLst>
                                          <p:attrName>r</p:attrName>
                                        </p:attrNameLst>
                                      </p:cBhvr>
                                    </p:animRot>
                                    <p:animRot by="240000">
                                      <p:cBhvr>
                                        <p:cTn id="74" dur="200" fill="hold">
                                          <p:stCondLst>
                                            <p:cond delay="400"/>
                                          </p:stCondLst>
                                        </p:cTn>
                                        <p:tgtEl>
                                          <p:spTgt spid="2062"/>
                                        </p:tgtEl>
                                        <p:attrNameLst>
                                          <p:attrName>r</p:attrName>
                                        </p:attrNameLst>
                                      </p:cBhvr>
                                    </p:animRot>
                                    <p:animRot by="-240000">
                                      <p:cBhvr>
                                        <p:cTn id="75" dur="200" fill="hold">
                                          <p:stCondLst>
                                            <p:cond delay="600"/>
                                          </p:stCondLst>
                                        </p:cTn>
                                        <p:tgtEl>
                                          <p:spTgt spid="2062"/>
                                        </p:tgtEl>
                                        <p:attrNameLst>
                                          <p:attrName>r</p:attrName>
                                        </p:attrNameLst>
                                      </p:cBhvr>
                                    </p:animRot>
                                    <p:animRot by="120000">
                                      <p:cBhvr>
                                        <p:cTn id="76" dur="200" fill="hold">
                                          <p:stCondLst>
                                            <p:cond delay="800"/>
                                          </p:stCondLst>
                                        </p:cTn>
                                        <p:tgtEl>
                                          <p:spTgt spid="2062"/>
                                        </p:tgtEl>
                                        <p:attrNameLst>
                                          <p:attrName>r</p:attrName>
                                        </p:attrNameLst>
                                      </p:cBhvr>
                                    </p:animRot>
                                  </p:childTnLst>
                                </p:cTn>
                              </p:par>
                            </p:childTnLst>
                          </p:cTn>
                        </p:par>
                      </p:childTnLst>
                    </p:cTn>
                  </p:par>
                </p:childTnLst>
              </p:cTn>
              <p:nextCondLst>
                <p:cond evt="onClick" delay="0">
                  <p:tgtEl>
                    <p:spTgt spid="30"/>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23C21242-1D2C-4331-BF0F-453C680300A3}"/>
              </a:ext>
            </a:extLst>
          </p:cNvPr>
          <p:cNvGrpSpPr/>
          <p:nvPr/>
        </p:nvGrpSpPr>
        <p:grpSpPr>
          <a:xfrm>
            <a:off x="170270" y="3262608"/>
            <a:ext cx="2753942" cy="3632449"/>
            <a:chOff x="319899" y="3225551"/>
            <a:chExt cx="2753942" cy="3632449"/>
          </a:xfrm>
        </p:grpSpPr>
        <p:pic>
          <p:nvPicPr>
            <p:cNvPr id="3" name="Graphic 7">
              <a:extLst>
                <a:ext uri="{FF2B5EF4-FFF2-40B4-BE49-F238E27FC236}">
                  <a16:creationId xmlns:a16="http://schemas.microsoft.com/office/drawing/2014/main" xmlns="" id="{5503BFC2-CDB2-47FC-8EA3-C3F7BDED583C}"/>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319899" y="3225551"/>
              <a:ext cx="2753942" cy="3632449"/>
            </a:xfrm>
            <a:prstGeom prst="rect">
              <a:avLst/>
            </a:prstGeom>
          </p:spPr>
        </p:pic>
        <p:grpSp>
          <p:nvGrpSpPr>
            <p:cNvPr id="4" name="组合 20">
              <a:extLst>
                <a:ext uri="{FF2B5EF4-FFF2-40B4-BE49-F238E27FC236}">
                  <a16:creationId xmlns:a16="http://schemas.microsoft.com/office/drawing/2014/main" xmlns="" id="{A8D4ADD0-9BC5-46DB-AAAB-BF8F2325B1D5}"/>
                </a:ext>
              </a:extLst>
            </p:cNvPr>
            <p:cNvGrpSpPr/>
            <p:nvPr/>
          </p:nvGrpSpPr>
          <p:grpSpPr>
            <a:xfrm>
              <a:off x="1262833" y="5913329"/>
              <a:ext cx="792000" cy="792000"/>
              <a:chOff x="3203030" y="1095630"/>
              <a:chExt cx="792000" cy="792000"/>
            </a:xfrm>
          </p:grpSpPr>
          <p:sp>
            <p:nvSpPr>
              <p:cNvPr id="6" name="椭圆 21">
                <a:extLst>
                  <a:ext uri="{FF2B5EF4-FFF2-40B4-BE49-F238E27FC236}">
                    <a16:creationId xmlns:a16="http://schemas.microsoft.com/office/drawing/2014/main" xmlns="" id="{509A4663-D51E-4A18-AB83-D77F3E4ABFAD}"/>
                  </a:ext>
                </a:extLst>
              </p:cNvPr>
              <p:cNvSpPr/>
              <p:nvPr/>
            </p:nvSpPr>
            <p:spPr>
              <a:xfrm>
                <a:off x="3203030" y="1095630"/>
                <a:ext cx="792000" cy="7920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7" name="TextBox 6">
                <a:extLst>
                  <a:ext uri="{FF2B5EF4-FFF2-40B4-BE49-F238E27FC236}">
                    <a16:creationId xmlns:a16="http://schemas.microsoft.com/office/drawing/2014/main" xmlns="" id="{4351F704-A170-4923-9278-7BABDC0CDFED}"/>
                  </a:ext>
                </a:extLst>
              </p:cNvPr>
              <p:cNvSpPr txBox="1"/>
              <p:nvPr/>
            </p:nvSpPr>
            <p:spPr>
              <a:xfrm>
                <a:off x="3355294" y="1239897"/>
                <a:ext cx="481222"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F9AFAF">
                        <a:lumMod val="75000"/>
                      </a:srgbClr>
                    </a:solidFill>
                    <a:effectLst/>
                    <a:uLnTx/>
                    <a:uFillTx/>
                    <a:latin typeface="Arial" panose="020B0604020202020204" pitchFamily="34" charset="0"/>
                    <a:ea typeface="+mn-ea"/>
                    <a:cs typeface="Arial" panose="020B0604020202020204" pitchFamily="34" charset="0"/>
                  </a:rPr>
                  <a:t>A</a:t>
                </a:r>
                <a:endParaRPr kumimoji="0" lang="zh-CN" altLang="en-US" sz="3200" b="1" i="0" u="none" strike="noStrike" kern="1200" cap="none" spc="0" normalizeH="0" baseline="0" noProof="0" dirty="0">
                  <a:ln>
                    <a:noFill/>
                  </a:ln>
                  <a:solidFill>
                    <a:srgbClr val="F9AFAF">
                      <a:lumMod val="75000"/>
                    </a:srgbClr>
                  </a:solidFill>
                  <a:effectLst/>
                  <a:uLnTx/>
                  <a:uFillTx/>
                  <a:latin typeface="Arial" panose="020B0604020202020204" pitchFamily="34" charset="0"/>
                  <a:ea typeface="+mn-ea"/>
                  <a:cs typeface="Arial" panose="020B0604020202020204" pitchFamily="34" charset="0"/>
                </a:endParaRPr>
              </a:p>
            </p:txBody>
          </p:sp>
        </p:grpSp>
        <p:sp>
          <p:nvSpPr>
            <p:cNvPr id="5" name="TextBox 4">
              <a:extLst>
                <a:ext uri="{FF2B5EF4-FFF2-40B4-BE49-F238E27FC236}">
                  <a16:creationId xmlns:a16="http://schemas.microsoft.com/office/drawing/2014/main" xmlns="" id="{BE3A3CB6-BF7C-4EE3-B6E9-6249F72076B4}"/>
                </a:ext>
              </a:extLst>
            </p:cNvPr>
            <p:cNvSpPr txBox="1"/>
            <p:nvPr/>
          </p:nvSpPr>
          <p:spPr>
            <a:xfrm>
              <a:off x="651309" y="4687831"/>
              <a:ext cx="2091123" cy="1015663"/>
            </a:xfrm>
            <a:prstGeom prst="rect">
              <a:avLst/>
            </a:prstGeom>
            <a:noFill/>
          </p:spPr>
          <p:txBody>
            <a:bodyPr wrap="square" rtlCol="0">
              <a:spAutoFit/>
              <a:scene3d>
                <a:camera prst="orthographicFront"/>
                <a:lightRig rig="threePt" dir="t"/>
              </a:scene3d>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a:solidFill>
                    <a:srgbClr val="F9AFAF">
                      <a:lumMod val="10000"/>
                    </a:srgb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205</a:t>
              </a:r>
              <a:endParaRPr kumimoji="0" lang="en-US" sz="6000" b="1" i="0" u="none" strike="noStrike" kern="1200" cap="none" spc="0" normalizeH="0" baseline="0" noProof="0" dirty="0">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endParaRPr>
            </a:p>
          </p:txBody>
        </p:sp>
      </p:grpSp>
      <p:grpSp>
        <p:nvGrpSpPr>
          <p:cNvPr id="8" name="Group 7">
            <a:extLst>
              <a:ext uri="{FF2B5EF4-FFF2-40B4-BE49-F238E27FC236}">
                <a16:creationId xmlns:a16="http://schemas.microsoft.com/office/drawing/2014/main" xmlns="" id="{ABE5D476-A9D5-41BE-9619-31999014EC29}"/>
              </a:ext>
            </a:extLst>
          </p:cNvPr>
          <p:cNvGrpSpPr/>
          <p:nvPr/>
        </p:nvGrpSpPr>
        <p:grpSpPr>
          <a:xfrm>
            <a:off x="3147879" y="2323018"/>
            <a:ext cx="2911868" cy="3877286"/>
            <a:chOff x="3297508" y="2285961"/>
            <a:chExt cx="2911868" cy="3877286"/>
          </a:xfrm>
        </p:grpSpPr>
        <p:pic>
          <p:nvPicPr>
            <p:cNvPr id="9" name="Graphic 64">
              <a:extLst>
                <a:ext uri="{FF2B5EF4-FFF2-40B4-BE49-F238E27FC236}">
                  <a16:creationId xmlns:a16="http://schemas.microsoft.com/office/drawing/2014/main" xmlns="" id="{CC91CB0F-209C-435E-A5EC-B75C850D6DC8}"/>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3297508" y="2285961"/>
              <a:ext cx="2911868" cy="3744799"/>
            </a:xfrm>
            <a:prstGeom prst="rect">
              <a:avLst/>
            </a:prstGeom>
          </p:spPr>
        </p:pic>
        <p:grpSp>
          <p:nvGrpSpPr>
            <p:cNvPr id="10" name="组合 23">
              <a:extLst>
                <a:ext uri="{FF2B5EF4-FFF2-40B4-BE49-F238E27FC236}">
                  <a16:creationId xmlns:a16="http://schemas.microsoft.com/office/drawing/2014/main" xmlns="" id="{0AD768F1-071A-49D4-A866-40C4E5BCFDDA}"/>
                </a:ext>
              </a:extLst>
            </p:cNvPr>
            <p:cNvGrpSpPr/>
            <p:nvPr/>
          </p:nvGrpSpPr>
          <p:grpSpPr>
            <a:xfrm>
              <a:off x="4395859" y="5371247"/>
              <a:ext cx="792000" cy="792000"/>
              <a:chOff x="3851014" y="1743614"/>
              <a:chExt cx="792000" cy="792000"/>
            </a:xfrm>
          </p:grpSpPr>
          <p:sp>
            <p:nvSpPr>
              <p:cNvPr id="12" name="椭圆 24">
                <a:extLst>
                  <a:ext uri="{FF2B5EF4-FFF2-40B4-BE49-F238E27FC236}">
                    <a16:creationId xmlns:a16="http://schemas.microsoft.com/office/drawing/2014/main" xmlns="" id="{3EA2F430-A79B-4AA1-92FC-76CBC7AF76C9}"/>
                  </a:ext>
                </a:extLst>
              </p:cNvPr>
              <p:cNvSpPr/>
              <p:nvPr/>
            </p:nvSpPr>
            <p:spPr>
              <a:xfrm>
                <a:off x="3851014" y="1743614"/>
                <a:ext cx="792000" cy="7920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3" name="TextBox 12">
                <a:extLst>
                  <a:ext uri="{FF2B5EF4-FFF2-40B4-BE49-F238E27FC236}">
                    <a16:creationId xmlns:a16="http://schemas.microsoft.com/office/drawing/2014/main" xmlns="" id="{8E23E274-76DA-4197-855E-CB1A0F21ACCE}"/>
                  </a:ext>
                </a:extLst>
              </p:cNvPr>
              <p:cNvSpPr txBox="1"/>
              <p:nvPr/>
            </p:nvSpPr>
            <p:spPr>
              <a:xfrm>
                <a:off x="4006447" y="1859368"/>
                <a:ext cx="481222"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CF2665">
                        <a:lumMod val="75000"/>
                      </a:srgbClr>
                    </a:solidFill>
                    <a:effectLst/>
                    <a:uLnTx/>
                    <a:uFillTx/>
                    <a:latin typeface="Arial" panose="020B0604020202020204" pitchFamily="34" charset="0"/>
                    <a:ea typeface="+mn-ea"/>
                    <a:cs typeface="Arial" panose="020B0604020202020204" pitchFamily="34" charset="0"/>
                  </a:rPr>
                  <a:t>B</a:t>
                </a:r>
                <a:endParaRPr kumimoji="0" lang="zh-CN" altLang="en-US" sz="3200" b="1" i="0" u="none" strike="noStrike" kern="1200" cap="none" spc="0" normalizeH="0" baseline="0" noProof="0" dirty="0">
                  <a:ln>
                    <a:noFill/>
                  </a:ln>
                  <a:solidFill>
                    <a:srgbClr val="CF2665">
                      <a:lumMod val="75000"/>
                    </a:srgbClr>
                  </a:solidFill>
                  <a:effectLst/>
                  <a:uLnTx/>
                  <a:uFillTx/>
                  <a:latin typeface="Arial" panose="020B0604020202020204" pitchFamily="34" charset="0"/>
                  <a:ea typeface="+mn-ea"/>
                  <a:cs typeface="Arial" panose="020B0604020202020204" pitchFamily="34" charset="0"/>
                </a:endParaRPr>
              </a:p>
            </p:txBody>
          </p:sp>
        </p:grpSp>
        <p:sp>
          <p:nvSpPr>
            <p:cNvPr id="11" name="TextBox 10">
              <a:extLst>
                <a:ext uri="{FF2B5EF4-FFF2-40B4-BE49-F238E27FC236}">
                  <a16:creationId xmlns:a16="http://schemas.microsoft.com/office/drawing/2014/main" xmlns="" id="{44E82AEE-17FC-45DF-AAD8-ED77B23DB2ED}"/>
                </a:ext>
              </a:extLst>
            </p:cNvPr>
            <p:cNvSpPr txBox="1"/>
            <p:nvPr/>
          </p:nvSpPr>
          <p:spPr>
            <a:xfrm>
              <a:off x="3673113" y="3979945"/>
              <a:ext cx="2091123" cy="1015663"/>
            </a:xfrm>
            <a:prstGeom prst="rect">
              <a:avLst/>
            </a:prstGeom>
            <a:noFill/>
          </p:spPr>
          <p:txBody>
            <a:bodyPr wrap="square" rtlCol="0">
              <a:spAutoFit/>
              <a:scene3d>
                <a:camera prst="orthographicFront"/>
                <a:lightRig rig="threePt" dir="t"/>
              </a:scene3d>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a:solidFill>
                    <a:srgbClr val="F9AFAF">
                      <a:lumMod val="10000"/>
                    </a:srgb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250</a:t>
              </a:r>
              <a:endParaRPr kumimoji="0" lang="en-US" sz="6000" b="1" i="0" u="none" strike="noStrike" kern="1200" cap="none" spc="0" normalizeH="0" baseline="0" noProof="0" dirty="0">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grpSp>
      <p:grpSp>
        <p:nvGrpSpPr>
          <p:cNvPr id="14" name="Group 13">
            <a:extLst>
              <a:ext uri="{FF2B5EF4-FFF2-40B4-BE49-F238E27FC236}">
                <a16:creationId xmlns:a16="http://schemas.microsoft.com/office/drawing/2014/main" xmlns="" id="{E7857A7B-0182-435E-AD8B-BD90AADDC46E}"/>
              </a:ext>
            </a:extLst>
          </p:cNvPr>
          <p:cNvGrpSpPr/>
          <p:nvPr/>
        </p:nvGrpSpPr>
        <p:grpSpPr>
          <a:xfrm>
            <a:off x="6229299" y="3225551"/>
            <a:ext cx="2803142" cy="3632449"/>
            <a:chOff x="6414721" y="3225550"/>
            <a:chExt cx="2803142" cy="3632449"/>
          </a:xfrm>
        </p:grpSpPr>
        <p:pic>
          <p:nvPicPr>
            <p:cNvPr id="15" name="Graphic 65">
              <a:extLst>
                <a:ext uri="{FF2B5EF4-FFF2-40B4-BE49-F238E27FC236}">
                  <a16:creationId xmlns:a16="http://schemas.microsoft.com/office/drawing/2014/main" xmlns="" id="{20AF0D7A-C8D6-4776-9E92-DBC964FDA45F}"/>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6414721" y="3225550"/>
              <a:ext cx="2803142" cy="3632449"/>
            </a:xfrm>
            <a:prstGeom prst="rect">
              <a:avLst/>
            </a:prstGeom>
          </p:spPr>
        </p:pic>
        <p:grpSp>
          <p:nvGrpSpPr>
            <p:cNvPr id="16" name="组合 26">
              <a:extLst>
                <a:ext uri="{FF2B5EF4-FFF2-40B4-BE49-F238E27FC236}">
                  <a16:creationId xmlns:a16="http://schemas.microsoft.com/office/drawing/2014/main" xmlns="" id="{2B94FE0A-94EF-42DB-8D7A-89D4667CF6E9}"/>
                </a:ext>
              </a:extLst>
            </p:cNvPr>
            <p:cNvGrpSpPr/>
            <p:nvPr/>
          </p:nvGrpSpPr>
          <p:grpSpPr>
            <a:xfrm>
              <a:off x="7400485" y="6065999"/>
              <a:ext cx="792000" cy="792000"/>
              <a:chOff x="4031078" y="2679718"/>
              <a:chExt cx="792000" cy="792000"/>
            </a:xfrm>
          </p:grpSpPr>
          <p:sp>
            <p:nvSpPr>
              <p:cNvPr id="18" name="椭圆 27">
                <a:extLst>
                  <a:ext uri="{FF2B5EF4-FFF2-40B4-BE49-F238E27FC236}">
                    <a16:creationId xmlns:a16="http://schemas.microsoft.com/office/drawing/2014/main" xmlns="" id="{A44014E2-3BC6-4082-A32D-38C3CEC08709}"/>
                  </a:ext>
                </a:extLst>
              </p:cNvPr>
              <p:cNvSpPr/>
              <p:nvPr/>
            </p:nvSpPr>
            <p:spPr>
              <a:xfrm>
                <a:off x="4031078" y="2679718"/>
                <a:ext cx="792000" cy="792000"/>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9" name="TextBox 18">
                <a:extLst>
                  <a:ext uri="{FF2B5EF4-FFF2-40B4-BE49-F238E27FC236}">
                    <a16:creationId xmlns:a16="http://schemas.microsoft.com/office/drawing/2014/main" xmlns="" id="{5876B0F9-CB1F-4361-8A08-CE41BF4D980D}"/>
                  </a:ext>
                </a:extLst>
              </p:cNvPr>
              <p:cNvSpPr txBox="1"/>
              <p:nvPr/>
            </p:nvSpPr>
            <p:spPr>
              <a:xfrm>
                <a:off x="4186467" y="2790448"/>
                <a:ext cx="481222"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a:t>
                </a:r>
                <a:endParaRPr kumimoji="0" lang="zh-CN" alt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17" name="TextBox 16">
              <a:extLst>
                <a:ext uri="{FF2B5EF4-FFF2-40B4-BE49-F238E27FC236}">
                  <a16:creationId xmlns:a16="http://schemas.microsoft.com/office/drawing/2014/main" xmlns="" id="{52CE1859-840B-496D-A726-C0729EB3288A}"/>
                </a:ext>
              </a:extLst>
            </p:cNvPr>
            <p:cNvSpPr txBox="1"/>
            <p:nvPr/>
          </p:nvSpPr>
          <p:spPr>
            <a:xfrm>
              <a:off x="6750923" y="4884817"/>
              <a:ext cx="2091123" cy="1015663"/>
            </a:xfrm>
            <a:prstGeom prst="rect">
              <a:avLst/>
            </a:prstGeom>
            <a:noFill/>
          </p:spPr>
          <p:txBody>
            <a:bodyPr wrap="square" rtlCol="0">
              <a:spAutoFit/>
              <a:scene3d>
                <a:camera prst="orthographicFront"/>
                <a:lightRig rig="threePt" dir="t"/>
              </a:scene3d>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a:solidFill>
                    <a:srgbClr val="F9AFAF">
                      <a:lumMod val="10000"/>
                    </a:srgb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25</a:t>
              </a:r>
              <a:endParaRPr kumimoji="0" lang="en-US" sz="6000" b="1" i="0" u="none" strike="noStrike" kern="1200" cap="none" spc="0" normalizeH="0" baseline="0" noProof="0" dirty="0">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grpSp>
      <p:grpSp>
        <p:nvGrpSpPr>
          <p:cNvPr id="20" name="Group 19">
            <a:extLst>
              <a:ext uri="{FF2B5EF4-FFF2-40B4-BE49-F238E27FC236}">
                <a16:creationId xmlns:a16="http://schemas.microsoft.com/office/drawing/2014/main" xmlns="" id="{78D2E936-2414-46B2-AE39-210FAB57F825}"/>
              </a:ext>
            </a:extLst>
          </p:cNvPr>
          <p:cNvGrpSpPr/>
          <p:nvPr/>
        </p:nvGrpSpPr>
        <p:grpSpPr>
          <a:xfrm>
            <a:off x="9130503" y="2323018"/>
            <a:ext cx="2911868" cy="3744799"/>
            <a:chOff x="9280132" y="2285961"/>
            <a:chExt cx="2911868" cy="3744799"/>
          </a:xfrm>
        </p:grpSpPr>
        <p:pic>
          <p:nvPicPr>
            <p:cNvPr id="21" name="Graphic 66">
              <a:extLst>
                <a:ext uri="{FF2B5EF4-FFF2-40B4-BE49-F238E27FC236}">
                  <a16:creationId xmlns:a16="http://schemas.microsoft.com/office/drawing/2014/main" xmlns="" id="{2888DBA0-329F-42EC-BA44-1B620721A4B0}"/>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9280132" y="2285961"/>
              <a:ext cx="2911868" cy="3744799"/>
            </a:xfrm>
            <a:prstGeom prst="rect">
              <a:avLst/>
            </a:prstGeom>
          </p:spPr>
        </p:pic>
        <p:grpSp>
          <p:nvGrpSpPr>
            <p:cNvPr id="22" name="组合 29">
              <a:extLst>
                <a:ext uri="{FF2B5EF4-FFF2-40B4-BE49-F238E27FC236}">
                  <a16:creationId xmlns:a16="http://schemas.microsoft.com/office/drawing/2014/main" xmlns="" id="{38335D5B-AE15-41F9-9A2D-C7D91AAE2180}"/>
                </a:ext>
              </a:extLst>
            </p:cNvPr>
            <p:cNvGrpSpPr/>
            <p:nvPr/>
          </p:nvGrpSpPr>
          <p:grpSpPr>
            <a:xfrm>
              <a:off x="10340066" y="5238760"/>
              <a:ext cx="792000" cy="792000"/>
              <a:chOff x="3455014" y="3471718"/>
              <a:chExt cx="792000" cy="792000"/>
            </a:xfrm>
          </p:grpSpPr>
          <p:sp>
            <p:nvSpPr>
              <p:cNvPr id="24" name="椭圆 30">
                <a:extLst>
                  <a:ext uri="{FF2B5EF4-FFF2-40B4-BE49-F238E27FC236}">
                    <a16:creationId xmlns:a16="http://schemas.microsoft.com/office/drawing/2014/main" xmlns="" id="{BC3BFFCB-4D98-48F5-BABF-A72830C21DA0}"/>
                  </a:ext>
                </a:extLst>
              </p:cNvPr>
              <p:cNvSpPr/>
              <p:nvPr/>
            </p:nvSpPr>
            <p:spPr>
              <a:xfrm>
                <a:off x="3455014" y="3471718"/>
                <a:ext cx="792000" cy="792000"/>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5" name="TextBox 24">
                <a:extLst>
                  <a:ext uri="{FF2B5EF4-FFF2-40B4-BE49-F238E27FC236}">
                    <a16:creationId xmlns:a16="http://schemas.microsoft.com/office/drawing/2014/main" xmlns="" id="{F63331A3-DB70-417A-B5D1-6C44D1820DE4}"/>
                  </a:ext>
                </a:extLst>
              </p:cNvPr>
              <p:cNvSpPr txBox="1"/>
              <p:nvPr/>
            </p:nvSpPr>
            <p:spPr>
              <a:xfrm>
                <a:off x="3624566" y="3612730"/>
                <a:ext cx="481222"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a:t>
                </a:r>
                <a:endParaRPr kumimoji="0" lang="zh-CN" alt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23" name="TextBox 22">
              <a:extLst>
                <a:ext uri="{FF2B5EF4-FFF2-40B4-BE49-F238E27FC236}">
                  <a16:creationId xmlns:a16="http://schemas.microsoft.com/office/drawing/2014/main" xmlns="" id="{F6D51230-DEF6-4808-8094-7BAEEC02B191}"/>
                </a:ext>
              </a:extLst>
            </p:cNvPr>
            <p:cNvSpPr txBox="1"/>
            <p:nvPr/>
          </p:nvSpPr>
          <p:spPr>
            <a:xfrm>
              <a:off x="9690504" y="4008848"/>
              <a:ext cx="2091123" cy="1015663"/>
            </a:xfrm>
            <a:prstGeom prst="rect">
              <a:avLst/>
            </a:prstGeom>
            <a:noFill/>
          </p:spPr>
          <p:txBody>
            <a:bodyPr wrap="square" rtlCol="0">
              <a:spAutoFit/>
              <a:scene3d>
                <a:camera prst="orthographicFront"/>
                <a:lightRig rig="threePt" dir="t"/>
              </a:scene3d>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a:solidFill>
                    <a:srgbClr val="F9AFAF">
                      <a:lumMod val="10000"/>
                    </a:srgb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225</a:t>
              </a:r>
              <a:endParaRPr kumimoji="0" lang="en-US" sz="6000" b="1" i="0" u="none" strike="noStrike" kern="1200" cap="none" spc="0" normalizeH="0" baseline="0" noProof="0" dirty="0">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grpSp>
      <p:grpSp>
        <p:nvGrpSpPr>
          <p:cNvPr id="26" name="Group 25">
            <a:extLst>
              <a:ext uri="{FF2B5EF4-FFF2-40B4-BE49-F238E27FC236}">
                <a16:creationId xmlns:a16="http://schemas.microsoft.com/office/drawing/2014/main" xmlns="" id="{6313F643-4577-47E3-9AF7-BA5131FBE09F}"/>
              </a:ext>
            </a:extLst>
          </p:cNvPr>
          <p:cNvGrpSpPr/>
          <p:nvPr/>
        </p:nvGrpSpPr>
        <p:grpSpPr>
          <a:xfrm>
            <a:off x="-201527" y="-444210"/>
            <a:ext cx="12466599" cy="2597684"/>
            <a:chOff x="-201527" y="-444210"/>
            <a:chExt cx="12466599" cy="2597684"/>
          </a:xfrm>
        </p:grpSpPr>
        <p:grpSp>
          <p:nvGrpSpPr>
            <p:cNvPr id="27" name="Group 26">
              <a:extLst>
                <a:ext uri="{FF2B5EF4-FFF2-40B4-BE49-F238E27FC236}">
                  <a16:creationId xmlns:a16="http://schemas.microsoft.com/office/drawing/2014/main" xmlns="" id="{CE36CCE0-8E99-41B5-A17B-4CBC600E54EB}"/>
                </a:ext>
              </a:extLst>
            </p:cNvPr>
            <p:cNvGrpSpPr/>
            <p:nvPr/>
          </p:nvGrpSpPr>
          <p:grpSpPr>
            <a:xfrm>
              <a:off x="960664" y="-444210"/>
              <a:ext cx="10270672" cy="2597684"/>
              <a:chOff x="960664" y="-444210"/>
              <a:chExt cx="10270672" cy="2597684"/>
            </a:xfrm>
          </p:grpSpPr>
          <p:grpSp>
            <p:nvGrpSpPr>
              <p:cNvPr id="30" name="Group 29">
                <a:extLst>
                  <a:ext uri="{FF2B5EF4-FFF2-40B4-BE49-F238E27FC236}">
                    <a16:creationId xmlns:a16="http://schemas.microsoft.com/office/drawing/2014/main" xmlns="" id="{B5DE6031-5C16-41A5-95C0-A10562AF8F93}"/>
                  </a:ext>
                </a:extLst>
              </p:cNvPr>
              <p:cNvGrpSpPr/>
              <p:nvPr/>
            </p:nvGrpSpPr>
            <p:grpSpPr>
              <a:xfrm>
                <a:off x="960664" y="-444210"/>
                <a:ext cx="10270672" cy="2597684"/>
                <a:chOff x="3588005" y="0"/>
                <a:chExt cx="5866667" cy="1760478"/>
              </a:xfrm>
            </p:grpSpPr>
            <p:sp>
              <p:nvSpPr>
                <p:cNvPr id="32" name="Freeform 43">
                  <a:extLst>
                    <a:ext uri="{FF2B5EF4-FFF2-40B4-BE49-F238E27FC236}">
                      <a16:creationId xmlns:a16="http://schemas.microsoft.com/office/drawing/2014/main" xmlns="" id="{691DFF42-B2AD-4350-83C5-5D88B5B782BC}"/>
                    </a:ext>
                  </a:extLst>
                </p:cNvPr>
                <p:cNvSpPr/>
                <p:nvPr/>
              </p:nvSpPr>
              <p:spPr>
                <a:xfrm>
                  <a:off x="3588005" y="726558"/>
                  <a:ext cx="5866667" cy="1033920"/>
                </a:xfrm>
                <a:custGeom>
                  <a:avLst/>
                  <a:gdLst>
                    <a:gd name="connsiteX0" fmla="*/ 5624525 w 5866667"/>
                    <a:gd name="connsiteY0" fmla="*/ 107583 h 1033920"/>
                    <a:gd name="connsiteX1" fmla="*/ 5501785 w 5866667"/>
                    <a:gd name="connsiteY1" fmla="*/ 230323 h 1033920"/>
                    <a:gd name="connsiteX2" fmla="*/ 5624525 w 5866667"/>
                    <a:gd name="connsiteY2" fmla="*/ 353063 h 1033920"/>
                    <a:gd name="connsiteX3" fmla="*/ 5747265 w 5866667"/>
                    <a:gd name="connsiteY3" fmla="*/ 230323 h 1033920"/>
                    <a:gd name="connsiteX4" fmla="*/ 5624525 w 5866667"/>
                    <a:gd name="connsiteY4" fmla="*/ 107583 h 1033920"/>
                    <a:gd name="connsiteX5" fmla="*/ 254666 w 5866667"/>
                    <a:gd name="connsiteY5" fmla="*/ 107583 h 1033920"/>
                    <a:gd name="connsiteX6" fmla="*/ 131926 w 5866667"/>
                    <a:gd name="connsiteY6" fmla="*/ 230323 h 1033920"/>
                    <a:gd name="connsiteX7" fmla="*/ 254666 w 5866667"/>
                    <a:gd name="connsiteY7" fmla="*/ 353063 h 1033920"/>
                    <a:gd name="connsiteX8" fmla="*/ 377406 w 5866667"/>
                    <a:gd name="connsiteY8" fmla="*/ 230323 h 1033920"/>
                    <a:gd name="connsiteX9" fmla="*/ 254666 w 5866667"/>
                    <a:gd name="connsiteY9" fmla="*/ 107583 h 1033920"/>
                    <a:gd name="connsiteX10" fmla="*/ 172323 w 5866667"/>
                    <a:gd name="connsiteY10" fmla="*/ 0 h 1033920"/>
                    <a:gd name="connsiteX11" fmla="*/ 5694344 w 5866667"/>
                    <a:gd name="connsiteY11" fmla="*/ 0 h 1033920"/>
                    <a:gd name="connsiteX12" fmla="*/ 5866667 w 5866667"/>
                    <a:gd name="connsiteY12" fmla="*/ 172323 h 1033920"/>
                    <a:gd name="connsiteX13" fmla="*/ 5866667 w 5866667"/>
                    <a:gd name="connsiteY13" fmla="*/ 861597 h 1033920"/>
                    <a:gd name="connsiteX14" fmla="*/ 5694344 w 5866667"/>
                    <a:gd name="connsiteY14" fmla="*/ 1033920 h 1033920"/>
                    <a:gd name="connsiteX15" fmla="*/ 172323 w 5866667"/>
                    <a:gd name="connsiteY15" fmla="*/ 1033920 h 1033920"/>
                    <a:gd name="connsiteX16" fmla="*/ 0 w 5866667"/>
                    <a:gd name="connsiteY16" fmla="*/ 861597 h 1033920"/>
                    <a:gd name="connsiteX17" fmla="*/ 0 w 5866667"/>
                    <a:gd name="connsiteY17" fmla="*/ 172323 h 1033920"/>
                    <a:gd name="connsiteX18" fmla="*/ 172323 w 5866667"/>
                    <a:gd name="connsiteY18" fmla="*/ 0 h 10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66667" h="1033920">
                      <a:moveTo>
                        <a:pt x="5624525" y="107583"/>
                      </a:moveTo>
                      <a:cubicBezTo>
                        <a:pt x="5556738" y="107583"/>
                        <a:pt x="5501785" y="162536"/>
                        <a:pt x="5501785" y="230323"/>
                      </a:cubicBezTo>
                      <a:cubicBezTo>
                        <a:pt x="5501785" y="298110"/>
                        <a:pt x="5556738" y="353063"/>
                        <a:pt x="5624525" y="353063"/>
                      </a:cubicBezTo>
                      <a:cubicBezTo>
                        <a:pt x="5692312" y="353063"/>
                        <a:pt x="5747265" y="298110"/>
                        <a:pt x="5747265" y="230323"/>
                      </a:cubicBezTo>
                      <a:cubicBezTo>
                        <a:pt x="5747265" y="162536"/>
                        <a:pt x="5692312" y="107583"/>
                        <a:pt x="5624525" y="107583"/>
                      </a:cubicBezTo>
                      <a:close/>
                      <a:moveTo>
                        <a:pt x="254666" y="107583"/>
                      </a:moveTo>
                      <a:cubicBezTo>
                        <a:pt x="186879" y="107583"/>
                        <a:pt x="131926" y="162536"/>
                        <a:pt x="131926" y="230323"/>
                      </a:cubicBezTo>
                      <a:cubicBezTo>
                        <a:pt x="131926" y="298110"/>
                        <a:pt x="186879" y="353063"/>
                        <a:pt x="254666" y="353063"/>
                      </a:cubicBezTo>
                      <a:cubicBezTo>
                        <a:pt x="322453" y="353063"/>
                        <a:pt x="377406" y="298110"/>
                        <a:pt x="377406" y="230323"/>
                      </a:cubicBezTo>
                      <a:cubicBezTo>
                        <a:pt x="377406" y="162536"/>
                        <a:pt x="322453" y="107583"/>
                        <a:pt x="254666" y="107583"/>
                      </a:cubicBezTo>
                      <a:close/>
                      <a:moveTo>
                        <a:pt x="172323" y="0"/>
                      </a:moveTo>
                      <a:lnTo>
                        <a:pt x="5694344" y="0"/>
                      </a:lnTo>
                      <a:cubicBezTo>
                        <a:pt x="5789515" y="0"/>
                        <a:pt x="5866667" y="77152"/>
                        <a:pt x="5866667" y="172323"/>
                      </a:cubicBezTo>
                      <a:lnTo>
                        <a:pt x="5866667" y="861597"/>
                      </a:lnTo>
                      <a:cubicBezTo>
                        <a:pt x="5866667" y="956768"/>
                        <a:pt x="5789515" y="1033920"/>
                        <a:pt x="5694344" y="1033920"/>
                      </a:cubicBezTo>
                      <a:lnTo>
                        <a:pt x="172323" y="1033920"/>
                      </a:lnTo>
                      <a:cubicBezTo>
                        <a:pt x="77152" y="1033920"/>
                        <a:pt x="0" y="956768"/>
                        <a:pt x="0" y="861597"/>
                      </a:cubicBezTo>
                      <a:lnTo>
                        <a:pt x="0" y="172323"/>
                      </a:lnTo>
                      <a:cubicBezTo>
                        <a:pt x="0" y="77152"/>
                        <a:pt x="77152" y="0"/>
                        <a:pt x="172323" y="0"/>
                      </a:cubicBezTo>
                      <a:close/>
                    </a:path>
                  </a:pathLst>
                </a:custGeom>
                <a:solidFill>
                  <a:schemeClr val="bg1"/>
                </a:solidFill>
                <a:ln w="38100">
                  <a:solidFill>
                    <a:schemeClr val="accent4">
                      <a:lumMod val="75000"/>
                    </a:schemeClr>
                  </a:solidFill>
                </a:ln>
                <a:effectLst>
                  <a:outerShdw blurRad="127000" dist="63500" dir="2700000" algn="t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cxnSp>
              <p:nvCxnSpPr>
                <p:cNvPr id="33" name="Straight Connector 32">
                  <a:extLst>
                    <a:ext uri="{FF2B5EF4-FFF2-40B4-BE49-F238E27FC236}">
                      <a16:creationId xmlns:a16="http://schemas.microsoft.com/office/drawing/2014/main" xmlns="" id="{C11778D8-20CB-4ABA-84DB-8A1233F9919B}"/>
                    </a:ext>
                  </a:extLst>
                </p:cNvPr>
                <p:cNvCxnSpPr/>
                <p:nvPr/>
              </p:nvCxnSpPr>
              <p:spPr>
                <a:xfrm flipV="1">
                  <a:off x="9233415"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xmlns="" id="{78FE41EA-E5B3-4D4D-96F0-B9A35F381746}"/>
                    </a:ext>
                  </a:extLst>
                </p:cNvPr>
                <p:cNvCxnSpPr/>
                <p:nvPr/>
              </p:nvCxnSpPr>
              <p:spPr>
                <a:xfrm flipV="1">
                  <a:off x="3854802"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grpSp>
          <p:sp>
            <p:nvSpPr>
              <p:cNvPr id="31" name="TextBox 30">
                <a:extLst>
                  <a:ext uri="{FF2B5EF4-FFF2-40B4-BE49-F238E27FC236}">
                    <a16:creationId xmlns:a16="http://schemas.microsoft.com/office/drawing/2014/main" xmlns="" id="{9DC2AA7E-E516-4C2B-89FA-4C43539B2321}"/>
                  </a:ext>
                </a:extLst>
              </p:cNvPr>
              <p:cNvSpPr txBox="1"/>
              <p:nvPr/>
            </p:nvSpPr>
            <p:spPr>
              <a:xfrm>
                <a:off x="2050779" y="797411"/>
                <a:ext cx="7813499" cy="1323439"/>
              </a:xfrm>
              <a:prstGeom prst="rect">
                <a:avLst/>
              </a:prstGeom>
              <a:noFill/>
            </p:spPr>
            <p:txBody>
              <a:bodyPr wrap="square" rtlCol="0">
                <a:spAutoFit/>
              </a:bodyPr>
              <a:lstStyle/>
              <a:p>
                <a:pPr algn="ctr">
                  <a:defRPr/>
                </a:pPr>
                <a:r>
                  <a:rPr lang="en-US" sz="4000" b="1">
                    <a:ln>
                      <a:solidFill>
                        <a:srgbClr val="F77A9A">
                          <a:lumMod val="75000"/>
                        </a:srgbClr>
                      </a:solidFill>
                    </a:ln>
                    <a:gradFill flip="none" rotWithShape="1">
                      <a:gsLst>
                        <a:gs pos="0">
                          <a:srgbClr val="F77A9A">
                            <a:lumMod val="75000"/>
                            <a:shade val="30000"/>
                            <a:satMod val="115000"/>
                          </a:srgbClr>
                        </a:gs>
                        <a:gs pos="50000">
                          <a:srgbClr val="F77A9A">
                            <a:lumMod val="75000"/>
                            <a:shade val="67500"/>
                            <a:satMod val="115000"/>
                          </a:srgbClr>
                        </a:gs>
                        <a:gs pos="100000">
                          <a:srgbClr val="F77A9A">
                            <a:lumMod val="75000"/>
                            <a:shade val="100000"/>
                            <a:satMod val="115000"/>
                          </a:srgbClr>
                        </a:gs>
                      </a:gsLst>
                      <a:lin ang="16200000" scaled="1"/>
                      <a:tileRect/>
                    </a:gradFill>
                    <a:latin typeface="UTM Avo" panose="02040603050506020204" pitchFamily="18" charset="0"/>
                    <a:cs typeface="Times New Roman" panose="02020603050405020304" pitchFamily="18" charset="0"/>
                  </a:rPr>
                  <a:t>Câu 1: “</a:t>
                </a:r>
                <a:r>
                  <a:rPr lang="en-US" altLang="en-US" sz="4000" b="1">
                    <a:solidFill>
                      <a:srgbClr val="3C730B"/>
                    </a:solidFill>
                    <a:latin typeface="UTM Avo" panose="02040603050506020204" pitchFamily="18" charset="0"/>
                    <a:cs typeface="Times New Roman" panose="02020603050405020304" charset="0"/>
                    <a:sym typeface="+mn-ea"/>
                  </a:rPr>
                  <a:t>Hai trăm linh năm”</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a:ln>
                      <a:solidFill>
                        <a:srgbClr val="F77A9A">
                          <a:lumMod val="75000"/>
                        </a:srgbClr>
                      </a:solidFill>
                    </a:ln>
                    <a:gradFill flip="none" rotWithShape="1">
                      <a:gsLst>
                        <a:gs pos="0">
                          <a:srgbClr val="F77A9A">
                            <a:lumMod val="75000"/>
                            <a:shade val="30000"/>
                            <a:satMod val="115000"/>
                          </a:srgbClr>
                        </a:gs>
                        <a:gs pos="50000">
                          <a:srgbClr val="F77A9A">
                            <a:lumMod val="75000"/>
                            <a:shade val="67500"/>
                            <a:satMod val="115000"/>
                          </a:srgbClr>
                        </a:gs>
                        <a:gs pos="100000">
                          <a:srgbClr val="F77A9A">
                            <a:lumMod val="75000"/>
                            <a:shade val="100000"/>
                            <a:satMod val="115000"/>
                          </a:srgbClr>
                        </a:gs>
                      </a:gsLst>
                      <a:lin ang="16200000" scaled="1"/>
                      <a:tileRect/>
                    </a:gra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Được viết là:</a:t>
                </a:r>
                <a:endParaRPr kumimoji="0" lang="en-US" sz="4000" b="1" i="0" u="none" strike="noStrike" kern="1200" cap="none" spc="0" normalizeH="0" baseline="0" noProof="0" dirty="0">
                  <a:ln>
                    <a:solidFill>
                      <a:srgbClr val="F77A9A">
                        <a:lumMod val="75000"/>
                      </a:srgbClr>
                    </a:solidFill>
                  </a:ln>
                  <a:gradFill flip="none" rotWithShape="1">
                    <a:gsLst>
                      <a:gs pos="0">
                        <a:srgbClr val="F77A9A">
                          <a:lumMod val="75000"/>
                          <a:shade val="30000"/>
                          <a:satMod val="115000"/>
                        </a:srgbClr>
                      </a:gs>
                      <a:gs pos="50000">
                        <a:srgbClr val="F77A9A">
                          <a:lumMod val="75000"/>
                          <a:shade val="67500"/>
                          <a:satMod val="115000"/>
                        </a:srgbClr>
                      </a:gs>
                      <a:gs pos="100000">
                        <a:srgbClr val="F77A9A">
                          <a:lumMod val="75000"/>
                          <a:shade val="100000"/>
                          <a:satMod val="115000"/>
                        </a:srgbClr>
                      </a:gs>
                    </a:gsLst>
                    <a:lin ang="16200000" scaled="1"/>
                    <a:tileRect/>
                  </a:gradFill>
                  <a:effectLst>
                    <a:outerShdw blurRad="38100" dist="38100" dir="2700000" algn="tl">
                      <a:srgbClr val="000000">
                        <a:alpha val="43137"/>
                      </a:srgbClr>
                    </a:outerShdw>
                  </a:effectLst>
                  <a:uLnTx/>
                  <a:uFillTx/>
                  <a:latin typeface="UTM Avo" panose="02040603050506020204" pitchFamily="18" charset="0"/>
                  <a:cs typeface="Times New Roman" panose="02020603050405020304" pitchFamily="18" charset="0"/>
                </a:endParaRPr>
              </a:p>
            </p:txBody>
          </p:sp>
        </p:grpSp>
        <p:pic>
          <p:nvPicPr>
            <p:cNvPr id="28" name="Graphic 87">
              <a:extLst>
                <a:ext uri="{FF2B5EF4-FFF2-40B4-BE49-F238E27FC236}">
                  <a16:creationId xmlns:a16="http://schemas.microsoft.com/office/drawing/2014/main" xmlns="" id="{D6738AE2-FAFB-4C2A-BE72-691F7699E02F}"/>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201527" y="-217247"/>
              <a:ext cx="2955470" cy="1788123"/>
            </a:xfrm>
            <a:prstGeom prst="rect">
              <a:avLst/>
            </a:prstGeom>
          </p:spPr>
        </p:pic>
        <p:pic>
          <p:nvPicPr>
            <p:cNvPr id="29" name="Graphic 88">
              <a:extLst>
                <a:ext uri="{FF2B5EF4-FFF2-40B4-BE49-F238E27FC236}">
                  <a16:creationId xmlns:a16="http://schemas.microsoft.com/office/drawing/2014/main" xmlns="" id="{53595008-548D-44E1-B683-5FF740F5127B}"/>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flipH="1">
              <a:off x="9161113" y="-68583"/>
              <a:ext cx="3103959" cy="1639460"/>
            </a:xfrm>
            <a:prstGeom prst="rect">
              <a:avLst/>
            </a:prstGeom>
          </p:spPr>
        </p:pic>
      </p:grpSp>
      <p:pic>
        <p:nvPicPr>
          <p:cNvPr id="35" name="Picture 34">
            <a:extLst>
              <a:ext uri="{FF2B5EF4-FFF2-40B4-BE49-F238E27FC236}">
                <a16:creationId xmlns:a16="http://schemas.microsoft.com/office/drawing/2014/main" xmlns="" id="{74AEEE14-599A-4A48-A9EB-E57DE41E29C5}"/>
              </a:ext>
            </a:extLst>
          </p:cNvPr>
          <p:cNvPicPr>
            <a:picLocks noChangeAspect="1"/>
          </p:cNvPicPr>
          <p:nvPr/>
        </p:nvPicPr>
        <p:blipFill>
          <a:blip r:embed="rId10"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0132173" y="2186872"/>
            <a:ext cx="823312" cy="817823"/>
          </a:xfrm>
          <a:prstGeom prst="rect">
            <a:avLst/>
          </a:prstGeom>
        </p:spPr>
      </p:pic>
      <p:pic>
        <p:nvPicPr>
          <p:cNvPr id="36" name="Picture 35">
            <a:extLst>
              <a:ext uri="{FF2B5EF4-FFF2-40B4-BE49-F238E27FC236}">
                <a16:creationId xmlns:a16="http://schemas.microsoft.com/office/drawing/2014/main" xmlns="" id="{D04ECBCA-8586-4721-9493-D4384D143510}"/>
              </a:ext>
            </a:extLst>
          </p:cNvPr>
          <p:cNvPicPr>
            <a:picLocks noChangeAspect="1"/>
          </p:cNvPicPr>
          <p:nvPr/>
        </p:nvPicPr>
        <p:blipFill>
          <a:blip r:embed="rId10"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4154327" y="2175526"/>
            <a:ext cx="823312" cy="817823"/>
          </a:xfrm>
          <a:prstGeom prst="rect">
            <a:avLst/>
          </a:prstGeom>
        </p:spPr>
      </p:pic>
      <p:pic>
        <p:nvPicPr>
          <p:cNvPr id="37" name="Picture 36">
            <a:extLst>
              <a:ext uri="{FF2B5EF4-FFF2-40B4-BE49-F238E27FC236}">
                <a16:creationId xmlns:a16="http://schemas.microsoft.com/office/drawing/2014/main" xmlns="" id="{5500CA65-525D-4D71-BA25-D917643D0F3F}"/>
              </a:ext>
            </a:extLst>
          </p:cNvPr>
          <p:cNvPicPr>
            <a:picLocks noChangeAspect="1"/>
          </p:cNvPicPr>
          <p:nvPr/>
        </p:nvPicPr>
        <p:blipFill>
          <a:blip r:embed="rId10"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7183469" y="2981271"/>
            <a:ext cx="823312" cy="817823"/>
          </a:xfrm>
          <a:prstGeom prst="rect">
            <a:avLst/>
          </a:prstGeom>
        </p:spPr>
      </p:pic>
      <p:grpSp>
        <p:nvGrpSpPr>
          <p:cNvPr id="38" name="Group 37">
            <a:extLst>
              <a:ext uri="{FF2B5EF4-FFF2-40B4-BE49-F238E27FC236}">
                <a16:creationId xmlns:a16="http://schemas.microsoft.com/office/drawing/2014/main" xmlns="" id="{3D61C088-1A11-46CB-A9FB-170B04B5D716}"/>
              </a:ext>
            </a:extLst>
          </p:cNvPr>
          <p:cNvGrpSpPr/>
          <p:nvPr/>
        </p:nvGrpSpPr>
        <p:grpSpPr>
          <a:xfrm>
            <a:off x="897725" y="2302566"/>
            <a:ext cx="1476193" cy="1920078"/>
            <a:chOff x="856400" y="2568097"/>
            <a:chExt cx="1476193" cy="1920078"/>
          </a:xfrm>
        </p:grpSpPr>
        <p:pic>
          <p:nvPicPr>
            <p:cNvPr id="39" name="Picture 10" descr="Lavender  premium icon">
              <a:extLst>
                <a:ext uri="{FF2B5EF4-FFF2-40B4-BE49-F238E27FC236}">
                  <a16:creationId xmlns:a16="http://schemas.microsoft.com/office/drawing/2014/main" xmlns="" id="{ED98C685-DE42-40A8-8101-A3115CC2EFFF}"/>
                </a:ext>
              </a:extLst>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1104715" y="2568097"/>
              <a:ext cx="1102074" cy="1102074"/>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4">
              <a:extLst>
                <a:ext uri="{FF2B5EF4-FFF2-40B4-BE49-F238E27FC236}">
                  <a16:creationId xmlns:a16="http://schemas.microsoft.com/office/drawing/2014/main" xmlns="" id="{598C2BD7-683E-49E9-B15E-795C2679B80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56400" y="3011982"/>
              <a:ext cx="1476193" cy="1476193"/>
            </a:xfrm>
            <a:prstGeom prst="rect">
              <a:avLst/>
            </a:prstGeom>
            <a:noFill/>
            <a:extLst>
              <a:ext uri="{909E8E84-426E-40DD-AFC4-6F175D3DCCD1}">
                <a14:hiddenFill xmlns:a14="http://schemas.microsoft.com/office/drawing/2010/main">
                  <a:solidFill>
                    <a:srgbClr val="FFFFFF"/>
                  </a:solidFill>
                </a14:hiddenFill>
              </a:ext>
            </a:extLst>
          </p:spPr>
        </p:pic>
      </p:grpSp>
      <p:pic>
        <p:nvPicPr>
          <p:cNvPr id="41" name="Tiếng Báo Sai">
            <a:hlinkClick r:id="" action="ppaction://media"/>
            <a:extLst>
              <a:ext uri="{FF2B5EF4-FFF2-40B4-BE49-F238E27FC236}">
                <a16:creationId xmlns:a16="http://schemas.microsoft.com/office/drawing/2014/main" xmlns="" id="{9030EADE-A4C9-49CB-8D45-3E88794A0537}"/>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166110" y="627867"/>
            <a:ext cx="487363" cy="487363"/>
          </a:xfrm>
          <a:prstGeom prst="rect">
            <a:avLst/>
          </a:prstGeom>
        </p:spPr>
      </p:pic>
      <p:pic>
        <p:nvPicPr>
          <p:cNvPr id="42" name="Tiếng Báo Sai">
            <a:hlinkClick r:id="" action="ppaction://media"/>
            <a:extLst>
              <a:ext uri="{FF2B5EF4-FFF2-40B4-BE49-F238E27FC236}">
                <a16:creationId xmlns:a16="http://schemas.microsoft.com/office/drawing/2014/main" xmlns="" id="{2A05B87A-8ADE-440F-AFEB-41440F3DD2D3}"/>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181234" y="1356055"/>
            <a:ext cx="487363" cy="487363"/>
          </a:xfrm>
          <a:prstGeom prst="rect">
            <a:avLst/>
          </a:prstGeom>
        </p:spPr>
      </p:pic>
      <p:pic>
        <p:nvPicPr>
          <p:cNvPr id="43" name="Tiếng Báo Sai">
            <a:hlinkClick r:id="" action="ppaction://media"/>
            <a:extLst>
              <a:ext uri="{FF2B5EF4-FFF2-40B4-BE49-F238E27FC236}">
                <a16:creationId xmlns:a16="http://schemas.microsoft.com/office/drawing/2014/main" xmlns="" id="{2930C5EB-9463-46CF-BEED-92892922FBC9}"/>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175818" y="1931844"/>
            <a:ext cx="487363" cy="487363"/>
          </a:xfrm>
          <a:prstGeom prst="rect">
            <a:avLst/>
          </a:prstGeom>
        </p:spPr>
      </p:pic>
      <p:pic>
        <p:nvPicPr>
          <p:cNvPr id="44" name="Âm thanh giành chiến thắng trong các trò chơi điện tử">
            <a:hlinkClick r:id="" action="ppaction://media"/>
            <a:extLst>
              <a:ext uri="{FF2B5EF4-FFF2-40B4-BE49-F238E27FC236}">
                <a16:creationId xmlns:a16="http://schemas.microsoft.com/office/drawing/2014/main" xmlns="" id="{CC8A0ABB-339D-4339-A58D-FEC8150038DF}"/>
              </a:ext>
            </a:extLst>
          </p:cNvPr>
          <p:cNvPicPr>
            <a:picLocks noChangeAspect="1"/>
          </p:cNvPicPr>
          <p:nvPr>
            <a:audioFile r:link="rId3"/>
            <p:extLst>
              <p:ext uri="{DAA4B4D4-6D71-4841-9C94-3DE7FCFB9230}">
                <p14:media xmlns:p14="http://schemas.microsoft.com/office/powerpoint/2010/main" r:embed="rId4">
                  <p14:trim st="10304" end="14917.8333"/>
                </p14:media>
              </p:ext>
            </p:extLst>
          </p:nvPr>
        </p:nvPicPr>
        <p:blipFill>
          <a:blip r:embed="rId14"/>
          <a:stretch>
            <a:fillRect/>
          </a:stretch>
        </p:blipFill>
        <p:spPr>
          <a:xfrm>
            <a:off x="-2640637" y="1054926"/>
            <a:ext cx="982183" cy="982183"/>
          </a:xfrm>
          <a:prstGeom prst="rect">
            <a:avLst/>
          </a:prstGeom>
        </p:spPr>
      </p:pic>
      <p:pic>
        <p:nvPicPr>
          <p:cNvPr id="45" name="Graphic 48">
            <a:hlinkClick r:id="rId15" action="ppaction://hlinksldjump"/>
            <a:extLst>
              <a:ext uri="{FF2B5EF4-FFF2-40B4-BE49-F238E27FC236}">
                <a16:creationId xmlns:a16="http://schemas.microsoft.com/office/drawing/2014/main" xmlns="" id="{1FD4A630-7FA8-4228-86F6-CF6B521F551D}"/>
              </a:ext>
            </a:extLst>
          </p:cNvPr>
          <p:cNvPicPr>
            <a:picLocks noChangeAspect="1"/>
          </p:cNvPicPr>
          <p:nvPr/>
        </p:nvPicPr>
        <p:blipFill>
          <a:blip r:embed="rId16">
            <a:clrChange>
              <a:clrFrom>
                <a:srgbClr val="6E0621">
                  <a:alpha val="63137"/>
                </a:srgbClr>
              </a:clrFrom>
              <a:clrTo>
                <a:srgbClr val="6E0621">
                  <a:alpha val="0"/>
                </a:srgbClr>
              </a:clrTo>
            </a:clrChange>
            <a:extLst>
              <a:ext uri="{96DAC541-7B7A-43D3-8B79-37D633B846F1}">
                <asvg:svgBlip xmlns:asvg="http://schemas.microsoft.com/office/drawing/2016/SVG/main" xmlns="" r:embed="rId17"/>
              </a:ext>
            </a:extLst>
          </a:blip>
          <a:stretch>
            <a:fillRect/>
          </a:stretch>
        </p:blipFill>
        <p:spPr>
          <a:xfrm rot="21343529" flipH="1">
            <a:off x="11225116" y="160469"/>
            <a:ext cx="877681" cy="636610"/>
          </a:xfrm>
          <a:prstGeom prst="rect">
            <a:avLst/>
          </a:prstGeom>
        </p:spPr>
      </p:pic>
    </p:spTree>
    <p:extLst>
      <p:ext uri="{BB962C8B-B14F-4D97-AF65-F5344CB8AC3E}">
        <p14:creationId xmlns:p14="http://schemas.microsoft.com/office/powerpoint/2010/main" val="3275324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up)">
                                      <p:cBhvr>
                                        <p:cTn id="7" dur="1000"/>
                                        <p:tgtEl>
                                          <p:spTgt spid="26"/>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42" presetClass="entr" presetSubtype="0"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par>
                          <p:cTn id="20" fill="hold">
                            <p:stCondLst>
                              <p:cond delay="3000"/>
                            </p:stCondLst>
                            <p:childTnLst>
                              <p:par>
                                <p:cTn id="21" presetID="42" presetClass="entr" presetSubtype="0" fill="hold"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1000"/>
                                        <p:tgtEl>
                                          <p:spTgt spid="14"/>
                                        </p:tgtEl>
                                      </p:cBhvr>
                                    </p:animEffect>
                                    <p:anim calcmode="lin" valueType="num">
                                      <p:cBhvr>
                                        <p:cTn id="24" dur="1000" fill="hold"/>
                                        <p:tgtEl>
                                          <p:spTgt spid="14"/>
                                        </p:tgtEl>
                                        <p:attrNameLst>
                                          <p:attrName>ppt_x</p:attrName>
                                        </p:attrNameLst>
                                      </p:cBhvr>
                                      <p:tavLst>
                                        <p:tav tm="0">
                                          <p:val>
                                            <p:strVal val="#ppt_x"/>
                                          </p:val>
                                        </p:tav>
                                        <p:tav tm="100000">
                                          <p:val>
                                            <p:strVal val="#ppt_x"/>
                                          </p:val>
                                        </p:tav>
                                      </p:tavLst>
                                    </p:anim>
                                    <p:anim calcmode="lin" valueType="num">
                                      <p:cBhvr>
                                        <p:cTn id="25" dur="1000" fill="hold"/>
                                        <p:tgtEl>
                                          <p:spTgt spid="14"/>
                                        </p:tgtEl>
                                        <p:attrNameLst>
                                          <p:attrName>ppt_y</p:attrName>
                                        </p:attrNameLst>
                                      </p:cBhvr>
                                      <p:tavLst>
                                        <p:tav tm="0">
                                          <p:val>
                                            <p:strVal val="#ppt_y+.1"/>
                                          </p:val>
                                        </p:tav>
                                        <p:tav tm="100000">
                                          <p:val>
                                            <p:strVal val="#ppt_y"/>
                                          </p:val>
                                        </p:tav>
                                      </p:tavLst>
                                    </p:anim>
                                  </p:childTnLst>
                                </p:cTn>
                              </p:par>
                            </p:childTnLst>
                          </p:cTn>
                        </p:par>
                        <p:par>
                          <p:cTn id="26" fill="hold">
                            <p:stCondLst>
                              <p:cond delay="4000"/>
                            </p:stCondLst>
                            <p:childTnLst>
                              <p:par>
                                <p:cTn id="27" presetID="42" presetClass="entr" presetSubtype="0" fill="hold" nodeType="after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1000"/>
                                        <p:tgtEl>
                                          <p:spTgt spid="20"/>
                                        </p:tgtEl>
                                      </p:cBhvr>
                                    </p:animEffect>
                                    <p:anim calcmode="lin" valueType="num">
                                      <p:cBhvr>
                                        <p:cTn id="30" dur="1000" fill="hold"/>
                                        <p:tgtEl>
                                          <p:spTgt spid="20"/>
                                        </p:tgtEl>
                                        <p:attrNameLst>
                                          <p:attrName>ppt_x</p:attrName>
                                        </p:attrNameLst>
                                      </p:cBhvr>
                                      <p:tavLst>
                                        <p:tav tm="0">
                                          <p:val>
                                            <p:strVal val="#ppt_x"/>
                                          </p:val>
                                        </p:tav>
                                        <p:tav tm="100000">
                                          <p:val>
                                            <p:strVal val="#ppt_x"/>
                                          </p:val>
                                        </p:tav>
                                      </p:tavLst>
                                    </p:anim>
                                    <p:anim calcmode="lin" valueType="num">
                                      <p:cBhvr>
                                        <p:cTn id="3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2"/>
                    </p:tgtEl>
                  </p:cond>
                </p:stCondLst>
                <p:endSync evt="end" delay="0">
                  <p:rtn val="all"/>
                </p:endSync>
                <p:childTnLst>
                  <p:par>
                    <p:cTn id="33" fill="hold">
                      <p:stCondLst>
                        <p:cond delay="0"/>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38"/>
                                        </p:tgtEl>
                                        <p:attrNameLst>
                                          <p:attrName>style.visibility</p:attrName>
                                        </p:attrNameLst>
                                      </p:cBhvr>
                                      <p:to>
                                        <p:strVal val="visible"/>
                                      </p:to>
                                    </p:set>
                                    <p:anim calcmode="lin" valueType="num">
                                      <p:cBhvr>
                                        <p:cTn id="37" dur="500" fill="hold"/>
                                        <p:tgtEl>
                                          <p:spTgt spid="38"/>
                                        </p:tgtEl>
                                        <p:attrNameLst>
                                          <p:attrName>ppt_w</p:attrName>
                                        </p:attrNameLst>
                                      </p:cBhvr>
                                      <p:tavLst>
                                        <p:tav tm="0">
                                          <p:val>
                                            <p:fltVal val="0"/>
                                          </p:val>
                                        </p:tav>
                                        <p:tav tm="100000">
                                          <p:val>
                                            <p:strVal val="#ppt_w"/>
                                          </p:val>
                                        </p:tav>
                                      </p:tavLst>
                                    </p:anim>
                                    <p:anim calcmode="lin" valueType="num">
                                      <p:cBhvr>
                                        <p:cTn id="38" dur="500" fill="hold"/>
                                        <p:tgtEl>
                                          <p:spTgt spid="38"/>
                                        </p:tgtEl>
                                        <p:attrNameLst>
                                          <p:attrName>ppt_h</p:attrName>
                                        </p:attrNameLst>
                                      </p:cBhvr>
                                      <p:tavLst>
                                        <p:tav tm="0">
                                          <p:val>
                                            <p:fltVal val="0"/>
                                          </p:val>
                                        </p:tav>
                                        <p:tav tm="100000">
                                          <p:val>
                                            <p:strVal val="#ppt_h"/>
                                          </p:val>
                                        </p:tav>
                                      </p:tavLst>
                                    </p:anim>
                                    <p:animEffect transition="in" filter="fade">
                                      <p:cBhvr>
                                        <p:cTn id="39" dur="500"/>
                                        <p:tgtEl>
                                          <p:spTgt spid="38"/>
                                        </p:tgtEl>
                                      </p:cBhvr>
                                    </p:animEffect>
                                  </p:childTnLst>
                                </p:cTn>
                              </p:par>
                              <p:par>
                                <p:cTn id="40" presetID="1" presetClass="mediacall" presetSubtype="0" fill="hold" nodeType="withEffect">
                                  <p:stCondLst>
                                    <p:cond delay="0"/>
                                  </p:stCondLst>
                                  <p:childTnLst>
                                    <p:cmd type="call" cmd="playFrom(0.0)">
                                      <p:cBhvr>
                                        <p:cTn id="41" dur="1018" fill="hold"/>
                                        <p:tgtEl>
                                          <p:spTgt spid="44"/>
                                        </p:tgtEl>
                                      </p:cBhvr>
                                    </p:cmd>
                                  </p:childTnLst>
                                </p:cTn>
                              </p:par>
                            </p:childTnLst>
                          </p:cTn>
                        </p:par>
                      </p:childTnLst>
                    </p:cTn>
                  </p:par>
                </p:childTnLst>
              </p:cTn>
              <p:nextCondLst>
                <p:cond evt="onClick" delay="0">
                  <p:tgtEl>
                    <p:spTgt spid="2"/>
                  </p:tgtEl>
                </p:cond>
              </p:nextCondLst>
            </p:seq>
            <p:seq concurrent="1" nextAc="seek">
              <p:cTn id="42" restart="whenNotActive" fill="hold" evtFilter="cancelBubble" nodeType="interactiveSeq">
                <p:stCondLst>
                  <p:cond evt="onClick" delay="0">
                    <p:tgtEl>
                      <p:spTgt spid="8"/>
                    </p:tgtEl>
                  </p:cond>
                </p:stCondLst>
                <p:endSync evt="end" delay="0">
                  <p:rtn val="all"/>
                </p:endSync>
                <p:childTnLst>
                  <p:par>
                    <p:cTn id="43" fill="hold">
                      <p:stCondLst>
                        <p:cond delay="0"/>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36"/>
                                        </p:tgtEl>
                                        <p:attrNameLst>
                                          <p:attrName>style.visibility</p:attrName>
                                        </p:attrNameLst>
                                      </p:cBhvr>
                                      <p:to>
                                        <p:strVal val="visible"/>
                                      </p:to>
                                    </p:set>
                                    <p:anim calcmode="lin" valueType="num">
                                      <p:cBhvr>
                                        <p:cTn id="47" dur="500" fill="hold"/>
                                        <p:tgtEl>
                                          <p:spTgt spid="36"/>
                                        </p:tgtEl>
                                        <p:attrNameLst>
                                          <p:attrName>ppt_w</p:attrName>
                                        </p:attrNameLst>
                                      </p:cBhvr>
                                      <p:tavLst>
                                        <p:tav tm="0">
                                          <p:val>
                                            <p:fltVal val="0"/>
                                          </p:val>
                                        </p:tav>
                                        <p:tav tm="100000">
                                          <p:val>
                                            <p:strVal val="#ppt_w"/>
                                          </p:val>
                                        </p:tav>
                                      </p:tavLst>
                                    </p:anim>
                                    <p:anim calcmode="lin" valueType="num">
                                      <p:cBhvr>
                                        <p:cTn id="48" dur="500" fill="hold"/>
                                        <p:tgtEl>
                                          <p:spTgt spid="36"/>
                                        </p:tgtEl>
                                        <p:attrNameLst>
                                          <p:attrName>ppt_h</p:attrName>
                                        </p:attrNameLst>
                                      </p:cBhvr>
                                      <p:tavLst>
                                        <p:tav tm="0">
                                          <p:val>
                                            <p:fltVal val="0"/>
                                          </p:val>
                                        </p:tav>
                                        <p:tav tm="100000">
                                          <p:val>
                                            <p:strVal val="#ppt_h"/>
                                          </p:val>
                                        </p:tav>
                                      </p:tavLst>
                                    </p:anim>
                                    <p:animEffect transition="in" filter="fade">
                                      <p:cBhvr>
                                        <p:cTn id="49" dur="500"/>
                                        <p:tgtEl>
                                          <p:spTgt spid="36"/>
                                        </p:tgtEl>
                                      </p:cBhvr>
                                    </p:animEffect>
                                  </p:childTnLst>
                                </p:cTn>
                              </p:par>
                              <p:par>
                                <p:cTn id="50" presetID="1" presetClass="mediacall" presetSubtype="0" fill="hold" nodeType="withEffect">
                                  <p:stCondLst>
                                    <p:cond delay="0"/>
                                  </p:stCondLst>
                                  <p:childTnLst>
                                    <p:cmd type="call" cmd="playFrom(0.0)">
                                      <p:cBhvr>
                                        <p:cTn id="51" dur="5120" fill="hold"/>
                                        <p:tgtEl>
                                          <p:spTgt spid="42"/>
                                        </p:tgtEl>
                                      </p:cBhvr>
                                    </p:cmd>
                                  </p:childTnLst>
                                </p:cTn>
                              </p:par>
                            </p:childTnLst>
                          </p:cTn>
                        </p:par>
                      </p:childTnLst>
                    </p:cTn>
                  </p:par>
                </p:childTnLst>
              </p:cTn>
              <p:nextCondLst>
                <p:cond evt="onClick" delay="0">
                  <p:tgtEl>
                    <p:spTgt spid="8"/>
                  </p:tgtEl>
                </p:cond>
              </p:nextCondLst>
            </p:seq>
            <p:seq concurrent="1" nextAc="seek">
              <p:cTn id="52" restart="whenNotActive" fill="hold" evtFilter="cancelBubble" nodeType="interactiveSeq">
                <p:stCondLst>
                  <p:cond evt="onClick" delay="0">
                    <p:tgtEl>
                      <p:spTgt spid="14"/>
                    </p:tgtEl>
                  </p:cond>
                </p:stCondLst>
                <p:endSync evt="end" delay="0">
                  <p:rtn val="all"/>
                </p:endSync>
                <p:childTnLst>
                  <p:par>
                    <p:cTn id="53" fill="hold">
                      <p:stCondLst>
                        <p:cond delay="0"/>
                      </p:stCondLst>
                      <p:childTnLst>
                        <p:par>
                          <p:cTn id="54" fill="hold">
                            <p:stCondLst>
                              <p:cond delay="0"/>
                            </p:stCondLst>
                            <p:childTnLst>
                              <p:par>
                                <p:cTn id="55" presetID="53" presetClass="entr" presetSubtype="16" fill="hold" nodeType="clickEffect">
                                  <p:stCondLst>
                                    <p:cond delay="0"/>
                                  </p:stCondLst>
                                  <p:childTnLst>
                                    <p:set>
                                      <p:cBhvr>
                                        <p:cTn id="56" dur="1" fill="hold">
                                          <p:stCondLst>
                                            <p:cond delay="0"/>
                                          </p:stCondLst>
                                        </p:cTn>
                                        <p:tgtEl>
                                          <p:spTgt spid="37"/>
                                        </p:tgtEl>
                                        <p:attrNameLst>
                                          <p:attrName>style.visibility</p:attrName>
                                        </p:attrNameLst>
                                      </p:cBhvr>
                                      <p:to>
                                        <p:strVal val="visible"/>
                                      </p:to>
                                    </p:set>
                                    <p:anim calcmode="lin" valueType="num">
                                      <p:cBhvr>
                                        <p:cTn id="57" dur="500" fill="hold"/>
                                        <p:tgtEl>
                                          <p:spTgt spid="37"/>
                                        </p:tgtEl>
                                        <p:attrNameLst>
                                          <p:attrName>ppt_w</p:attrName>
                                        </p:attrNameLst>
                                      </p:cBhvr>
                                      <p:tavLst>
                                        <p:tav tm="0">
                                          <p:val>
                                            <p:fltVal val="0"/>
                                          </p:val>
                                        </p:tav>
                                        <p:tav tm="100000">
                                          <p:val>
                                            <p:strVal val="#ppt_w"/>
                                          </p:val>
                                        </p:tav>
                                      </p:tavLst>
                                    </p:anim>
                                    <p:anim calcmode="lin" valueType="num">
                                      <p:cBhvr>
                                        <p:cTn id="58" dur="500" fill="hold"/>
                                        <p:tgtEl>
                                          <p:spTgt spid="37"/>
                                        </p:tgtEl>
                                        <p:attrNameLst>
                                          <p:attrName>ppt_h</p:attrName>
                                        </p:attrNameLst>
                                      </p:cBhvr>
                                      <p:tavLst>
                                        <p:tav tm="0">
                                          <p:val>
                                            <p:fltVal val="0"/>
                                          </p:val>
                                        </p:tav>
                                        <p:tav tm="100000">
                                          <p:val>
                                            <p:strVal val="#ppt_h"/>
                                          </p:val>
                                        </p:tav>
                                      </p:tavLst>
                                    </p:anim>
                                    <p:animEffect transition="in" filter="fade">
                                      <p:cBhvr>
                                        <p:cTn id="59" dur="500"/>
                                        <p:tgtEl>
                                          <p:spTgt spid="37"/>
                                        </p:tgtEl>
                                      </p:cBhvr>
                                    </p:animEffect>
                                  </p:childTnLst>
                                </p:cTn>
                              </p:par>
                              <p:par>
                                <p:cTn id="60" presetID="1" presetClass="mediacall" presetSubtype="0" fill="hold" nodeType="withEffect">
                                  <p:stCondLst>
                                    <p:cond delay="0"/>
                                  </p:stCondLst>
                                  <p:childTnLst>
                                    <p:cmd type="call" cmd="playFrom(0.0)">
                                      <p:cBhvr>
                                        <p:cTn id="61" dur="5120" fill="hold"/>
                                        <p:tgtEl>
                                          <p:spTgt spid="43"/>
                                        </p:tgtEl>
                                      </p:cBhvr>
                                    </p:cmd>
                                  </p:childTnLst>
                                </p:cTn>
                              </p:par>
                            </p:childTnLst>
                          </p:cTn>
                        </p:par>
                      </p:childTnLst>
                    </p:cTn>
                  </p:par>
                </p:childTnLst>
              </p:cTn>
              <p:nextCondLst>
                <p:cond evt="onClick" delay="0">
                  <p:tgtEl>
                    <p:spTgt spid="14"/>
                  </p:tgtEl>
                </p:cond>
              </p:nextCondLst>
            </p:seq>
            <p:seq concurrent="1" nextAc="seek">
              <p:cTn id="62" restart="whenNotActive" fill="hold" evtFilter="cancelBubble" nodeType="interactiveSeq">
                <p:stCondLst>
                  <p:cond evt="onClick" delay="0">
                    <p:tgtEl>
                      <p:spTgt spid="20"/>
                    </p:tgtEl>
                  </p:cond>
                </p:stCondLst>
                <p:endSync evt="end" delay="0">
                  <p:rtn val="all"/>
                </p:endSync>
                <p:childTnLst>
                  <p:par>
                    <p:cTn id="63" fill="hold">
                      <p:stCondLst>
                        <p:cond delay="0"/>
                      </p:stCondLst>
                      <p:childTnLst>
                        <p:par>
                          <p:cTn id="64" fill="hold">
                            <p:stCondLst>
                              <p:cond delay="0"/>
                            </p:stCondLst>
                            <p:childTnLst>
                              <p:par>
                                <p:cTn id="65" presetID="53" presetClass="entr" presetSubtype="16" fill="hold" nodeType="clickEffect">
                                  <p:stCondLst>
                                    <p:cond delay="0"/>
                                  </p:stCondLst>
                                  <p:childTnLst>
                                    <p:set>
                                      <p:cBhvr>
                                        <p:cTn id="66" dur="1" fill="hold">
                                          <p:stCondLst>
                                            <p:cond delay="0"/>
                                          </p:stCondLst>
                                        </p:cTn>
                                        <p:tgtEl>
                                          <p:spTgt spid="35"/>
                                        </p:tgtEl>
                                        <p:attrNameLst>
                                          <p:attrName>style.visibility</p:attrName>
                                        </p:attrNameLst>
                                      </p:cBhvr>
                                      <p:to>
                                        <p:strVal val="visible"/>
                                      </p:to>
                                    </p:set>
                                    <p:anim calcmode="lin" valueType="num">
                                      <p:cBhvr>
                                        <p:cTn id="67" dur="500" fill="hold"/>
                                        <p:tgtEl>
                                          <p:spTgt spid="35"/>
                                        </p:tgtEl>
                                        <p:attrNameLst>
                                          <p:attrName>ppt_w</p:attrName>
                                        </p:attrNameLst>
                                      </p:cBhvr>
                                      <p:tavLst>
                                        <p:tav tm="0">
                                          <p:val>
                                            <p:fltVal val="0"/>
                                          </p:val>
                                        </p:tav>
                                        <p:tav tm="100000">
                                          <p:val>
                                            <p:strVal val="#ppt_w"/>
                                          </p:val>
                                        </p:tav>
                                      </p:tavLst>
                                    </p:anim>
                                    <p:anim calcmode="lin" valueType="num">
                                      <p:cBhvr>
                                        <p:cTn id="68" dur="500" fill="hold"/>
                                        <p:tgtEl>
                                          <p:spTgt spid="35"/>
                                        </p:tgtEl>
                                        <p:attrNameLst>
                                          <p:attrName>ppt_h</p:attrName>
                                        </p:attrNameLst>
                                      </p:cBhvr>
                                      <p:tavLst>
                                        <p:tav tm="0">
                                          <p:val>
                                            <p:fltVal val="0"/>
                                          </p:val>
                                        </p:tav>
                                        <p:tav tm="100000">
                                          <p:val>
                                            <p:strVal val="#ppt_h"/>
                                          </p:val>
                                        </p:tav>
                                      </p:tavLst>
                                    </p:anim>
                                    <p:animEffect transition="in" filter="fade">
                                      <p:cBhvr>
                                        <p:cTn id="69" dur="500"/>
                                        <p:tgtEl>
                                          <p:spTgt spid="35"/>
                                        </p:tgtEl>
                                      </p:cBhvr>
                                    </p:animEffect>
                                  </p:childTnLst>
                                </p:cTn>
                              </p:par>
                              <p:par>
                                <p:cTn id="70" presetID="1" presetClass="mediacall" presetSubtype="0" fill="hold" nodeType="withEffect">
                                  <p:stCondLst>
                                    <p:cond delay="0"/>
                                  </p:stCondLst>
                                  <p:childTnLst>
                                    <p:cmd type="call" cmd="playFrom(0.0)">
                                      <p:cBhvr>
                                        <p:cTn id="71" dur="5120" fill="hold"/>
                                        <p:tgtEl>
                                          <p:spTgt spid="41"/>
                                        </p:tgtEl>
                                      </p:cBhvr>
                                    </p:cmd>
                                  </p:childTnLst>
                                </p:cTn>
                              </p:par>
                            </p:childTnLst>
                          </p:cTn>
                        </p:par>
                      </p:childTnLst>
                    </p:cTn>
                  </p:par>
                </p:childTnLst>
              </p:cTn>
              <p:nextCondLst>
                <p:cond evt="onClick" delay="0">
                  <p:tgtEl>
                    <p:spTgt spid="20"/>
                  </p:tgtEl>
                </p:cond>
              </p:nextCondLst>
            </p:seq>
            <p:audio>
              <p:cMediaNode vol="80000">
                <p:cTn id="72" fill="hold" display="0">
                  <p:stCondLst>
                    <p:cond delay="indefinite"/>
                  </p:stCondLst>
                  <p:endCondLst>
                    <p:cond evt="onStopAudio" delay="0">
                      <p:tgtEl>
                        <p:sldTgt/>
                      </p:tgtEl>
                    </p:cond>
                  </p:endCondLst>
                </p:cTn>
                <p:tgtEl>
                  <p:spTgt spid="41"/>
                </p:tgtEl>
              </p:cMediaNode>
            </p:audio>
            <p:audio>
              <p:cMediaNode vol="80000">
                <p:cTn id="73" fill="hold" display="0">
                  <p:stCondLst>
                    <p:cond delay="indefinite"/>
                  </p:stCondLst>
                  <p:endCondLst>
                    <p:cond evt="onStopAudio" delay="0">
                      <p:tgtEl>
                        <p:sldTgt/>
                      </p:tgtEl>
                    </p:cond>
                  </p:endCondLst>
                </p:cTn>
                <p:tgtEl>
                  <p:spTgt spid="42"/>
                </p:tgtEl>
              </p:cMediaNode>
            </p:audio>
            <p:audio>
              <p:cMediaNode vol="80000">
                <p:cTn id="74" fill="hold" display="0">
                  <p:stCondLst>
                    <p:cond delay="indefinite"/>
                  </p:stCondLst>
                  <p:endCondLst>
                    <p:cond evt="onStopAudio" delay="0">
                      <p:tgtEl>
                        <p:sldTgt/>
                      </p:tgtEl>
                    </p:cond>
                  </p:endCondLst>
                </p:cTn>
                <p:tgtEl>
                  <p:spTgt spid="43"/>
                </p:tgtEl>
              </p:cMediaNode>
            </p:audio>
            <p:audio>
              <p:cMediaNode vol="80000">
                <p:cTn id="75" fill="hold" display="0">
                  <p:stCondLst>
                    <p:cond delay="indefinite"/>
                  </p:stCondLst>
                  <p:endCondLst>
                    <p:cond evt="onStopAudio" delay="0">
                      <p:tgtEl>
                        <p:sldTgt/>
                      </p:tgtEl>
                    </p:cond>
                  </p:endCondLst>
                </p:cTn>
                <p:tgtEl>
                  <p:spTgt spid="4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9D0BB79C-83BA-45B5-B97C-4ED8143A7152}"/>
              </a:ext>
            </a:extLst>
          </p:cNvPr>
          <p:cNvGrpSpPr/>
          <p:nvPr/>
        </p:nvGrpSpPr>
        <p:grpSpPr>
          <a:xfrm>
            <a:off x="100946" y="2369155"/>
            <a:ext cx="2753942" cy="3632449"/>
            <a:chOff x="319899" y="3225551"/>
            <a:chExt cx="2753942" cy="3632449"/>
          </a:xfrm>
        </p:grpSpPr>
        <p:pic>
          <p:nvPicPr>
            <p:cNvPr id="3" name="Graphic 29">
              <a:extLst>
                <a:ext uri="{FF2B5EF4-FFF2-40B4-BE49-F238E27FC236}">
                  <a16:creationId xmlns:a16="http://schemas.microsoft.com/office/drawing/2014/main" xmlns="" id="{13656D2D-937B-41ED-87EA-6111A0C35BA9}"/>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319899" y="3225551"/>
              <a:ext cx="2753942" cy="3632449"/>
            </a:xfrm>
            <a:prstGeom prst="rect">
              <a:avLst/>
            </a:prstGeom>
          </p:spPr>
        </p:pic>
        <p:grpSp>
          <p:nvGrpSpPr>
            <p:cNvPr id="4" name="组合 20">
              <a:extLst>
                <a:ext uri="{FF2B5EF4-FFF2-40B4-BE49-F238E27FC236}">
                  <a16:creationId xmlns:a16="http://schemas.microsoft.com/office/drawing/2014/main" xmlns="" id="{B250025F-8A76-4050-919A-FC639C450B2D}"/>
                </a:ext>
              </a:extLst>
            </p:cNvPr>
            <p:cNvGrpSpPr/>
            <p:nvPr/>
          </p:nvGrpSpPr>
          <p:grpSpPr>
            <a:xfrm>
              <a:off x="1262833" y="5913329"/>
              <a:ext cx="792000" cy="792000"/>
              <a:chOff x="3203030" y="1095630"/>
              <a:chExt cx="792000" cy="792000"/>
            </a:xfrm>
          </p:grpSpPr>
          <p:sp>
            <p:nvSpPr>
              <p:cNvPr id="6" name="椭圆 21">
                <a:extLst>
                  <a:ext uri="{FF2B5EF4-FFF2-40B4-BE49-F238E27FC236}">
                    <a16:creationId xmlns:a16="http://schemas.microsoft.com/office/drawing/2014/main" xmlns="" id="{5CC0DA60-FA7E-4187-AD94-8509DD72CA03}"/>
                  </a:ext>
                </a:extLst>
              </p:cNvPr>
              <p:cNvSpPr/>
              <p:nvPr/>
            </p:nvSpPr>
            <p:spPr>
              <a:xfrm>
                <a:off x="3203030" y="1095630"/>
                <a:ext cx="792000" cy="7920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7" name="TextBox 6">
                <a:extLst>
                  <a:ext uri="{FF2B5EF4-FFF2-40B4-BE49-F238E27FC236}">
                    <a16:creationId xmlns:a16="http://schemas.microsoft.com/office/drawing/2014/main" xmlns="" id="{D898B6F9-BEF7-4912-B755-C6F3BE1478C3}"/>
                  </a:ext>
                </a:extLst>
              </p:cNvPr>
              <p:cNvSpPr txBox="1"/>
              <p:nvPr/>
            </p:nvSpPr>
            <p:spPr>
              <a:xfrm>
                <a:off x="3355294" y="1239897"/>
                <a:ext cx="481222"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F9AFAF">
                        <a:lumMod val="75000"/>
                      </a:srgbClr>
                    </a:solidFill>
                    <a:effectLst/>
                    <a:uLnTx/>
                    <a:uFillTx/>
                    <a:latin typeface="Arial" panose="020B0604020202020204" pitchFamily="34" charset="0"/>
                    <a:ea typeface="+mn-ea"/>
                    <a:cs typeface="Arial" panose="020B0604020202020204" pitchFamily="34" charset="0"/>
                  </a:rPr>
                  <a:t>A</a:t>
                </a:r>
                <a:endParaRPr kumimoji="0" lang="zh-CN" altLang="en-US" sz="3200" b="1" i="0" u="none" strike="noStrike" kern="1200" cap="none" spc="0" normalizeH="0" baseline="0" noProof="0" dirty="0">
                  <a:ln>
                    <a:noFill/>
                  </a:ln>
                  <a:solidFill>
                    <a:srgbClr val="F9AFAF">
                      <a:lumMod val="75000"/>
                    </a:srgbClr>
                  </a:solidFill>
                  <a:effectLst/>
                  <a:uLnTx/>
                  <a:uFillTx/>
                  <a:latin typeface="Arial" panose="020B0604020202020204" pitchFamily="34" charset="0"/>
                  <a:ea typeface="+mn-ea"/>
                  <a:cs typeface="Arial" panose="020B0604020202020204" pitchFamily="34" charset="0"/>
                </a:endParaRPr>
              </a:p>
            </p:txBody>
          </p:sp>
        </p:grpSp>
        <p:sp>
          <p:nvSpPr>
            <p:cNvPr id="5" name="TextBox 4">
              <a:extLst>
                <a:ext uri="{FF2B5EF4-FFF2-40B4-BE49-F238E27FC236}">
                  <a16:creationId xmlns:a16="http://schemas.microsoft.com/office/drawing/2014/main" xmlns="" id="{543418D9-F24D-47CD-8040-E10A8CAE033D}"/>
                </a:ext>
              </a:extLst>
            </p:cNvPr>
            <p:cNvSpPr txBox="1"/>
            <p:nvPr/>
          </p:nvSpPr>
          <p:spPr>
            <a:xfrm>
              <a:off x="651309" y="4687831"/>
              <a:ext cx="2091123" cy="1015663"/>
            </a:xfrm>
            <a:prstGeom prst="rect">
              <a:avLst/>
            </a:prstGeom>
            <a:noFill/>
          </p:spPr>
          <p:txBody>
            <a:bodyPr wrap="square" rtlCol="0">
              <a:spAutoFit/>
              <a:scene3d>
                <a:camera prst="orthographicFront"/>
                <a:lightRig rig="threePt" dir="t"/>
              </a:scene3d>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noProof="0">
                  <a:solidFill>
                    <a:srgbClr val="F9AFAF">
                      <a:lumMod val="10000"/>
                    </a:srgb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732</a:t>
              </a:r>
              <a:endParaRPr kumimoji="0" lang="en-US" sz="6000" b="1" i="0" u="none" strike="noStrike" kern="1200" cap="none" spc="0" normalizeH="0" baseline="0" noProof="0" dirty="0">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endParaRPr>
            </a:p>
          </p:txBody>
        </p:sp>
      </p:grpSp>
      <p:grpSp>
        <p:nvGrpSpPr>
          <p:cNvPr id="8" name="Group 7">
            <a:extLst>
              <a:ext uri="{FF2B5EF4-FFF2-40B4-BE49-F238E27FC236}">
                <a16:creationId xmlns:a16="http://schemas.microsoft.com/office/drawing/2014/main" xmlns="" id="{522FA3AE-B57C-40EE-9FF7-A3C47F36F9DA}"/>
              </a:ext>
            </a:extLst>
          </p:cNvPr>
          <p:cNvGrpSpPr/>
          <p:nvPr/>
        </p:nvGrpSpPr>
        <p:grpSpPr>
          <a:xfrm>
            <a:off x="3123097" y="2949475"/>
            <a:ext cx="2911868" cy="3877286"/>
            <a:chOff x="3297508" y="2285961"/>
            <a:chExt cx="2911868" cy="3877286"/>
          </a:xfrm>
        </p:grpSpPr>
        <p:pic>
          <p:nvPicPr>
            <p:cNvPr id="9" name="Graphic 35">
              <a:extLst>
                <a:ext uri="{FF2B5EF4-FFF2-40B4-BE49-F238E27FC236}">
                  <a16:creationId xmlns:a16="http://schemas.microsoft.com/office/drawing/2014/main" xmlns="" id="{6BA68CDC-61E9-4370-89DE-913C02B22DF2}"/>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3297508" y="2285961"/>
              <a:ext cx="2911868" cy="3744799"/>
            </a:xfrm>
            <a:prstGeom prst="rect">
              <a:avLst/>
            </a:prstGeom>
          </p:spPr>
        </p:pic>
        <p:grpSp>
          <p:nvGrpSpPr>
            <p:cNvPr id="10" name="组合 23">
              <a:extLst>
                <a:ext uri="{FF2B5EF4-FFF2-40B4-BE49-F238E27FC236}">
                  <a16:creationId xmlns:a16="http://schemas.microsoft.com/office/drawing/2014/main" xmlns="" id="{F6540C39-BDAD-469E-A534-10FEDC9E2EE7}"/>
                </a:ext>
              </a:extLst>
            </p:cNvPr>
            <p:cNvGrpSpPr/>
            <p:nvPr/>
          </p:nvGrpSpPr>
          <p:grpSpPr>
            <a:xfrm>
              <a:off x="4395859" y="5371247"/>
              <a:ext cx="792000" cy="792000"/>
              <a:chOff x="3851014" y="1743614"/>
              <a:chExt cx="792000" cy="792000"/>
            </a:xfrm>
          </p:grpSpPr>
          <p:sp>
            <p:nvSpPr>
              <p:cNvPr id="12" name="椭圆 24">
                <a:extLst>
                  <a:ext uri="{FF2B5EF4-FFF2-40B4-BE49-F238E27FC236}">
                    <a16:creationId xmlns:a16="http://schemas.microsoft.com/office/drawing/2014/main" xmlns="" id="{3B46D1D9-A60F-407D-8151-37A96AA6C023}"/>
                  </a:ext>
                </a:extLst>
              </p:cNvPr>
              <p:cNvSpPr/>
              <p:nvPr/>
            </p:nvSpPr>
            <p:spPr>
              <a:xfrm>
                <a:off x="3851014" y="1743614"/>
                <a:ext cx="792000" cy="7920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3" name="TextBox 12">
                <a:extLst>
                  <a:ext uri="{FF2B5EF4-FFF2-40B4-BE49-F238E27FC236}">
                    <a16:creationId xmlns:a16="http://schemas.microsoft.com/office/drawing/2014/main" xmlns="" id="{5C1E3CED-6771-4A2E-85A6-5378F600DAD9}"/>
                  </a:ext>
                </a:extLst>
              </p:cNvPr>
              <p:cNvSpPr txBox="1"/>
              <p:nvPr/>
            </p:nvSpPr>
            <p:spPr>
              <a:xfrm>
                <a:off x="4006447" y="1859368"/>
                <a:ext cx="481222"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CF2665">
                        <a:lumMod val="75000"/>
                      </a:srgbClr>
                    </a:solidFill>
                    <a:effectLst/>
                    <a:uLnTx/>
                    <a:uFillTx/>
                    <a:latin typeface="Arial" panose="020B0604020202020204" pitchFamily="34" charset="0"/>
                    <a:ea typeface="+mn-ea"/>
                    <a:cs typeface="Arial" panose="020B0604020202020204" pitchFamily="34" charset="0"/>
                  </a:rPr>
                  <a:t>B</a:t>
                </a:r>
                <a:endParaRPr kumimoji="0" lang="zh-CN" altLang="en-US" sz="3200" b="1" i="0" u="none" strike="noStrike" kern="1200" cap="none" spc="0" normalizeH="0" baseline="0" noProof="0" dirty="0">
                  <a:ln>
                    <a:noFill/>
                  </a:ln>
                  <a:solidFill>
                    <a:srgbClr val="CF2665">
                      <a:lumMod val="75000"/>
                    </a:srgbClr>
                  </a:solidFill>
                  <a:effectLst/>
                  <a:uLnTx/>
                  <a:uFillTx/>
                  <a:latin typeface="Arial" panose="020B0604020202020204" pitchFamily="34" charset="0"/>
                  <a:ea typeface="+mn-ea"/>
                  <a:cs typeface="Arial" panose="020B0604020202020204" pitchFamily="34" charset="0"/>
                </a:endParaRPr>
              </a:p>
            </p:txBody>
          </p:sp>
        </p:grpSp>
        <p:sp>
          <p:nvSpPr>
            <p:cNvPr id="11" name="TextBox 10">
              <a:extLst>
                <a:ext uri="{FF2B5EF4-FFF2-40B4-BE49-F238E27FC236}">
                  <a16:creationId xmlns:a16="http://schemas.microsoft.com/office/drawing/2014/main" xmlns="" id="{FBACC8AD-5358-41D9-B7E9-B39DC308AD21}"/>
                </a:ext>
              </a:extLst>
            </p:cNvPr>
            <p:cNvSpPr txBox="1"/>
            <p:nvPr/>
          </p:nvSpPr>
          <p:spPr>
            <a:xfrm>
              <a:off x="3673113" y="3979945"/>
              <a:ext cx="2091123" cy="1015663"/>
            </a:xfrm>
            <a:prstGeom prst="rect">
              <a:avLst/>
            </a:prstGeom>
            <a:noFill/>
          </p:spPr>
          <p:txBody>
            <a:bodyPr wrap="square" rtlCol="0">
              <a:spAutoFit/>
              <a:scene3d>
                <a:camera prst="orthographicFront"/>
                <a:lightRig rig="threePt" dir="t"/>
              </a:scene3d>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a:solidFill>
                    <a:srgbClr val="F9AFAF">
                      <a:lumMod val="10000"/>
                    </a:srgb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372</a:t>
              </a:r>
              <a:endParaRPr kumimoji="0" lang="en-US" sz="6000" b="1" i="0" u="none" strike="noStrike" kern="1200" cap="none" spc="0" normalizeH="0" baseline="0" noProof="0" dirty="0">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grpSp>
      <p:grpSp>
        <p:nvGrpSpPr>
          <p:cNvPr id="14" name="Group 13">
            <a:extLst>
              <a:ext uri="{FF2B5EF4-FFF2-40B4-BE49-F238E27FC236}">
                <a16:creationId xmlns:a16="http://schemas.microsoft.com/office/drawing/2014/main" xmlns="" id="{7C2F2294-7FCB-4AB2-915C-B16948AA41C6}"/>
              </a:ext>
            </a:extLst>
          </p:cNvPr>
          <p:cNvGrpSpPr/>
          <p:nvPr/>
        </p:nvGrpSpPr>
        <p:grpSpPr>
          <a:xfrm>
            <a:off x="6241046" y="3061825"/>
            <a:ext cx="2803142" cy="3632449"/>
            <a:chOff x="6414721" y="3225550"/>
            <a:chExt cx="2803142" cy="3632449"/>
          </a:xfrm>
        </p:grpSpPr>
        <p:pic>
          <p:nvPicPr>
            <p:cNvPr id="15" name="Graphic 41">
              <a:extLst>
                <a:ext uri="{FF2B5EF4-FFF2-40B4-BE49-F238E27FC236}">
                  <a16:creationId xmlns:a16="http://schemas.microsoft.com/office/drawing/2014/main" xmlns="" id="{D8B8B138-AB0A-4BD9-9B1F-C78BA7BB5585}"/>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6414721" y="3225550"/>
              <a:ext cx="2803142" cy="3632449"/>
            </a:xfrm>
            <a:prstGeom prst="rect">
              <a:avLst/>
            </a:prstGeom>
          </p:spPr>
        </p:pic>
        <p:grpSp>
          <p:nvGrpSpPr>
            <p:cNvPr id="16" name="组合 26">
              <a:extLst>
                <a:ext uri="{FF2B5EF4-FFF2-40B4-BE49-F238E27FC236}">
                  <a16:creationId xmlns:a16="http://schemas.microsoft.com/office/drawing/2014/main" xmlns="" id="{D72F7DC7-3730-4B68-9BC2-8B3F0875D223}"/>
                </a:ext>
              </a:extLst>
            </p:cNvPr>
            <p:cNvGrpSpPr/>
            <p:nvPr/>
          </p:nvGrpSpPr>
          <p:grpSpPr>
            <a:xfrm>
              <a:off x="7400485" y="6065999"/>
              <a:ext cx="792000" cy="792000"/>
              <a:chOff x="4031078" y="2679718"/>
              <a:chExt cx="792000" cy="792000"/>
            </a:xfrm>
          </p:grpSpPr>
          <p:sp>
            <p:nvSpPr>
              <p:cNvPr id="18" name="椭圆 27">
                <a:extLst>
                  <a:ext uri="{FF2B5EF4-FFF2-40B4-BE49-F238E27FC236}">
                    <a16:creationId xmlns:a16="http://schemas.microsoft.com/office/drawing/2014/main" xmlns="" id="{EA99B9C5-47BD-4EC8-99D8-E73496D11989}"/>
                  </a:ext>
                </a:extLst>
              </p:cNvPr>
              <p:cNvSpPr/>
              <p:nvPr/>
            </p:nvSpPr>
            <p:spPr>
              <a:xfrm>
                <a:off x="4031078" y="2679718"/>
                <a:ext cx="792000" cy="792000"/>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9" name="TextBox 18">
                <a:extLst>
                  <a:ext uri="{FF2B5EF4-FFF2-40B4-BE49-F238E27FC236}">
                    <a16:creationId xmlns:a16="http://schemas.microsoft.com/office/drawing/2014/main" xmlns="" id="{DA66D7DA-29E9-44A6-B759-73B2BC1BB1EF}"/>
                  </a:ext>
                </a:extLst>
              </p:cNvPr>
              <p:cNvSpPr txBox="1"/>
              <p:nvPr/>
            </p:nvSpPr>
            <p:spPr>
              <a:xfrm>
                <a:off x="4186467" y="2790448"/>
                <a:ext cx="481222"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a:t>
                </a:r>
                <a:endParaRPr kumimoji="0" lang="zh-CN" alt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17" name="TextBox 16">
              <a:extLst>
                <a:ext uri="{FF2B5EF4-FFF2-40B4-BE49-F238E27FC236}">
                  <a16:creationId xmlns:a16="http://schemas.microsoft.com/office/drawing/2014/main" xmlns="" id="{A4FD4BA6-E2BD-4CA9-B6A1-F9957A38D041}"/>
                </a:ext>
              </a:extLst>
            </p:cNvPr>
            <p:cNvSpPr txBox="1"/>
            <p:nvPr/>
          </p:nvSpPr>
          <p:spPr>
            <a:xfrm>
              <a:off x="6750923" y="4884817"/>
              <a:ext cx="2091123" cy="1015663"/>
            </a:xfrm>
            <a:prstGeom prst="rect">
              <a:avLst/>
            </a:prstGeom>
            <a:noFill/>
          </p:spPr>
          <p:txBody>
            <a:bodyPr wrap="square" rtlCol="0">
              <a:spAutoFit/>
              <a:scene3d>
                <a:camera prst="orthographicFront"/>
                <a:lightRig rig="threePt" dir="t"/>
              </a:scene3d>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a:solidFill>
                    <a:srgbClr val="F9AFAF">
                      <a:lumMod val="10000"/>
                    </a:srgb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273</a:t>
              </a:r>
              <a:endParaRPr kumimoji="0" lang="en-US" sz="6000" b="1" i="0" u="none" strike="noStrike" kern="1200" cap="none" spc="0" normalizeH="0" baseline="0" noProof="0" dirty="0">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grpSp>
      <p:grpSp>
        <p:nvGrpSpPr>
          <p:cNvPr id="20" name="Group 19">
            <a:extLst>
              <a:ext uri="{FF2B5EF4-FFF2-40B4-BE49-F238E27FC236}">
                <a16:creationId xmlns:a16="http://schemas.microsoft.com/office/drawing/2014/main" xmlns="" id="{29E5DE06-6CDA-4494-BB41-D843E3D0A3C6}"/>
              </a:ext>
            </a:extLst>
          </p:cNvPr>
          <p:cNvGrpSpPr/>
          <p:nvPr/>
        </p:nvGrpSpPr>
        <p:grpSpPr>
          <a:xfrm>
            <a:off x="9161113" y="2369155"/>
            <a:ext cx="2911868" cy="3744799"/>
            <a:chOff x="9280132" y="2285961"/>
            <a:chExt cx="2911868" cy="3744799"/>
          </a:xfrm>
        </p:grpSpPr>
        <p:pic>
          <p:nvPicPr>
            <p:cNvPr id="21" name="Graphic 47">
              <a:extLst>
                <a:ext uri="{FF2B5EF4-FFF2-40B4-BE49-F238E27FC236}">
                  <a16:creationId xmlns:a16="http://schemas.microsoft.com/office/drawing/2014/main" xmlns="" id="{BCFAC12C-4843-49F3-BE36-C4AD6A91AE6D}"/>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9280132" y="2285961"/>
              <a:ext cx="2911868" cy="3744799"/>
            </a:xfrm>
            <a:prstGeom prst="rect">
              <a:avLst/>
            </a:prstGeom>
          </p:spPr>
        </p:pic>
        <p:grpSp>
          <p:nvGrpSpPr>
            <p:cNvPr id="22" name="组合 29">
              <a:extLst>
                <a:ext uri="{FF2B5EF4-FFF2-40B4-BE49-F238E27FC236}">
                  <a16:creationId xmlns:a16="http://schemas.microsoft.com/office/drawing/2014/main" xmlns="" id="{2C3AB441-A723-4340-A3CE-D6349DBDC7C6}"/>
                </a:ext>
              </a:extLst>
            </p:cNvPr>
            <p:cNvGrpSpPr/>
            <p:nvPr/>
          </p:nvGrpSpPr>
          <p:grpSpPr>
            <a:xfrm>
              <a:off x="10340066" y="5238760"/>
              <a:ext cx="792000" cy="792000"/>
              <a:chOff x="3455014" y="3471718"/>
              <a:chExt cx="792000" cy="792000"/>
            </a:xfrm>
          </p:grpSpPr>
          <p:sp>
            <p:nvSpPr>
              <p:cNvPr id="24" name="椭圆 30">
                <a:extLst>
                  <a:ext uri="{FF2B5EF4-FFF2-40B4-BE49-F238E27FC236}">
                    <a16:creationId xmlns:a16="http://schemas.microsoft.com/office/drawing/2014/main" xmlns="" id="{CD83A160-3E68-4825-B53A-6E6D7D8431B8}"/>
                  </a:ext>
                </a:extLst>
              </p:cNvPr>
              <p:cNvSpPr/>
              <p:nvPr/>
            </p:nvSpPr>
            <p:spPr>
              <a:xfrm>
                <a:off x="3455014" y="3471718"/>
                <a:ext cx="792000" cy="792000"/>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5" name="TextBox 24">
                <a:extLst>
                  <a:ext uri="{FF2B5EF4-FFF2-40B4-BE49-F238E27FC236}">
                    <a16:creationId xmlns:a16="http://schemas.microsoft.com/office/drawing/2014/main" xmlns="" id="{FF537139-D390-46EC-8969-A59C97B50BC2}"/>
                  </a:ext>
                </a:extLst>
              </p:cNvPr>
              <p:cNvSpPr txBox="1"/>
              <p:nvPr/>
            </p:nvSpPr>
            <p:spPr>
              <a:xfrm>
                <a:off x="3624566" y="3612730"/>
                <a:ext cx="481222"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a:t>
                </a:r>
                <a:endParaRPr kumimoji="0" lang="zh-CN" alt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23" name="TextBox 22">
              <a:extLst>
                <a:ext uri="{FF2B5EF4-FFF2-40B4-BE49-F238E27FC236}">
                  <a16:creationId xmlns:a16="http://schemas.microsoft.com/office/drawing/2014/main" xmlns="" id="{682937F3-D7A2-4B23-BB66-D831F2EA51D5}"/>
                </a:ext>
              </a:extLst>
            </p:cNvPr>
            <p:cNvSpPr txBox="1"/>
            <p:nvPr/>
          </p:nvSpPr>
          <p:spPr>
            <a:xfrm>
              <a:off x="9690504" y="4008848"/>
              <a:ext cx="2091123" cy="1015663"/>
            </a:xfrm>
            <a:prstGeom prst="rect">
              <a:avLst/>
            </a:prstGeom>
            <a:noFill/>
          </p:spPr>
          <p:txBody>
            <a:bodyPr wrap="square" rtlCol="0">
              <a:spAutoFit/>
              <a:scene3d>
                <a:camera prst="orthographicFront"/>
                <a:lightRig rig="threePt" dir="t"/>
              </a:scene3d>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noProof="0">
                  <a:solidFill>
                    <a:srgbClr val="F9AFAF">
                      <a:lumMod val="10000"/>
                    </a:srgb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327</a:t>
              </a:r>
              <a:endParaRPr kumimoji="0" lang="en-US" sz="6000" b="1" i="0" u="none" strike="noStrike" kern="1200" cap="none" spc="0" normalizeH="0" baseline="0" noProof="0" dirty="0">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endParaRPr>
            </a:p>
          </p:txBody>
        </p:sp>
      </p:grpSp>
      <p:grpSp>
        <p:nvGrpSpPr>
          <p:cNvPr id="26" name="Group 25">
            <a:extLst>
              <a:ext uri="{FF2B5EF4-FFF2-40B4-BE49-F238E27FC236}">
                <a16:creationId xmlns:a16="http://schemas.microsoft.com/office/drawing/2014/main" xmlns="" id="{B95014C6-9627-4AE7-827A-1B42DD3436E0}"/>
              </a:ext>
            </a:extLst>
          </p:cNvPr>
          <p:cNvGrpSpPr/>
          <p:nvPr/>
        </p:nvGrpSpPr>
        <p:grpSpPr>
          <a:xfrm>
            <a:off x="-320122" y="-444210"/>
            <a:ext cx="12585194" cy="2597684"/>
            <a:chOff x="-320122" y="-444210"/>
            <a:chExt cx="12585194" cy="2597684"/>
          </a:xfrm>
        </p:grpSpPr>
        <p:grpSp>
          <p:nvGrpSpPr>
            <p:cNvPr id="27" name="Group 26">
              <a:extLst>
                <a:ext uri="{FF2B5EF4-FFF2-40B4-BE49-F238E27FC236}">
                  <a16:creationId xmlns:a16="http://schemas.microsoft.com/office/drawing/2014/main" xmlns="" id="{6117A0CA-8E65-4A90-B274-EA500501A8E4}"/>
                </a:ext>
              </a:extLst>
            </p:cNvPr>
            <p:cNvGrpSpPr/>
            <p:nvPr/>
          </p:nvGrpSpPr>
          <p:grpSpPr>
            <a:xfrm>
              <a:off x="960664" y="-444210"/>
              <a:ext cx="10270672" cy="2597684"/>
              <a:chOff x="960664" y="-444210"/>
              <a:chExt cx="10270672" cy="2597684"/>
            </a:xfrm>
          </p:grpSpPr>
          <p:grpSp>
            <p:nvGrpSpPr>
              <p:cNvPr id="30" name="Group 29">
                <a:extLst>
                  <a:ext uri="{FF2B5EF4-FFF2-40B4-BE49-F238E27FC236}">
                    <a16:creationId xmlns:a16="http://schemas.microsoft.com/office/drawing/2014/main" xmlns="" id="{8DAE2EC5-437E-4B5E-95D5-5C485C9E527E}"/>
                  </a:ext>
                </a:extLst>
              </p:cNvPr>
              <p:cNvGrpSpPr/>
              <p:nvPr/>
            </p:nvGrpSpPr>
            <p:grpSpPr>
              <a:xfrm>
                <a:off x="960664" y="-444210"/>
                <a:ext cx="10270672" cy="2597684"/>
                <a:chOff x="3588005" y="0"/>
                <a:chExt cx="5866667" cy="1760478"/>
              </a:xfrm>
            </p:grpSpPr>
            <p:sp>
              <p:nvSpPr>
                <p:cNvPr id="32" name="Freeform 43">
                  <a:extLst>
                    <a:ext uri="{FF2B5EF4-FFF2-40B4-BE49-F238E27FC236}">
                      <a16:creationId xmlns:a16="http://schemas.microsoft.com/office/drawing/2014/main" xmlns="" id="{A5F0F373-0E83-448A-BCC5-8DAA91882FD3}"/>
                    </a:ext>
                  </a:extLst>
                </p:cNvPr>
                <p:cNvSpPr/>
                <p:nvPr/>
              </p:nvSpPr>
              <p:spPr>
                <a:xfrm>
                  <a:off x="3588005" y="726558"/>
                  <a:ext cx="5866667" cy="1033920"/>
                </a:xfrm>
                <a:custGeom>
                  <a:avLst/>
                  <a:gdLst>
                    <a:gd name="connsiteX0" fmla="*/ 5624525 w 5866667"/>
                    <a:gd name="connsiteY0" fmla="*/ 107583 h 1033920"/>
                    <a:gd name="connsiteX1" fmla="*/ 5501785 w 5866667"/>
                    <a:gd name="connsiteY1" fmla="*/ 230323 h 1033920"/>
                    <a:gd name="connsiteX2" fmla="*/ 5624525 w 5866667"/>
                    <a:gd name="connsiteY2" fmla="*/ 353063 h 1033920"/>
                    <a:gd name="connsiteX3" fmla="*/ 5747265 w 5866667"/>
                    <a:gd name="connsiteY3" fmla="*/ 230323 h 1033920"/>
                    <a:gd name="connsiteX4" fmla="*/ 5624525 w 5866667"/>
                    <a:gd name="connsiteY4" fmla="*/ 107583 h 1033920"/>
                    <a:gd name="connsiteX5" fmla="*/ 254666 w 5866667"/>
                    <a:gd name="connsiteY5" fmla="*/ 107583 h 1033920"/>
                    <a:gd name="connsiteX6" fmla="*/ 131926 w 5866667"/>
                    <a:gd name="connsiteY6" fmla="*/ 230323 h 1033920"/>
                    <a:gd name="connsiteX7" fmla="*/ 254666 w 5866667"/>
                    <a:gd name="connsiteY7" fmla="*/ 353063 h 1033920"/>
                    <a:gd name="connsiteX8" fmla="*/ 377406 w 5866667"/>
                    <a:gd name="connsiteY8" fmla="*/ 230323 h 1033920"/>
                    <a:gd name="connsiteX9" fmla="*/ 254666 w 5866667"/>
                    <a:gd name="connsiteY9" fmla="*/ 107583 h 1033920"/>
                    <a:gd name="connsiteX10" fmla="*/ 172323 w 5866667"/>
                    <a:gd name="connsiteY10" fmla="*/ 0 h 1033920"/>
                    <a:gd name="connsiteX11" fmla="*/ 5694344 w 5866667"/>
                    <a:gd name="connsiteY11" fmla="*/ 0 h 1033920"/>
                    <a:gd name="connsiteX12" fmla="*/ 5866667 w 5866667"/>
                    <a:gd name="connsiteY12" fmla="*/ 172323 h 1033920"/>
                    <a:gd name="connsiteX13" fmla="*/ 5866667 w 5866667"/>
                    <a:gd name="connsiteY13" fmla="*/ 861597 h 1033920"/>
                    <a:gd name="connsiteX14" fmla="*/ 5694344 w 5866667"/>
                    <a:gd name="connsiteY14" fmla="*/ 1033920 h 1033920"/>
                    <a:gd name="connsiteX15" fmla="*/ 172323 w 5866667"/>
                    <a:gd name="connsiteY15" fmla="*/ 1033920 h 1033920"/>
                    <a:gd name="connsiteX16" fmla="*/ 0 w 5866667"/>
                    <a:gd name="connsiteY16" fmla="*/ 861597 h 1033920"/>
                    <a:gd name="connsiteX17" fmla="*/ 0 w 5866667"/>
                    <a:gd name="connsiteY17" fmla="*/ 172323 h 1033920"/>
                    <a:gd name="connsiteX18" fmla="*/ 172323 w 5866667"/>
                    <a:gd name="connsiteY18" fmla="*/ 0 h 10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66667" h="1033920">
                      <a:moveTo>
                        <a:pt x="5624525" y="107583"/>
                      </a:moveTo>
                      <a:cubicBezTo>
                        <a:pt x="5556738" y="107583"/>
                        <a:pt x="5501785" y="162536"/>
                        <a:pt x="5501785" y="230323"/>
                      </a:cubicBezTo>
                      <a:cubicBezTo>
                        <a:pt x="5501785" y="298110"/>
                        <a:pt x="5556738" y="353063"/>
                        <a:pt x="5624525" y="353063"/>
                      </a:cubicBezTo>
                      <a:cubicBezTo>
                        <a:pt x="5692312" y="353063"/>
                        <a:pt x="5747265" y="298110"/>
                        <a:pt x="5747265" y="230323"/>
                      </a:cubicBezTo>
                      <a:cubicBezTo>
                        <a:pt x="5747265" y="162536"/>
                        <a:pt x="5692312" y="107583"/>
                        <a:pt x="5624525" y="107583"/>
                      </a:cubicBezTo>
                      <a:close/>
                      <a:moveTo>
                        <a:pt x="254666" y="107583"/>
                      </a:moveTo>
                      <a:cubicBezTo>
                        <a:pt x="186879" y="107583"/>
                        <a:pt x="131926" y="162536"/>
                        <a:pt x="131926" y="230323"/>
                      </a:cubicBezTo>
                      <a:cubicBezTo>
                        <a:pt x="131926" y="298110"/>
                        <a:pt x="186879" y="353063"/>
                        <a:pt x="254666" y="353063"/>
                      </a:cubicBezTo>
                      <a:cubicBezTo>
                        <a:pt x="322453" y="353063"/>
                        <a:pt x="377406" y="298110"/>
                        <a:pt x="377406" y="230323"/>
                      </a:cubicBezTo>
                      <a:cubicBezTo>
                        <a:pt x="377406" y="162536"/>
                        <a:pt x="322453" y="107583"/>
                        <a:pt x="254666" y="107583"/>
                      </a:cubicBezTo>
                      <a:close/>
                      <a:moveTo>
                        <a:pt x="172323" y="0"/>
                      </a:moveTo>
                      <a:lnTo>
                        <a:pt x="5694344" y="0"/>
                      </a:lnTo>
                      <a:cubicBezTo>
                        <a:pt x="5789515" y="0"/>
                        <a:pt x="5866667" y="77152"/>
                        <a:pt x="5866667" y="172323"/>
                      </a:cubicBezTo>
                      <a:lnTo>
                        <a:pt x="5866667" y="861597"/>
                      </a:lnTo>
                      <a:cubicBezTo>
                        <a:pt x="5866667" y="956768"/>
                        <a:pt x="5789515" y="1033920"/>
                        <a:pt x="5694344" y="1033920"/>
                      </a:cubicBezTo>
                      <a:lnTo>
                        <a:pt x="172323" y="1033920"/>
                      </a:lnTo>
                      <a:cubicBezTo>
                        <a:pt x="77152" y="1033920"/>
                        <a:pt x="0" y="956768"/>
                        <a:pt x="0" y="861597"/>
                      </a:cubicBezTo>
                      <a:lnTo>
                        <a:pt x="0" y="172323"/>
                      </a:lnTo>
                      <a:cubicBezTo>
                        <a:pt x="0" y="77152"/>
                        <a:pt x="77152" y="0"/>
                        <a:pt x="172323" y="0"/>
                      </a:cubicBezTo>
                      <a:close/>
                    </a:path>
                  </a:pathLst>
                </a:custGeom>
                <a:solidFill>
                  <a:schemeClr val="bg1"/>
                </a:solidFill>
                <a:ln w="38100">
                  <a:solidFill>
                    <a:schemeClr val="accent4">
                      <a:lumMod val="75000"/>
                    </a:schemeClr>
                  </a:solidFill>
                </a:ln>
                <a:effectLst>
                  <a:outerShdw blurRad="127000" dist="63500" dir="2700000" algn="t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cxnSp>
              <p:nvCxnSpPr>
                <p:cNvPr id="33" name="Straight Connector 32">
                  <a:extLst>
                    <a:ext uri="{FF2B5EF4-FFF2-40B4-BE49-F238E27FC236}">
                      <a16:creationId xmlns:a16="http://schemas.microsoft.com/office/drawing/2014/main" xmlns="" id="{93215384-6236-4A74-91F8-0F9DA1E85015}"/>
                    </a:ext>
                  </a:extLst>
                </p:cNvPr>
                <p:cNvCxnSpPr/>
                <p:nvPr/>
              </p:nvCxnSpPr>
              <p:spPr>
                <a:xfrm flipV="1">
                  <a:off x="9233415"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xmlns="" id="{27F64E5A-0C25-4343-A664-EE2759938E31}"/>
                    </a:ext>
                  </a:extLst>
                </p:cNvPr>
                <p:cNvCxnSpPr/>
                <p:nvPr/>
              </p:nvCxnSpPr>
              <p:spPr>
                <a:xfrm flipV="1">
                  <a:off x="3854802"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grpSp>
          <p:sp>
            <p:nvSpPr>
              <p:cNvPr id="31" name="TextBox 30">
                <a:extLst>
                  <a:ext uri="{FF2B5EF4-FFF2-40B4-BE49-F238E27FC236}">
                    <a16:creationId xmlns:a16="http://schemas.microsoft.com/office/drawing/2014/main" xmlns="" id="{AF87952E-DBE6-4E54-B9FC-0A8AA03AC2A9}"/>
                  </a:ext>
                </a:extLst>
              </p:cNvPr>
              <p:cNvSpPr txBox="1"/>
              <p:nvPr/>
            </p:nvSpPr>
            <p:spPr>
              <a:xfrm>
                <a:off x="1661983" y="771399"/>
                <a:ext cx="9042231" cy="1323439"/>
              </a:xfrm>
              <a:prstGeom prst="rect">
                <a:avLst/>
              </a:prstGeom>
              <a:noFill/>
            </p:spPr>
            <p:txBody>
              <a:bodyPr wrap="square" rtlCol="0">
                <a:spAutoFit/>
              </a:bodyPr>
              <a:lstStyle/>
              <a:p>
                <a:pPr algn="ctr">
                  <a:defRPr/>
                </a:pPr>
                <a:r>
                  <a:rPr lang="en-US" sz="4000" b="1">
                    <a:ln>
                      <a:solidFill>
                        <a:srgbClr val="F77A9A">
                          <a:lumMod val="75000"/>
                        </a:srgbClr>
                      </a:solidFill>
                    </a:ln>
                    <a:gradFill flip="none" rotWithShape="1">
                      <a:gsLst>
                        <a:gs pos="0">
                          <a:srgbClr val="F77A9A">
                            <a:lumMod val="75000"/>
                            <a:shade val="30000"/>
                            <a:satMod val="115000"/>
                          </a:srgbClr>
                        </a:gs>
                        <a:gs pos="50000">
                          <a:srgbClr val="F77A9A">
                            <a:lumMod val="75000"/>
                            <a:shade val="67500"/>
                            <a:satMod val="115000"/>
                          </a:srgbClr>
                        </a:gs>
                        <a:gs pos="100000">
                          <a:srgbClr val="F77A9A">
                            <a:lumMod val="75000"/>
                            <a:shade val="100000"/>
                            <a:satMod val="115000"/>
                          </a:srgbClr>
                        </a:gs>
                      </a:gsLst>
                      <a:lin ang="16200000" scaled="1"/>
                      <a:tileRect/>
                    </a:gradFill>
                    <a:latin typeface="UTM Avo" panose="02040603050506020204" pitchFamily="18" charset="0"/>
                    <a:cs typeface="Times New Roman" panose="02020603050405020304" pitchFamily="18" charset="0"/>
                  </a:rPr>
                  <a:t>Câu 2: </a:t>
                </a:r>
                <a:r>
                  <a:rPr lang="en-US" sz="4000" b="1">
                    <a:solidFill>
                      <a:srgbClr val="0070C0"/>
                    </a:solidFill>
                    <a:latin typeface="UTM Avo" panose="02040603050506020204" pitchFamily="18" charset="0"/>
                    <a:cs typeface="Times New Roman" panose="02020603050405020304" pitchFamily="18" charset="0"/>
                  </a:rPr>
                  <a:t>Số gồm “ 3 trăm, </a:t>
                </a:r>
              </a:p>
              <a:p>
                <a:pPr algn="ctr">
                  <a:defRPr/>
                </a:pPr>
                <a:r>
                  <a:rPr lang="en-US" sz="4000" b="1">
                    <a:solidFill>
                      <a:srgbClr val="0070C0"/>
                    </a:solidFill>
                    <a:latin typeface="UTM Avo" panose="02040603050506020204" pitchFamily="18" charset="0"/>
                    <a:cs typeface="Times New Roman" panose="02020603050405020304" pitchFamily="18" charset="0"/>
                  </a:rPr>
                  <a:t>7 chục và 2 đơn vị” </a:t>
                </a:r>
              </a:p>
            </p:txBody>
          </p:sp>
        </p:grpSp>
        <p:pic>
          <p:nvPicPr>
            <p:cNvPr id="28" name="Graphic 54">
              <a:extLst>
                <a:ext uri="{FF2B5EF4-FFF2-40B4-BE49-F238E27FC236}">
                  <a16:creationId xmlns:a16="http://schemas.microsoft.com/office/drawing/2014/main" xmlns="" id="{BDA559CB-0768-48ED-97E6-A7ED7142E9C6}"/>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320122" y="-217246"/>
              <a:ext cx="2955470" cy="1788123"/>
            </a:xfrm>
            <a:prstGeom prst="rect">
              <a:avLst/>
            </a:prstGeom>
          </p:spPr>
        </p:pic>
        <p:pic>
          <p:nvPicPr>
            <p:cNvPr id="29" name="Graphic 55">
              <a:extLst>
                <a:ext uri="{FF2B5EF4-FFF2-40B4-BE49-F238E27FC236}">
                  <a16:creationId xmlns:a16="http://schemas.microsoft.com/office/drawing/2014/main" xmlns="" id="{0ACD6048-D6CD-4B39-8C58-C8237BEDB3B1}"/>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flipH="1">
              <a:off x="9161113" y="-68583"/>
              <a:ext cx="3103959" cy="1639460"/>
            </a:xfrm>
            <a:prstGeom prst="rect">
              <a:avLst/>
            </a:prstGeom>
          </p:spPr>
        </p:pic>
      </p:grpSp>
      <p:pic>
        <p:nvPicPr>
          <p:cNvPr id="35" name="Picture 34">
            <a:extLst>
              <a:ext uri="{FF2B5EF4-FFF2-40B4-BE49-F238E27FC236}">
                <a16:creationId xmlns:a16="http://schemas.microsoft.com/office/drawing/2014/main" xmlns="" id="{BAA2C797-55E0-4AFA-87D5-6A831658038B}"/>
              </a:ext>
            </a:extLst>
          </p:cNvPr>
          <p:cNvPicPr>
            <a:picLocks noChangeAspect="1"/>
          </p:cNvPicPr>
          <p:nvPr/>
        </p:nvPicPr>
        <p:blipFill>
          <a:blip r:embed="rId10"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0390599" y="2186017"/>
            <a:ext cx="823312" cy="817823"/>
          </a:xfrm>
          <a:prstGeom prst="rect">
            <a:avLst/>
          </a:prstGeom>
        </p:spPr>
      </p:pic>
      <p:pic>
        <p:nvPicPr>
          <p:cNvPr id="36" name="Picture 35">
            <a:extLst>
              <a:ext uri="{FF2B5EF4-FFF2-40B4-BE49-F238E27FC236}">
                <a16:creationId xmlns:a16="http://schemas.microsoft.com/office/drawing/2014/main" xmlns="" id="{006453C3-A2F1-4EA0-87D2-EEF22C23FBA1}"/>
              </a:ext>
            </a:extLst>
          </p:cNvPr>
          <p:cNvPicPr>
            <a:picLocks noChangeAspect="1"/>
          </p:cNvPicPr>
          <p:nvPr/>
        </p:nvPicPr>
        <p:blipFill>
          <a:blip r:embed="rId10"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025099" y="2297741"/>
            <a:ext cx="823312" cy="817823"/>
          </a:xfrm>
          <a:prstGeom prst="rect">
            <a:avLst/>
          </a:prstGeom>
        </p:spPr>
      </p:pic>
      <p:pic>
        <p:nvPicPr>
          <p:cNvPr id="37" name="Picture 36">
            <a:extLst>
              <a:ext uri="{FF2B5EF4-FFF2-40B4-BE49-F238E27FC236}">
                <a16:creationId xmlns:a16="http://schemas.microsoft.com/office/drawing/2014/main" xmlns="" id="{965BEDDF-E79A-48E1-A0FE-2BD30467AD61}"/>
              </a:ext>
            </a:extLst>
          </p:cNvPr>
          <p:cNvPicPr>
            <a:picLocks noChangeAspect="1"/>
          </p:cNvPicPr>
          <p:nvPr/>
        </p:nvPicPr>
        <p:blipFill>
          <a:blip r:embed="rId10"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7230066" y="3020088"/>
            <a:ext cx="823312" cy="817823"/>
          </a:xfrm>
          <a:prstGeom prst="rect">
            <a:avLst/>
          </a:prstGeom>
        </p:spPr>
      </p:pic>
      <p:pic>
        <p:nvPicPr>
          <p:cNvPr id="38" name="Tiếng Báo Sai">
            <a:hlinkClick r:id="" action="ppaction://media"/>
            <a:extLst>
              <a:ext uri="{FF2B5EF4-FFF2-40B4-BE49-F238E27FC236}">
                <a16:creationId xmlns:a16="http://schemas.microsoft.com/office/drawing/2014/main" xmlns="" id="{F26E2FB8-1BB5-41CC-978C-0ACC2EA72EA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66110" y="627867"/>
            <a:ext cx="487363" cy="487363"/>
          </a:xfrm>
          <a:prstGeom prst="rect">
            <a:avLst/>
          </a:prstGeom>
        </p:spPr>
      </p:pic>
      <p:pic>
        <p:nvPicPr>
          <p:cNvPr id="39" name="Tiếng Báo Sai">
            <a:hlinkClick r:id="" action="ppaction://media"/>
            <a:extLst>
              <a:ext uri="{FF2B5EF4-FFF2-40B4-BE49-F238E27FC236}">
                <a16:creationId xmlns:a16="http://schemas.microsoft.com/office/drawing/2014/main" xmlns="" id="{804E43B5-31C9-4737-A63C-962F2E07B77C}"/>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81234" y="1356055"/>
            <a:ext cx="487363" cy="487363"/>
          </a:xfrm>
          <a:prstGeom prst="rect">
            <a:avLst/>
          </a:prstGeom>
        </p:spPr>
      </p:pic>
      <p:pic>
        <p:nvPicPr>
          <p:cNvPr id="40" name="Tiếng Báo Sai">
            <a:hlinkClick r:id="" action="ppaction://media"/>
            <a:extLst>
              <a:ext uri="{FF2B5EF4-FFF2-40B4-BE49-F238E27FC236}">
                <a16:creationId xmlns:a16="http://schemas.microsoft.com/office/drawing/2014/main" xmlns="" id="{92147117-5737-45F1-812B-126751CAD3DD}"/>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75818" y="1931844"/>
            <a:ext cx="487363" cy="487363"/>
          </a:xfrm>
          <a:prstGeom prst="rect">
            <a:avLst/>
          </a:prstGeom>
        </p:spPr>
      </p:pic>
      <p:pic>
        <p:nvPicPr>
          <p:cNvPr id="41" name="Âm thanh giành chiến thắng trong các trò chơi điện tử">
            <a:hlinkClick r:id="" action="ppaction://media"/>
            <a:extLst>
              <a:ext uri="{FF2B5EF4-FFF2-40B4-BE49-F238E27FC236}">
                <a16:creationId xmlns:a16="http://schemas.microsoft.com/office/drawing/2014/main" xmlns="" id="{1BFFA5F5-5F44-4CDE-9E6E-40F833936522}"/>
              </a:ext>
            </a:extLst>
          </p:cNvPr>
          <p:cNvPicPr>
            <a:picLocks noChangeAspect="1"/>
          </p:cNvPicPr>
          <p:nvPr>
            <a:audioFile r:link="rId3"/>
            <p:extLst>
              <p:ext uri="{DAA4B4D4-6D71-4841-9C94-3DE7FCFB9230}">
                <p14:media xmlns:p14="http://schemas.microsoft.com/office/powerpoint/2010/main" r:embed="rId4">
                  <p14:trim st="10304" end="14917.8333"/>
                </p14:media>
              </p:ext>
            </p:extLst>
          </p:nvPr>
        </p:nvPicPr>
        <p:blipFill>
          <a:blip r:embed="rId11"/>
          <a:stretch>
            <a:fillRect/>
          </a:stretch>
        </p:blipFill>
        <p:spPr>
          <a:xfrm>
            <a:off x="-2640637" y="1054926"/>
            <a:ext cx="982183" cy="982183"/>
          </a:xfrm>
          <a:prstGeom prst="rect">
            <a:avLst/>
          </a:prstGeom>
        </p:spPr>
      </p:pic>
      <p:grpSp>
        <p:nvGrpSpPr>
          <p:cNvPr id="42" name="Group 41">
            <a:extLst>
              <a:ext uri="{FF2B5EF4-FFF2-40B4-BE49-F238E27FC236}">
                <a16:creationId xmlns:a16="http://schemas.microsoft.com/office/drawing/2014/main" xmlns="" id="{ED1F332C-B875-405C-89B6-9F90E5F8909A}"/>
              </a:ext>
            </a:extLst>
          </p:cNvPr>
          <p:cNvGrpSpPr/>
          <p:nvPr/>
        </p:nvGrpSpPr>
        <p:grpSpPr>
          <a:xfrm>
            <a:off x="3895836" y="2218539"/>
            <a:ext cx="1608926" cy="1797557"/>
            <a:chOff x="-3263792" y="3362174"/>
            <a:chExt cx="2277611" cy="3121764"/>
          </a:xfrm>
        </p:grpSpPr>
        <p:pic>
          <p:nvPicPr>
            <p:cNvPr id="43" name="Picture 4">
              <a:extLst>
                <a:ext uri="{FF2B5EF4-FFF2-40B4-BE49-F238E27FC236}">
                  <a16:creationId xmlns:a16="http://schemas.microsoft.com/office/drawing/2014/main" xmlns="" id="{D4C57D6F-EEA2-44C4-A573-3E3637E9C0E5}"/>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3010924" y="3362174"/>
              <a:ext cx="2024743" cy="2024743"/>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8">
              <a:hlinkClick r:id="rId14" action="ppaction://hlinksldjump"/>
              <a:extLst>
                <a:ext uri="{FF2B5EF4-FFF2-40B4-BE49-F238E27FC236}">
                  <a16:creationId xmlns:a16="http://schemas.microsoft.com/office/drawing/2014/main" xmlns="" id="{74C5ADC8-AD48-435A-B7DC-4123864827CF}"/>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263792" y="4691868"/>
              <a:ext cx="2165778" cy="1792070"/>
            </a:xfrm>
            <a:prstGeom prst="rect">
              <a:avLst/>
            </a:prstGeom>
            <a:noFill/>
            <a:extLst>
              <a:ext uri="{909E8E84-426E-40DD-AFC4-6F175D3DCCD1}">
                <a14:hiddenFill xmlns:a14="http://schemas.microsoft.com/office/drawing/2010/main">
                  <a:solidFill>
                    <a:srgbClr val="FFFFFF"/>
                  </a:solidFill>
                </a14:hiddenFill>
              </a:ext>
            </a:extLst>
          </p:spPr>
        </p:pic>
      </p:grpSp>
      <p:pic>
        <p:nvPicPr>
          <p:cNvPr id="45" name="Graphic 64">
            <a:hlinkClick r:id="rId16" action="ppaction://hlinksldjump"/>
            <a:extLst>
              <a:ext uri="{FF2B5EF4-FFF2-40B4-BE49-F238E27FC236}">
                <a16:creationId xmlns:a16="http://schemas.microsoft.com/office/drawing/2014/main" xmlns="" id="{E8A17FEC-FF74-44B2-98AD-1DD4663AC949}"/>
              </a:ext>
            </a:extLst>
          </p:cNvPr>
          <p:cNvPicPr>
            <a:picLocks noChangeAspect="1"/>
          </p:cNvPicPr>
          <p:nvPr/>
        </p:nvPicPr>
        <p:blipFill>
          <a:blip r:embed="rId17">
            <a:extLst>
              <a:ext uri="{96DAC541-7B7A-43D3-8B79-37D633B846F1}">
                <asvg:svgBlip xmlns:asvg="http://schemas.microsoft.com/office/drawing/2016/SVG/main" xmlns="" r:embed="rId18"/>
              </a:ext>
            </a:extLst>
          </a:blip>
          <a:stretch>
            <a:fillRect/>
          </a:stretch>
        </p:blipFill>
        <p:spPr>
          <a:xfrm rot="21343529" flipH="1">
            <a:off x="11225116" y="160469"/>
            <a:ext cx="877681" cy="636610"/>
          </a:xfrm>
          <a:prstGeom prst="rect">
            <a:avLst/>
          </a:prstGeom>
        </p:spPr>
      </p:pic>
    </p:spTree>
    <p:extLst>
      <p:ext uri="{BB962C8B-B14F-4D97-AF65-F5344CB8AC3E}">
        <p14:creationId xmlns:p14="http://schemas.microsoft.com/office/powerpoint/2010/main" val="2567178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up)">
                                      <p:cBhvr>
                                        <p:cTn id="7" dur="1000"/>
                                        <p:tgtEl>
                                          <p:spTgt spid="26"/>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42" presetClass="entr" presetSubtype="0"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par>
                          <p:cTn id="20" fill="hold">
                            <p:stCondLst>
                              <p:cond delay="3000"/>
                            </p:stCondLst>
                            <p:childTnLst>
                              <p:par>
                                <p:cTn id="21" presetID="42" presetClass="entr" presetSubtype="0" fill="hold"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1000"/>
                                        <p:tgtEl>
                                          <p:spTgt spid="14"/>
                                        </p:tgtEl>
                                      </p:cBhvr>
                                    </p:animEffect>
                                    <p:anim calcmode="lin" valueType="num">
                                      <p:cBhvr>
                                        <p:cTn id="24" dur="1000" fill="hold"/>
                                        <p:tgtEl>
                                          <p:spTgt spid="14"/>
                                        </p:tgtEl>
                                        <p:attrNameLst>
                                          <p:attrName>ppt_x</p:attrName>
                                        </p:attrNameLst>
                                      </p:cBhvr>
                                      <p:tavLst>
                                        <p:tav tm="0">
                                          <p:val>
                                            <p:strVal val="#ppt_x"/>
                                          </p:val>
                                        </p:tav>
                                        <p:tav tm="100000">
                                          <p:val>
                                            <p:strVal val="#ppt_x"/>
                                          </p:val>
                                        </p:tav>
                                      </p:tavLst>
                                    </p:anim>
                                    <p:anim calcmode="lin" valueType="num">
                                      <p:cBhvr>
                                        <p:cTn id="25" dur="1000" fill="hold"/>
                                        <p:tgtEl>
                                          <p:spTgt spid="14"/>
                                        </p:tgtEl>
                                        <p:attrNameLst>
                                          <p:attrName>ppt_y</p:attrName>
                                        </p:attrNameLst>
                                      </p:cBhvr>
                                      <p:tavLst>
                                        <p:tav tm="0">
                                          <p:val>
                                            <p:strVal val="#ppt_y+.1"/>
                                          </p:val>
                                        </p:tav>
                                        <p:tav tm="100000">
                                          <p:val>
                                            <p:strVal val="#ppt_y"/>
                                          </p:val>
                                        </p:tav>
                                      </p:tavLst>
                                    </p:anim>
                                  </p:childTnLst>
                                </p:cTn>
                              </p:par>
                            </p:childTnLst>
                          </p:cTn>
                        </p:par>
                        <p:par>
                          <p:cTn id="26" fill="hold">
                            <p:stCondLst>
                              <p:cond delay="4000"/>
                            </p:stCondLst>
                            <p:childTnLst>
                              <p:par>
                                <p:cTn id="27" presetID="42" presetClass="entr" presetSubtype="0" fill="hold" nodeType="after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1000"/>
                                        <p:tgtEl>
                                          <p:spTgt spid="20"/>
                                        </p:tgtEl>
                                      </p:cBhvr>
                                    </p:animEffect>
                                    <p:anim calcmode="lin" valueType="num">
                                      <p:cBhvr>
                                        <p:cTn id="30" dur="1000" fill="hold"/>
                                        <p:tgtEl>
                                          <p:spTgt spid="20"/>
                                        </p:tgtEl>
                                        <p:attrNameLst>
                                          <p:attrName>ppt_x</p:attrName>
                                        </p:attrNameLst>
                                      </p:cBhvr>
                                      <p:tavLst>
                                        <p:tav tm="0">
                                          <p:val>
                                            <p:strVal val="#ppt_x"/>
                                          </p:val>
                                        </p:tav>
                                        <p:tav tm="100000">
                                          <p:val>
                                            <p:strVal val="#ppt_x"/>
                                          </p:val>
                                        </p:tav>
                                      </p:tavLst>
                                    </p:anim>
                                    <p:anim calcmode="lin" valueType="num">
                                      <p:cBhvr>
                                        <p:cTn id="3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2"/>
                    </p:tgtEl>
                  </p:cond>
                </p:stCondLst>
                <p:endSync evt="end" delay="0">
                  <p:rtn val="all"/>
                </p:endSync>
                <p:childTnLst>
                  <p:par>
                    <p:cTn id="33" fill="hold">
                      <p:stCondLst>
                        <p:cond delay="0"/>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36"/>
                                        </p:tgtEl>
                                        <p:attrNameLst>
                                          <p:attrName>style.visibility</p:attrName>
                                        </p:attrNameLst>
                                      </p:cBhvr>
                                      <p:to>
                                        <p:strVal val="visible"/>
                                      </p:to>
                                    </p:set>
                                    <p:anim calcmode="lin" valueType="num">
                                      <p:cBhvr>
                                        <p:cTn id="37" dur="500" fill="hold"/>
                                        <p:tgtEl>
                                          <p:spTgt spid="36"/>
                                        </p:tgtEl>
                                        <p:attrNameLst>
                                          <p:attrName>ppt_w</p:attrName>
                                        </p:attrNameLst>
                                      </p:cBhvr>
                                      <p:tavLst>
                                        <p:tav tm="0">
                                          <p:val>
                                            <p:fltVal val="0"/>
                                          </p:val>
                                        </p:tav>
                                        <p:tav tm="100000">
                                          <p:val>
                                            <p:strVal val="#ppt_w"/>
                                          </p:val>
                                        </p:tav>
                                      </p:tavLst>
                                    </p:anim>
                                    <p:anim calcmode="lin" valueType="num">
                                      <p:cBhvr>
                                        <p:cTn id="38" dur="500" fill="hold"/>
                                        <p:tgtEl>
                                          <p:spTgt spid="36"/>
                                        </p:tgtEl>
                                        <p:attrNameLst>
                                          <p:attrName>ppt_h</p:attrName>
                                        </p:attrNameLst>
                                      </p:cBhvr>
                                      <p:tavLst>
                                        <p:tav tm="0">
                                          <p:val>
                                            <p:fltVal val="0"/>
                                          </p:val>
                                        </p:tav>
                                        <p:tav tm="100000">
                                          <p:val>
                                            <p:strVal val="#ppt_h"/>
                                          </p:val>
                                        </p:tav>
                                      </p:tavLst>
                                    </p:anim>
                                    <p:animEffect transition="in" filter="fade">
                                      <p:cBhvr>
                                        <p:cTn id="39" dur="500"/>
                                        <p:tgtEl>
                                          <p:spTgt spid="36"/>
                                        </p:tgtEl>
                                      </p:cBhvr>
                                    </p:animEffect>
                                  </p:childTnLst>
                                </p:cTn>
                              </p:par>
                              <p:par>
                                <p:cTn id="40" presetID="1" presetClass="mediacall" presetSubtype="0" fill="hold" nodeType="withEffect">
                                  <p:stCondLst>
                                    <p:cond delay="0"/>
                                  </p:stCondLst>
                                  <p:childTnLst>
                                    <p:cmd type="call" cmd="playFrom(0.0)">
                                      <p:cBhvr>
                                        <p:cTn id="41" dur="5120" fill="hold"/>
                                        <p:tgtEl>
                                          <p:spTgt spid="39"/>
                                        </p:tgtEl>
                                      </p:cBhvr>
                                    </p:cmd>
                                  </p:childTnLst>
                                </p:cTn>
                              </p:par>
                            </p:childTnLst>
                          </p:cTn>
                        </p:par>
                      </p:childTnLst>
                    </p:cTn>
                  </p:par>
                </p:childTnLst>
              </p:cTn>
              <p:nextCondLst>
                <p:cond evt="onClick" delay="0">
                  <p:tgtEl>
                    <p:spTgt spid="2"/>
                  </p:tgtEl>
                </p:cond>
              </p:nextCondLst>
            </p:seq>
            <p:seq concurrent="1" nextAc="seek">
              <p:cTn id="42" restart="whenNotActive" fill="hold" evtFilter="cancelBubble" nodeType="interactiveSeq">
                <p:stCondLst>
                  <p:cond evt="onClick" delay="0">
                    <p:tgtEl>
                      <p:spTgt spid="8"/>
                    </p:tgtEl>
                  </p:cond>
                </p:stCondLst>
                <p:endSync evt="end" delay="0">
                  <p:rtn val="all"/>
                </p:endSync>
                <p:childTnLst>
                  <p:par>
                    <p:cTn id="43" fill="hold">
                      <p:stCondLst>
                        <p:cond delay="0"/>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42"/>
                                        </p:tgtEl>
                                        <p:attrNameLst>
                                          <p:attrName>style.visibility</p:attrName>
                                        </p:attrNameLst>
                                      </p:cBhvr>
                                      <p:to>
                                        <p:strVal val="visible"/>
                                      </p:to>
                                    </p:set>
                                    <p:animEffect transition="in" filter="randombar(horizontal)">
                                      <p:cBhvr>
                                        <p:cTn id="47" dur="500"/>
                                        <p:tgtEl>
                                          <p:spTgt spid="42"/>
                                        </p:tgtEl>
                                      </p:cBhvr>
                                    </p:animEffect>
                                  </p:childTnLst>
                                </p:cTn>
                              </p:par>
                              <p:par>
                                <p:cTn id="48" presetID="1" presetClass="mediacall" presetSubtype="0" fill="hold" nodeType="withEffect">
                                  <p:stCondLst>
                                    <p:cond delay="0"/>
                                  </p:stCondLst>
                                  <p:childTnLst>
                                    <p:cmd type="call" cmd="playFrom(0.0)">
                                      <p:cBhvr>
                                        <p:cTn id="49" dur="1018" fill="hold"/>
                                        <p:tgtEl>
                                          <p:spTgt spid="41"/>
                                        </p:tgtEl>
                                      </p:cBhvr>
                                    </p:cmd>
                                  </p:childTnLst>
                                </p:cTn>
                              </p:par>
                            </p:childTnLst>
                          </p:cTn>
                        </p:par>
                      </p:childTnLst>
                    </p:cTn>
                  </p:par>
                </p:childTnLst>
              </p:cTn>
              <p:nextCondLst>
                <p:cond evt="onClick" delay="0">
                  <p:tgtEl>
                    <p:spTgt spid="8"/>
                  </p:tgtEl>
                </p:cond>
              </p:nextCondLst>
            </p:seq>
            <p:seq concurrent="1" nextAc="seek">
              <p:cTn id="50" restart="whenNotActive" fill="hold" evtFilter="cancelBubble" nodeType="interactiveSeq">
                <p:stCondLst>
                  <p:cond evt="onClick" delay="0">
                    <p:tgtEl>
                      <p:spTgt spid="14"/>
                    </p:tgtEl>
                  </p:cond>
                </p:stCondLst>
                <p:endSync evt="end" delay="0">
                  <p:rtn val="all"/>
                </p:endSync>
                <p:childTnLst>
                  <p:par>
                    <p:cTn id="51" fill="hold">
                      <p:stCondLst>
                        <p:cond delay="0"/>
                      </p:stCondLst>
                      <p:childTnLst>
                        <p:par>
                          <p:cTn id="52" fill="hold">
                            <p:stCondLst>
                              <p:cond delay="0"/>
                            </p:stCondLst>
                            <p:childTnLst>
                              <p:par>
                                <p:cTn id="53" presetID="53" presetClass="entr" presetSubtype="16" fill="hold" nodeType="clickEffect">
                                  <p:stCondLst>
                                    <p:cond delay="0"/>
                                  </p:stCondLst>
                                  <p:childTnLst>
                                    <p:set>
                                      <p:cBhvr>
                                        <p:cTn id="54" dur="1" fill="hold">
                                          <p:stCondLst>
                                            <p:cond delay="0"/>
                                          </p:stCondLst>
                                        </p:cTn>
                                        <p:tgtEl>
                                          <p:spTgt spid="37"/>
                                        </p:tgtEl>
                                        <p:attrNameLst>
                                          <p:attrName>style.visibility</p:attrName>
                                        </p:attrNameLst>
                                      </p:cBhvr>
                                      <p:to>
                                        <p:strVal val="visible"/>
                                      </p:to>
                                    </p:set>
                                    <p:anim calcmode="lin" valueType="num">
                                      <p:cBhvr>
                                        <p:cTn id="55" dur="500" fill="hold"/>
                                        <p:tgtEl>
                                          <p:spTgt spid="37"/>
                                        </p:tgtEl>
                                        <p:attrNameLst>
                                          <p:attrName>ppt_w</p:attrName>
                                        </p:attrNameLst>
                                      </p:cBhvr>
                                      <p:tavLst>
                                        <p:tav tm="0">
                                          <p:val>
                                            <p:fltVal val="0"/>
                                          </p:val>
                                        </p:tav>
                                        <p:tav tm="100000">
                                          <p:val>
                                            <p:strVal val="#ppt_w"/>
                                          </p:val>
                                        </p:tav>
                                      </p:tavLst>
                                    </p:anim>
                                    <p:anim calcmode="lin" valueType="num">
                                      <p:cBhvr>
                                        <p:cTn id="56" dur="500" fill="hold"/>
                                        <p:tgtEl>
                                          <p:spTgt spid="37"/>
                                        </p:tgtEl>
                                        <p:attrNameLst>
                                          <p:attrName>ppt_h</p:attrName>
                                        </p:attrNameLst>
                                      </p:cBhvr>
                                      <p:tavLst>
                                        <p:tav tm="0">
                                          <p:val>
                                            <p:fltVal val="0"/>
                                          </p:val>
                                        </p:tav>
                                        <p:tav tm="100000">
                                          <p:val>
                                            <p:strVal val="#ppt_h"/>
                                          </p:val>
                                        </p:tav>
                                      </p:tavLst>
                                    </p:anim>
                                    <p:animEffect transition="in" filter="fade">
                                      <p:cBhvr>
                                        <p:cTn id="57" dur="500"/>
                                        <p:tgtEl>
                                          <p:spTgt spid="37"/>
                                        </p:tgtEl>
                                      </p:cBhvr>
                                    </p:animEffect>
                                  </p:childTnLst>
                                </p:cTn>
                              </p:par>
                              <p:par>
                                <p:cTn id="58" presetID="1" presetClass="mediacall" presetSubtype="0" fill="hold" nodeType="withEffect">
                                  <p:stCondLst>
                                    <p:cond delay="0"/>
                                  </p:stCondLst>
                                  <p:childTnLst>
                                    <p:cmd type="call" cmd="playFrom(0.0)">
                                      <p:cBhvr>
                                        <p:cTn id="59" dur="5120" fill="hold"/>
                                        <p:tgtEl>
                                          <p:spTgt spid="40"/>
                                        </p:tgtEl>
                                      </p:cBhvr>
                                    </p:cmd>
                                  </p:childTnLst>
                                </p:cTn>
                              </p:par>
                            </p:childTnLst>
                          </p:cTn>
                        </p:par>
                      </p:childTnLst>
                    </p:cTn>
                  </p:par>
                </p:childTnLst>
              </p:cTn>
              <p:nextCondLst>
                <p:cond evt="onClick" delay="0">
                  <p:tgtEl>
                    <p:spTgt spid="14"/>
                  </p:tgtEl>
                </p:cond>
              </p:nextCondLst>
            </p:seq>
            <p:seq concurrent="1" nextAc="seek">
              <p:cTn id="60" restart="whenNotActive" fill="hold" evtFilter="cancelBubble" nodeType="interactiveSeq">
                <p:stCondLst>
                  <p:cond evt="onClick" delay="0">
                    <p:tgtEl>
                      <p:spTgt spid="20"/>
                    </p:tgtEl>
                  </p:cond>
                </p:stCondLst>
                <p:endSync evt="end" delay="0">
                  <p:rtn val="all"/>
                </p:endSync>
                <p:childTnLst>
                  <p:par>
                    <p:cTn id="61" fill="hold">
                      <p:stCondLst>
                        <p:cond delay="0"/>
                      </p:stCondLst>
                      <p:childTnLst>
                        <p:par>
                          <p:cTn id="62" fill="hold">
                            <p:stCondLst>
                              <p:cond delay="0"/>
                            </p:stCondLst>
                            <p:childTnLst>
                              <p:par>
                                <p:cTn id="63" presetID="53" presetClass="entr" presetSubtype="16" fill="hold" nodeType="clickEffect">
                                  <p:stCondLst>
                                    <p:cond delay="0"/>
                                  </p:stCondLst>
                                  <p:childTnLst>
                                    <p:set>
                                      <p:cBhvr>
                                        <p:cTn id="64" dur="1" fill="hold">
                                          <p:stCondLst>
                                            <p:cond delay="0"/>
                                          </p:stCondLst>
                                        </p:cTn>
                                        <p:tgtEl>
                                          <p:spTgt spid="35"/>
                                        </p:tgtEl>
                                        <p:attrNameLst>
                                          <p:attrName>style.visibility</p:attrName>
                                        </p:attrNameLst>
                                      </p:cBhvr>
                                      <p:to>
                                        <p:strVal val="visible"/>
                                      </p:to>
                                    </p:set>
                                    <p:anim calcmode="lin" valueType="num">
                                      <p:cBhvr>
                                        <p:cTn id="65" dur="500" fill="hold"/>
                                        <p:tgtEl>
                                          <p:spTgt spid="35"/>
                                        </p:tgtEl>
                                        <p:attrNameLst>
                                          <p:attrName>ppt_w</p:attrName>
                                        </p:attrNameLst>
                                      </p:cBhvr>
                                      <p:tavLst>
                                        <p:tav tm="0">
                                          <p:val>
                                            <p:fltVal val="0"/>
                                          </p:val>
                                        </p:tav>
                                        <p:tav tm="100000">
                                          <p:val>
                                            <p:strVal val="#ppt_w"/>
                                          </p:val>
                                        </p:tav>
                                      </p:tavLst>
                                    </p:anim>
                                    <p:anim calcmode="lin" valueType="num">
                                      <p:cBhvr>
                                        <p:cTn id="66" dur="500" fill="hold"/>
                                        <p:tgtEl>
                                          <p:spTgt spid="35"/>
                                        </p:tgtEl>
                                        <p:attrNameLst>
                                          <p:attrName>ppt_h</p:attrName>
                                        </p:attrNameLst>
                                      </p:cBhvr>
                                      <p:tavLst>
                                        <p:tav tm="0">
                                          <p:val>
                                            <p:fltVal val="0"/>
                                          </p:val>
                                        </p:tav>
                                        <p:tav tm="100000">
                                          <p:val>
                                            <p:strVal val="#ppt_h"/>
                                          </p:val>
                                        </p:tav>
                                      </p:tavLst>
                                    </p:anim>
                                    <p:animEffect transition="in" filter="fade">
                                      <p:cBhvr>
                                        <p:cTn id="67" dur="500"/>
                                        <p:tgtEl>
                                          <p:spTgt spid="35"/>
                                        </p:tgtEl>
                                      </p:cBhvr>
                                    </p:animEffect>
                                  </p:childTnLst>
                                </p:cTn>
                              </p:par>
                              <p:par>
                                <p:cTn id="68" presetID="1" presetClass="mediacall" presetSubtype="0" fill="hold" nodeType="withEffect">
                                  <p:stCondLst>
                                    <p:cond delay="0"/>
                                  </p:stCondLst>
                                  <p:childTnLst>
                                    <p:cmd type="call" cmd="playFrom(0.0)">
                                      <p:cBhvr>
                                        <p:cTn id="69" dur="5120" fill="hold"/>
                                        <p:tgtEl>
                                          <p:spTgt spid="38"/>
                                        </p:tgtEl>
                                      </p:cBhvr>
                                    </p:cmd>
                                  </p:childTnLst>
                                </p:cTn>
                              </p:par>
                            </p:childTnLst>
                          </p:cTn>
                        </p:par>
                      </p:childTnLst>
                    </p:cTn>
                  </p:par>
                </p:childTnLst>
              </p:cTn>
              <p:nextCondLst>
                <p:cond evt="onClick" delay="0">
                  <p:tgtEl>
                    <p:spTgt spid="20"/>
                  </p:tgtEl>
                </p:cond>
              </p:nextCondLst>
            </p:seq>
            <p:audio>
              <p:cMediaNode vol="80000">
                <p:cTn id="70" fill="hold" display="0">
                  <p:stCondLst>
                    <p:cond delay="indefinite"/>
                  </p:stCondLst>
                  <p:endCondLst>
                    <p:cond evt="onStopAudio" delay="0">
                      <p:tgtEl>
                        <p:sldTgt/>
                      </p:tgtEl>
                    </p:cond>
                  </p:endCondLst>
                </p:cTn>
                <p:tgtEl>
                  <p:spTgt spid="38"/>
                </p:tgtEl>
              </p:cMediaNode>
            </p:audio>
            <p:audio>
              <p:cMediaNode vol="80000">
                <p:cTn id="71" fill="hold" display="0">
                  <p:stCondLst>
                    <p:cond delay="indefinite"/>
                  </p:stCondLst>
                  <p:endCondLst>
                    <p:cond evt="onStopAudio" delay="0">
                      <p:tgtEl>
                        <p:sldTgt/>
                      </p:tgtEl>
                    </p:cond>
                  </p:endCondLst>
                </p:cTn>
                <p:tgtEl>
                  <p:spTgt spid="39"/>
                </p:tgtEl>
              </p:cMediaNode>
            </p:audio>
            <p:audio>
              <p:cMediaNode vol="80000">
                <p:cTn id="72" fill="hold" display="0">
                  <p:stCondLst>
                    <p:cond delay="indefinite"/>
                  </p:stCondLst>
                  <p:endCondLst>
                    <p:cond evt="onStopAudio" delay="0">
                      <p:tgtEl>
                        <p:sldTgt/>
                      </p:tgtEl>
                    </p:cond>
                  </p:endCondLst>
                </p:cTn>
                <p:tgtEl>
                  <p:spTgt spid="40"/>
                </p:tgtEl>
              </p:cMediaNode>
            </p:audio>
            <p:audio>
              <p:cMediaNode vol="80000">
                <p:cTn id="73" fill="hold" display="0">
                  <p:stCondLst>
                    <p:cond delay="indefinite"/>
                  </p:stCondLst>
                  <p:endCondLst>
                    <p:cond evt="onStopAudio" delay="0">
                      <p:tgtEl>
                        <p:sldTgt/>
                      </p:tgtEl>
                    </p:cond>
                  </p:endCondLst>
                </p:cTn>
                <p:tgtEl>
                  <p:spTgt spid="41"/>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23C21242-1D2C-4331-BF0F-453C680300A3}"/>
              </a:ext>
            </a:extLst>
          </p:cNvPr>
          <p:cNvGrpSpPr/>
          <p:nvPr/>
        </p:nvGrpSpPr>
        <p:grpSpPr>
          <a:xfrm>
            <a:off x="220367" y="2342531"/>
            <a:ext cx="2753942" cy="3632449"/>
            <a:chOff x="319899" y="3225551"/>
            <a:chExt cx="2753942" cy="3632449"/>
          </a:xfrm>
        </p:grpSpPr>
        <p:pic>
          <p:nvPicPr>
            <p:cNvPr id="3" name="Graphic 7">
              <a:extLst>
                <a:ext uri="{FF2B5EF4-FFF2-40B4-BE49-F238E27FC236}">
                  <a16:creationId xmlns:a16="http://schemas.microsoft.com/office/drawing/2014/main" xmlns="" id="{5503BFC2-CDB2-47FC-8EA3-C3F7BDED583C}"/>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319899" y="3225551"/>
              <a:ext cx="2753942" cy="3632449"/>
            </a:xfrm>
            <a:prstGeom prst="rect">
              <a:avLst/>
            </a:prstGeom>
          </p:spPr>
        </p:pic>
        <p:grpSp>
          <p:nvGrpSpPr>
            <p:cNvPr id="4" name="组合 20">
              <a:extLst>
                <a:ext uri="{FF2B5EF4-FFF2-40B4-BE49-F238E27FC236}">
                  <a16:creationId xmlns:a16="http://schemas.microsoft.com/office/drawing/2014/main" xmlns="" id="{A8D4ADD0-9BC5-46DB-AAAB-BF8F2325B1D5}"/>
                </a:ext>
              </a:extLst>
            </p:cNvPr>
            <p:cNvGrpSpPr/>
            <p:nvPr/>
          </p:nvGrpSpPr>
          <p:grpSpPr>
            <a:xfrm>
              <a:off x="1262833" y="5913329"/>
              <a:ext cx="792000" cy="792000"/>
              <a:chOff x="3203030" y="1095630"/>
              <a:chExt cx="792000" cy="792000"/>
            </a:xfrm>
          </p:grpSpPr>
          <p:sp>
            <p:nvSpPr>
              <p:cNvPr id="6" name="椭圆 21">
                <a:extLst>
                  <a:ext uri="{FF2B5EF4-FFF2-40B4-BE49-F238E27FC236}">
                    <a16:creationId xmlns:a16="http://schemas.microsoft.com/office/drawing/2014/main" xmlns="" id="{509A4663-D51E-4A18-AB83-D77F3E4ABFAD}"/>
                  </a:ext>
                </a:extLst>
              </p:cNvPr>
              <p:cNvSpPr/>
              <p:nvPr/>
            </p:nvSpPr>
            <p:spPr>
              <a:xfrm>
                <a:off x="3203030" y="1095630"/>
                <a:ext cx="792000" cy="7920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7" name="TextBox 6">
                <a:extLst>
                  <a:ext uri="{FF2B5EF4-FFF2-40B4-BE49-F238E27FC236}">
                    <a16:creationId xmlns:a16="http://schemas.microsoft.com/office/drawing/2014/main" xmlns="" id="{4351F704-A170-4923-9278-7BABDC0CDFED}"/>
                  </a:ext>
                </a:extLst>
              </p:cNvPr>
              <p:cNvSpPr txBox="1"/>
              <p:nvPr/>
            </p:nvSpPr>
            <p:spPr>
              <a:xfrm>
                <a:off x="3355294" y="1239897"/>
                <a:ext cx="481222"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F9AFAF">
                        <a:lumMod val="75000"/>
                      </a:srgbClr>
                    </a:solidFill>
                    <a:effectLst/>
                    <a:uLnTx/>
                    <a:uFillTx/>
                    <a:latin typeface="Arial" panose="020B0604020202020204" pitchFamily="34" charset="0"/>
                    <a:ea typeface="+mn-ea"/>
                    <a:cs typeface="Arial" panose="020B0604020202020204" pitchFamily="34" charset="0"/>
                  </a:rPr>
                  <a:t>A</a:t>
                </a:r>
                <a:endParaRPr kumimoji="0" lang="zh-CN" altLang="en-US" sz="3200" b="1" i="0" u="none" strike="noStrike" kern="1200" cap="none" spc="0" normalizeH="0" baseline="0" noProof="0" dirty="0">
                  <a:ln>
                    <a:noFill/>
                  </a:ln>
                  <a:solidFill>
                    <a:srgbClr val="F9AFAF">
                      <a:lumMod val="75000"/>
                    </a:srgbClr>
                  </a:solidFill>
                  <a:effectLst/>
                  <a:uLnTx/>
                  <a:uFillTx/>
                  <a:latin typeface="Arial" panose="020B0604020202020204" pitchFamily="34" charset="0"/>
                  <a:ea typeface="+mn-ea"/>
                  <a:cs typeface="Arial" panose="020B0604020202020204" pitchFamily="34" charset="0"/>
                </a:endParaRPr>
              </a:p>
            </p:txBody>
          </p:sp>
        </p:grpSp>
        <p:sp>
          <p:nvSpPr>
            <p:cNvPr id="5" name="TextBox 4">
              <a:extLst>
                <a:ext uri="{FF2B5EF4-FFF2-40B4-BE49-F238E27FC236}">
                  <a16:creationId xmlns:a16="http://schemas.microsoft.com/office/drawing/2014/main" xmlns="" id="{BE3A3CB6-BF7C-4EE3-B6E9-6249F72076B4}"/>
                </a:ext>
              </a:extLst>
            </p:cNvPr>
            <p:cNvSpPr txBox="1"/>
            <p:nvPr/>
          </p:nvSpPr>
          <p:spPr>
            <a:xfrm>
              <a:off x="674753" y="4474133"/>
              <a:ext cx="2091123" cy="1323439"/>
            </a:xfrm>
            <a:prstGeom prst="rect">
              <a:avLst/>
            </a:prstGeom>
            <a:noFill/>
          </p:spPr>
          <p:txBody>
            <a:bodyPr wrap="square" rtlCol="0">
              <a:spAutoFit/>
              <a:scene3d>
                <a:camera prst="orthographicFront"/>
                <a:lightRig rig="threePt" dir="t"/>
              </a:scene3d>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a:solidFill>
                    <a:srgbClr val="F9AFAF">
                      <a:lumMod val="10000"/>
                    </a:srgb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Bốn trăm</a:t>
              </a:r>
              <a:endParaRPr kumimoji="0" lang="en-US" sz="4000" b="1" i="0" u="none" strike="noStrike" kern="1200" cap="none" spc="0" normalizeH="0" baseline="0" noProof="0" dirty="0">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endParaRPr>
            </a:p>
          </p:txBody>
        </p:sp>
      </p:grpSp>
      <p:grpSp>
        <p:nvGrpSpPr>
          <p:cNvPr id="8" name="Group 7">
            <a:extLst>
              <a:ext uri="{FF2B5EF4-FFF2-40B4-BE49-F238E27FC236}">
                <a16:creationId xmlns:a16="http://schemas.microsoft.com/office/drawing/2014/main" xmlns="" id="{ABE5D476-A9D5-41BE-9619-31999014EC29}"/>
              </a:ext>
            </a:extLst>
          </p:cNvPr>
          <p:cNvGrpSpPr/>
          <p:nvPr/>
        </p:nvGrpSpPr>
        <p:grpSpPr>
          <a:xfrm>
            <a:off x="3147879" y="2323018"/>
            <a:ext cx="2911868" cy="3877286"/>
            <a:chOff x="3297508" y="2285961"/>
            <a:chExt cx="2911868" cy="3877286"/>
          </a:xfrm>
        </p:grpSpPr>
        <p:pic>
          <p:nvPicPr>
            <p:cNvPr id="9" name="Graphic 64">
              <a:extLst>
                <a:ext uri="{FF2B5EF4-FFF2-40B4-BE49-F238E27FC236}">
                  <a16:creationId xmlns:a16="http://schemas.microsoft.com/office/drawing/2014/main" xmlns="" id="{CC91CB0F-209C-435E-A5EC-B75C850D6DC8}"/>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3297508" y="2285961"/>
              <a:ext cx="2911868" cy="3744799"/>
            </a:xfrm>
            <a:prstGeom prst="rect">
              <a:avLst/>
            </a:prstGeom>
          </p:spPr>
        </p:pic>
        <p:grpSp>
          <p:nvGrpSpPr>
            <p:cNvPr id="10" name="组合 23">
              <a:extLst>
                <a:ext uri="{FF2B5EF4-FFF2-40B4-BE49-F238E27FC236}">
                  <a16:creationId xmlns:a16="http://schemas.microsoft.com/office/drawing/2014/main" xmlns="" id="{0AD768F1-071A-49D4-A866-40C4E5BCFDDA}"/>
                </a:ext>
              </a:extLst>
            </p:cNvPr>
            <p:cNvGrpSpPr/>
            <p:nvPr/>
          </p:nvGrpSpPr>
          <p:grpSpPr>
            <a:xfrm>
              <a:off x="4395859" y="5371247"/>
              <a:ext cx="792000" cy="792000"/>
              <a:chOff x="3851014" y="1743614"/>
              <a:chExt cx="792000" cy="792000"/>
            </a:xfrm>
          </p:grpSpPr>
          <p:sp>
            <p:nvSpPr>
              <p:cNvPr id="12" name="椭圆 24">
                <a:extLst>
                  <a:ext uri="{FF2B5EF4-FFF2-40B4-BE49-F238E27FC236}">
                    <a16:creationId xmlns:a16="http://schemas.microsoft.com/office/drawing/2014/main" xmlns="" id="{3EA2F430-A79B-4AA1-92FC-76CBC7AF76C9}"/>
                  </a:ext>
                </a:extLst>
              </p:cNvPr>
              <p:cNvSpPr/>
              <p:nvPr/>
            </p:nvSpPr>
            <p:spPr>
              <a:xfrm>
                <a:off x="3851014" y="1743614"/>
                <a:ext cx="792000" cy="7920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3" name="TextBox 12">
                <a:extLst>
                  <a:ext uri="{FF2B5EF4-FFF2-40B4-BE49-F238E27FC236}">
                    <a16:creationId xmlns:a16="http://schemas.microsoft.com/office/drawing/2014/main" xmlns="" id="{8E23E274-76DA-4197-855E-CB1A0F21ACCE}"/>
                  </a:ext>
                </a:extLst>
              </p:cNvPr>
              <p:cNvSpPr txBox="1"/>
              <p:nvPr/>
            </p:nvSpPr>
            <p:spPr>
              <a:xfrm>
                <a:off x="4006447" y="1859368"/>
                <a:ext cx="481222"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CF2665">
                        <a:lumMod val="75000"/>
                      </a:srgbClr>
                    </a:solidFill>
                    <a:effectLst/>
                    <a:uLnTx/>
                    <a:uFillTx/>
                    <a:latin typeface="Arial" panose="020B0604020202020204" pitchFamily="34" charset="0"/>
                    <a:ea typeface="+mn-ea"/>
                    <a:cs typeface="Arial" panose="020B0604020202020204" pitchFamily="34" charset="0"/>
                  </a:rPr>
                  <a:t>B</a:t>
                </a:r>
                <a:endParaRPr kumimoji="0" lang="zh-CN" altLang="en-US" sz="3200" b="1" i="0" u="none" strike="noStrike" kern="1200" cap="none" spc="0" normalizeH="0" baseline="0" noProof="0" dirty="0">
                  <a:ln>
                    <a:noFill/>
                  </a:ln>
                  <a:solidFill>
                    <a:srgbClr val="CF2665">
                      <a:lumMod val="75000"/>
                    </a:srgbClr>
                  </a:solidFill>
                  <a:effectLst/>
                  <a:uLnTx/>
                  <a:uFillTx/>
                  <a:latin typeface="Arial" panose="020B0604020202020204" pitchFamily="34" charset="0"/>
                  <a:ea typeface="+mn-ea"/>
                  <a:cs typeface="Arial" panose="020B0604020202020204" pitchFamily="34" charset="0"/>
                </a:endParaRPr>
              </a:p>
            </p:txBody>
          </p:sp>
        </p:grpSp>
        <p:sp>
          <p:nvSpPr>
            <p:cNvPr id="11" name="TextBox 10">
              <a:extLst>
                <a:ext uri="{FF2B5EF4-FFF2-40B4-BE49-F238E27FC236}">
                  <a16:creationId xmlns:a16="http://schemas.microsoft.com/office/drawing/2014/main" xmlns="" id="{44E82AEE-17FC-45DF-AAD8-ED77B23DB2ED}"/>
                </a:ext>
              </a:extLst>
            </p:cNvPr>
            <p:cNvSpPr txBox="1"/>
            <p:nvPr/>
          </p:nvSpPr>
          <p:spPr>
            <a:xfrm>
              <a:off x="3631088" y="3306089"/>
              <a:ext cx="2287446" cy="1938992"/>
            </a:xfrm>
            <a:prstGeom prst="rect">
              <a:avLst/>
            </a:prstGeom>
            <a:noFill/>
          </p:spPr>
          <p:txBody>
            <a:bodyPr wrap="square" rtlCol="0">
              <a:spAutoFit/>
              <a:scene3d>
                <a:camera prst="orthographicFront"/>
                <a:lightRig rig="threePt" dir="t"/>
              </a:scene3d>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noProof="0">
                  <a:solidFill>
                    <a:srgbClr val="F9AFAF">
                      <a:lumMod val="10000"/>
                    </a:srgb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Bốn trăm linh mười</a:t>
              </a:r>
              <a:endParaRPr kumimoji="0" lang="en-US" sz="4000" b="1" i="0" u="none" strike="noStrike" kern="1200" cap="none" spc="0" normalizeH="0" baseline="0" noProof="0" dirty="0">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endParaRPr>
            </a:p>
          </p:txBody>
        </p:sp>
      </p:grpSp>
      <p:grpSp>
        <p:nvGrpSpPr>
          <p:cNvPr id="14" name="Group 13">
            <a:extLst>
              <a:ext uri="{FF2B5EF4-FFF2-40B4-BE49-F238E27FC236}">
                <a16:creationId xmlns:a16="http://schemas.microsoft.com/office/drawing/2014/main" xmlns="" id="{E7857A7B-0182-435E-AD8B-BD90AADDC46E}"/>
              </a:ext>
            </a:extLst>
          </p:cNvPr>
          <p:cNvGrpSpPr/>
          <p:nvPr/>
        </p:nvGrpSpPr>
        <p:grpSpPr>
          <a:xfrm>
            <a:off x="6229299" y="3225551"/>
            <a:ext cx="2803142" cy="3632449"/>
            <a:chOff x="6414721" y="3225550"/>
            <a:chExt cx="2803142" cy="3632449"/>
          </a:xfrm>
        </p:grpSpPr>
        <p:pic>
          <p:nvPicPr>
            <p:cNvPr id="15" name="Graphic 65">
              <a:extLst>
                <a:ext uri="{FF2B5EF4-FFF2-40B4-BE49-F238E27FC236}">
                  <a16:creationId xmlns:a16="http://schemas.microsoft.com/office/drawing/2014/main" xmlns="" id="{20AF0D7A-C8D6-4776-9E92-DBC964FDA45F}"/>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6414721" y="3225550"/>
              <a:ext cx="2803142" cy="3632449"/>
            </a:xfrm>
            <a:prstGeom prst="rect">
              <a:avLst/>
            </a:prstGeom>
          </p:spPr>
        </p:pic>
        <p:grpSp>
          <p:nvGrpSpPr>
            <p:cNvPr id="16" name="组合 26">
              <a:extLst>
                <a:ext uri="{FF2B5EF4-FFF2-40B4-BE49-F238E27FC236}">
                  <a16:creationId xmlns:a16="http://schemas.microsoft.com/office/drawing/2014/main" xmlns="" id="{2B94FE0A-94EF-42DB-8D7A-89D4667CF6E9}"/>
                </a:ext>
              </a:extLst>
            </p:cNvPr>
            <p:cNvGrpSpPr/>
            <p:nvPr/>
          </p:nvGrpSpPr>
          <p:grpSpPr>
            <a:xfrm>
              <a:off x="7400485" y="6065999"/>
              <a:ext cx="792000" cy="792000"/>
              <a:chOff x="4031078" y="2679718"/>
              <a:chExt cx="792000" cy="792000"/>
            </a:xfrm>
          </p:grpSpPr>
          <p:sp>
            <p:nvSpPr>
              <p:cNvPr id="18" name="椭圆 27">
                <a:extLst>
                  <a:ext uri="{FF2B5EF4-FFF2-40B4-BE49-F238E27FC236}">
                    <a16:creationId xmlns:a16="http://schemas.microsoft.com/office/drawing/2014/main" xmlns="" id="{A44014E2-3BC6-4082-A32D-38C3CEC08709}"/>
                  </a:ext>
                </a:extLst>
              </p:cNvPr>
              <p:cNvSpPr/>
              <p:nvPr/>
            </p:nvSpPr>
            <p:spPr>
              <a:xfrm>
                <a:off x="4031078" y="2679718"/>
                <a:ext cx="792000" cy="792000"/>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9" name="TextBox 18">
                <a:extLst>
                  <a:ext uri="{FF2B5EF4-FFF2-40B4-BE49-F238E27FC236}">
                    <a16:creationId xmlns:a16="http://schemas.microsoft.com/office/drawing/2014/main" xmlns="" id="{5876B0F9-CB1F-4361-8A08-CE41BF4D980D}"/>
                  </a:ext>
                </a:extLst>
              </p:cNvPr>
              <p:cNvSpPr txBox="1"/>
              <p:nvPr/>
            </p:nvSpPr>
            <p:spPr>
              <a:xfrm>
                <a:off x="4186467" y="2790448"/>
                <a:ext cx="481222"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a:t>
                </a:r>
                <a:endParaRPr kumimoji="0" lang="zh-CN" alt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17" name="TextBox 16">
              <a:extLst>
                <a:ext uri="{FF2B5EF4-FFF2-40B4-BE49-F238E27FC236}">
                  <a16:creationId xmlns:a16="http://schemas.microsoft.com/office/drawing/2014/main" xmlns="" id="{52CE1859-840B-496D-A726-C0729EB3288A}"/>
                </a:ext>
              </a:extLst>
            </p:cNvPr>
            <p:cNvSpPr txBox="1"/>
            <p:nvPr/>
          </p:nvSpPr>
          <p:spPr>
            <a:xfrm>
              <a:off x="6675221" y="3894744"/>
              <a:ext cx="2091123" cy="1938992"/>
            </a:xfrm>
            <a:prstGeom prst="rect">
              <a:avLst/>
            </a:prstGeom>
            <a:noFill/>
          </p:spPr>
          <p:txBody>
            <a:bodyPr wrap="square" rtlCol="0">
              <a:spAutoFit/>
              <a:scene3d>
                <a:camera prst="orthographicFront"/>
                <a:lightRig rig="threePt" dir="t"/>
              </a:scene3d>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Bốn trăm</a:t>
              </a:r>
              <a:r>
                <a:rPr kumimoji="0" lang="en-US" sz="4000" b="1" i="0" u="none" strike="noStrike" kern="1200" cap="none" spc="0" normalizeH="0" noProof="0">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linh một</a:t>
              </a:r>
              <a:endParaRPr kumimoji="0" lang="en-US" sz="4000" b="1" i="0" u="none" strike="noStrike" kern="1200" cap="none" spc="0" normalizeH="0" baseline="0" noProof="0" dirty="0">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grpSp>
      <p:grpSp>
        <p:nvGrpSpPr>
          <p:cNvPr id="20" name="Group 19">
            <a:extLst>
              <a:ext uri="{FF2B5EF4-FFF2-40B4-BE49-F238E27FC236}">
                <a16:creationId xmlns:a16="http://schemas.microsoft.com/office/drawing/2014/main" xmlns="" id="{78D2E936-2414-46B2-AE39-210FAB57F825}"/>
              </a:ext>
            </a:extLst>
          </p:cNvPr>
          <p:cNvGrpSpPr/>
          <p:nvPr/>
        </p:nvGrpSpPr>
        <p:grpSpPr>
          <a:xfrm>
            <a:off x="9146165" y="3060012"/>
            <a:ext cx="2911868" cy="3744799"/>
            <a:chOff x="9280132" y="2285961"/>
            <a:chExt cx="2911868" cy="3744799"/>
          </a:xfrm>
        </p:grpSpPr>
        <p:pic>
          <p:nvPicPr>
            <p:cNvPr id="21" name="Graphic 66">
              <a:extLst>
                <a:ext uri="{FF2B5EF4-FFF2-40B4-BE49-F238E27FC236}">
                  <a16:creationId xmlns:a16="http://schemas.microsoft.com/office/drawing/2014/main" xmlns="" id="{2888DBA0-329F-42EC-BA44-1B620721A4B0}"/>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9280132" y="2285961"/>
              <a:ext cx="2911868" cy="3744799"/>
            </a:xfrm>
            <a:prstGeom prst="rect">
              <a:avLst/>
            </a:prstGeom>
          </p:spPr>
        </p:pic>
        <p:grpSp>
          <p:nvGrpSpPr>
            <p:cNvPr id="22" name="组合 29">
              <a:extLst>
                <a:ext uri="{FF2B5EF4-FFF2-40B4-BE49-F238E27FC236}">
                  <a16:creationId xmlns:a16="http://schemas.microsoft.com/office/drawing/2014/main" xmlns="" id="{38335D5B-AE15-41F9-9A2D-C7D91AAE2180}"/>
                </a:ext>
              </a:extLst>
            </p:cNvPr>
            <p:cNvGrpSpPr/>
            <p:nvPr/>
          </p:nvGrpSpPr>
          <p:grpSpPr>
            <a:xfrm>
              <a:off x="10340066" y="5238760"/>
              <a:ext cx="792000" cy="792000"/>
              <a:chOff x="3455014" y="3471718"/>
              <a:chExt cx="792000" cy="792000"/>
            </a:xfrm>
          </p:grpSpPr>
          <p:sp>
            <p:nvSpPr>
              <p:cNvPr id="24" name="椭圆 30">
                <a:extLst>
                  <a:ext uri="{FF2B5EF4-FFF2-40B4-BE49-F238E27FC236}">
                    <a16:creationId xmlns:a16="http://schemas.microsoft.com/office/drawing/2014/main" xmlns="" id="{BC3BFFCB-4D98-48F5-BABF-A72830C21DA0}"/>
                  </a:ext>
                </a:extLst>
              </p:cNvPr>
              <p:cNvSpPr/>
              <p:nvPr/>
            </p:nvSpPr>
            <p:spPr>
              <a:xfrm>
                <a:off x="3455014" y="3471718"/>
                <a:ext cx="792000" cy="792000"/>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5" name="TextBox 24">
                <a:extLst>
                  <a:ext uri="{FF2B5EF4-FFF2-40B4-BE49-F238E27FC236}">
                    <a16:creationId xmlns:a16="http://schemas.microsoft.com/office/drawing/2014/main" xmlns="" id="{F63331A3-DB70-417A-B5D1-6C44D1820DE4}"/>
                  </a:ext>
                </a:extLst>
              </p:cNvPr>
              <p:cNvSpPr txBox="1"/>
              <p:nvPr/>
            </p:nvSpPr>
            <p:spPr>
              <a:xfrm>
                <a:off x="3624566" y="3612730"/>
                <a:ext cx="481222"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a:t>
                </a:r>
                <a:endParaRPr kumimoji="0" lang="zh-CN" alt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23" name="TextBox 22">
              <a:extLst>
                <a:ext uri="{FF2B5EF4-FFF2-40B4-BE49-F238E27FC236}">
                  <a16:creationId xmlns:a16="http://schemas.microsoft.com/office/drawing/2014/main" xmlns="" id="{F6D51230-DEF6-4808-8094-7BAEEC02B191}"/>
                </a:ext>
              </a:extLst>
            </p:cNvPr>
            <p:cNvSpPr txBox="1"/>
            <p:nvPr/>
          </p:nvSpPr>
          <p:spPr>
            <a:xfrm>
              <a:off x="9652845" y="3302595"/>
              <a:ext cx="2091123" cy="1938992"/>
            </a:xfrm>
            <a:prstGeom prst="rect">
              <a:avLst/>
            </a:prstGeom>
            <a:noFill/>
          </p:spPr>
          <p:txBody>
            <a:bodyPr wrap="square" rtlCol="0">
              <a:spAutoFit/>
              <a:scene3d>
                <a:camera prst="orthographicFront"/>
                <a:lightRig rig="threePt" dir="t"/>
              </a:scene3d>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a:solidFill>
                    <a:srgbClr val="F9AFAF">
                      <a:lumMod val="10000"/>
                    </a:srgb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Bốn trăm mười</a:t>
              </a:r>
              <a:endParaRPr kumimoji="0" lang="en-US" sz="4000" b="1" i="0" u="none" strike="noStrike" kern="1200" cap="none" spc="0" normalizeH="0" baseline="0" noProof="0" dirty="0">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endParaRPr>
            </a:p>
          </p:txBody>
        </p:sp>
      </p:grpSp>
      <p:grpSp>
        <p:nvGrpSpPr>
          <p:cNvPr id="26" name="Group 25">
            <a:extLst>
              <a:ext uri="{FF2B5EF4-FFF2-40B4-BE49-F238E27FC236}">
                <a16:creationId xmlns:a16="http://schemas.microsoft.com/office/drawing/2014/main" xmlns="" id="{6313F643-4577-47E3-9AF7-BA5131FBE09F}"/>
              </a:ext>
            </a:extLst>
          </p:cNvPr>
          <p:cNvGrpSpPr/>
          <p:nvPr/>
        </p:nvGrpSpPr>
        <p:grpSpPr>
          <a:xfrm>
            <a:off x="-201527" y="-444210"/>
            <a:ext cx="12466599" cy="2626616"/>
            <a:chOff x="-201527" y="-444210"/>
            <a:chExt cx="12466599" cy="2626616"/>
          </a:xfrm>
        </p:grpSpPr>
        <p:grpSp>
          <p:nvGrpSpPr>
            <p:cNvPr id="27" name="Group 26">
              <a:extLst>
                <a:ext uri="{FF2B5EF4-FFF2-40B4-BE49-F238E27FC236}">
                  <a16:creationId xmlns:a16="http://schemas.microsoft.com/office/drawing/2014/main" xmlns="" id="{CE36CCE0-8E99-41B5-A17B-4CBC600E54EB}"/>
                </a:ext>
              </a:extLst>
            </p:cNvPr>
            <p:cNvGrpSpPr/>
            <p:nvPr/>
          </p:nvGrpSpPr>
          <p:grpSpPr>
            <a:xfrm>
              <a:off x="960664" y="-444210"/>
              <a:ext cx="10270672" cy="2626616"/>
              <a:chOff x="960664" y="-444210"/>
              <a:chExt cx="10270672" cy="2626616"/>
            </a:xfrm>
          </p:grpSpPr>
          <p:grpSp>
            <p:nvGrpSpPr>
              <p:cNvPr id="30" name="Group 29">
                <a:extLst>
                  <a:ext uri="{FF2B5EF4-FFF2-40B4-BE49-F238E27FC236}">
                    <a16:creationId xmlns:a16="http://schemas.microsoft.com/office/drawing/2014/main" xmlns="" id="{B5DE6031-5C16-41A5-95C0-A10562AF8F93}"/>
                  </a:ext>
                </a:extLst>
              </p:cNvPr>
              <p:cNvGrpSpPr/>
              <p:nvPr/>
            </p:nvGrpSpPr>
            <p:grpSpPr>
              <a:xfrm>
                <a:off x="960664" y="-444210"/>
                <a:ext cx="10270672" cy="2597684"/>
                <a:chOff x="3588005" y="0"/>
                <a:chExt cx="5866667" cy="1760478"/>
              </a:xfrm>
            </p:grpSpPr>
            <p:sp>
              <p:nvSpPr>
                <p:cNvPr id="32" name="Freeform 43">
                  <a:extLst>
                    <a:ext uri="{FF2B5EF4-FFF2-40B4-BE49-F238E27FC236}">
                      <a16:creationId xmlns:a16="http://schemas.microsoft.com/office/drawing/2014/main" xmlns="" id="{691DFF42-B2AD-4350-83C5-5D88B5B782BC}"/>
                    </a:ext>
                  </a:extLst>
                </p:cNvPr>
                <p:cNvSpPr/>
                <p:nvPr/>
              </p:nvSpPr>
              <p:spPr>
                <a:xfrm>
                  <a:off x="3588005" y="726558"/>
                  <a:ext cx="5866667" cy="1033920"/>
                </a:xfrm>
                <a:custGeom>
                  <a:avLst/>
                  <a:gdLst>
                    <a:gd name="connsiteX0" fmla="*/ 5624525 w 5866667"/>
                    <a:gd name="connsiteY0" fmla="*/ 107583 h 1033920"/>
                    <a:gd name="connsiteX1" fmla="*/ 5501785 w 5866667"/>
                    <a:gd name="connsiteY1" fmla="*/ 230323 h 1033920"/>
                    <a:gd name="connsiteX2" fmla="*/ 5624525 w 5866667"/>
                    <a:gd name="connsiteY2" fmla="*/ 353063 h 1033920"/>
                    <a:gd name="connsiteX3" fmla="*/ 5747265 w 5866667"/>
                    <a:gd name="connsiteY3" fmla="*/ 230323 h 1033920"/>
                    <a:gd name="connsiteX4" fmla="*/ 5624525 w 5866667"/>
                    <a:gd name="connsiteY4" fmla="*/ 107583 h 1033920"/>
                    <a:gd name="connsiteX5" fmla="*/ 254666 w 5866667"/>
                    <a:gd name="connsiteY5" fmla="*/ 107583 h 1033920"/>
                    <a:gd name="connsiteX6" fmla="*/ 131926 w 5866667"/>
                    <a:gd name="connsiteY6" fmla="*/ 230323 h 1033920"/>
                    <a:gd name="connsiteX7" fmla="*/ 254666 w 5866667"/>
                    <a:gd name="connsiteY7" fmla="*/ 353063 h 1033920"/>
                    <a:gd name="connsiteX8" fmla="*/ 377406 w 5866667"/>
                    <a:gd name="connsiteY8" fmla="*/ 230323 h 1033920"/>
                    <a:gd name="connsiteX9" fmla="*/ 254666 w 5866667"/>
                    <a:gd name="connsiteY9" fmla="*/ 107583 h 1033920"/>
                    <a:gd name="connsiteX10" fmla="*/ 172323 w 5866667"/>
                    <a:gd name="connsiteY10" fmla="*/ 0 h 1033920"/>
                    <a:gd name="connsiteX11" fmla="*/ 5694344 w 5866667"/>
                    <a:gd name="connsiteY11" fmla="*/ 0 h 1033920"/>
                    <a:gd name="connsiteX12" fmla="*/ 5866667 w 5866667"/>
                    <a:gd name="connsiteY12" fmla="*/ 172323 h 1033920"/>
                    <a:gd name="connsiteX13" fmla="*/ 5866667 w 5866667"/>
                    <a:gd name="connsiteY13" fmla="*/ 861597 h 1033920"/>
                    <a:gd name="connsiteX14" fmla="*/ 5694344 w 5866667"/>
                    <a:gd name="connsiteY14" fmla="*/ 1033920 h 1033920"/>
                    <a:gd name="connsiteX15" fmla="*/ 172323 w 5866667"/>
                    <a:gd name="connsiteY15" fmla="*/ 1033920 h 1033920"/>
                    <a:gd name="connsiteX16" fmla="*/ 0 w 5866667"/>
                    <a:gd name="connsiteY16" fmla="*/ 861597 h 1033920"/>
                    <a:gd name="connsiteX17" fmla="*/ 0 w 5866667"/>
                    <a:gd name="connsiteY17" fmla="*/ 172323 h 1033920"/>
                    <a:gd name="connsiteX18" fmla="*/ 172323 w 5866667"/>
                    <a:gd name="connsiteY18" fmla="*/ 0 h 10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66667" h="1033920">
                      <a:moveTo>
                        <a:pt x="5624525" y="107583"/>
                      </a:moveTo>
                      <a:cubicBezTo>
                        <a:pt x="5556738" y="107583"/>
                        <a:pt x="5501785" y="162536"/>
                        <a:pt x="5501785" y="230323"/>
                      </a:cubicBezTo>
                      <a:cubicBezTo>
                        <a:pt x="5501785" y="298110"/>
                        <a:pt x="5556738" y="353063"/>
                        <a:pt x="5624525" y="353063"/>
                      </a:cubicBezTo>
                      <a:cubicBezTo>
                        <a:pt x="5692312" y="353063"/>
                        <a:pt x="5747265" y="298110"/>
                        <a:pt x="5747265" y="230323"/>
                      </a:cubicBezTo>
                      <a:cubicBezTo>
                        <a:pt x="5747265" y="162536"/>
                        <a:pt x="5692312" y="107583"/>
                        <a:pt x="5624525" y="107583"/>
                      </a:cubicBezTo>
                      <a:close/>
                      <a:moveTo>
                        <a:pt x="254666" y="107583"/>
                      </a:moveTo>
                      <a:cubicBezTo>
                        <a:pt x="186879" y="107583"/>
                        <a:pt x="131926" y="162536"/>
                        <a:pt x="131926" y="230323"/>
                      </a:cubicBezTo>
                      <a:cubicBezTo>
                        <a:pt x="131926" y="298110"/>
                        <a:pt x="186879" y="353063"/>
                        <a:pt x="254666" y="353063"/>
                      </a:cubicBezTo>
                      <a:cubicBezTo>
                        <a:pt x="322453" y="353063"/>
                        <a:pt x="377406" y="298110"/>
                        <a:pt x="377406" y="230323"/>
                      </a:cubicBezTo>
                      <a:cubicBezTo>
                        <a:pt x="377406" y="162536"/>
                        <a:pt x="322453" y="107583"/>
                        <a:pt x="254666" y="107583"/>
                      </a:cubicBezTo>
                      <a:close/>
                      <a:moveTo>
                        <a:pt x="172323" y="0"/>
                      </a:moveTo>
                      <a:lnTo>
                        <a:pt x="5694344" y="0"/>
                      </a:lnTo>
                      <a:cubicBezTo>
                        <a:pt x="5789515" y="0"/>
                        <a:pt x="5866667" y="77152"/>
                        <a:pt x="5866667" y="172323"/>
                      </a:cubicBezTo>
                      <a:lnTo>
                        <a:pt x="5866667" y="861597"/>
                      </a:lnTo>
                      <a:cubicBezTo>
                        <a:pt x="5866667" y="956768"/>
                        <a:pt x="5789515" y="1033920"/>
                        <a:pt x="5694344" y="1033920"/>
                      </a:cubicBezTo>
                      <a:lnTo>
                        <a:pt x="172323" y="1033920"/>
                      </a:lnTo>
                      <a:cubicBezTo>
                        <a:pt x="77152" y="1033920"/>
                        <a:pt x="0" y="956768"/>
                        <a:pt x="0" y="861597"/>
                      </a:cubicBezTo>
                      <a:lnTo>
                        <a:pt x="0" y="172323"/>
                      </a:lnTo>
                      <a:cubicBezTo>
                        <a:pt x="0" y="77152"/>
                        <a:pt x="77152" y="0"/>
                        <a:pt x="172323" y="0"/>
                      </a:cubicBezTo>
                      <a:close/>
                    </a:path>
                  </a:pathLst>
                </a:custGeom>
                <a:solidFill>
                  <a:schemeClr val="bg1"/>
                </a:solidFill>
                <a:ln w="38100">
                  <a:solidFill>
                    <a:schemeClr val="accent4">
                      <a:lumMod val="75000"/>
                    </a:schemeClr>
                  </a:solidFill>
                </a:ln>
                <a:effectLst>
                  <a:outerShdw blurRad="127000" dist="63500" dir="2700000" algn="t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cxnSp>
              <p:nvCxnSpPr>
                <p:cNvPr id="33" name="Straight Connector 32">
                  <a:extLst>
                    <a:ext uri="{FF2B5EF4-FFF2-40B4-BE49-F238E27FC236}">
                      <a16:creationId xmlns:a16="http://schemas.microsoft.com/office/drawing/2014/main" xmlns="" id="{C11778D8-20CB-4ABA-84DB-8A1233F9919B}"/>
                    </a:ext>
                  </a:extLst>
                </p:cNvPr>
                <p:cNvCxnSpPr/>
                <p:nvPr/>
              </p:nvCxnSpPr>
              <p:spPr>
                <a:xfrm flipV="1">
                  <a:off x="9233415"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xmlns="" id="{78FE41EA-E5B3-4D4D-96F0-B9A35F381746}"/>
                    </a:ext>
                  </a:extLst>
                </p:cNvPr>
                <p:cNvCxnSpPr/>
                <p:nvPr/>
              </p:nvCxnSpPr>
              <p:spPr>
                <a:xfrm flipV="1">
                  <a:off x="3854802"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grpSp>
          <p:sp>
            <p:nvSpPr>
              <p:cNvPr id="31" name="TextBox 30">
                <a:extLst>
                  <a:ext uri="{FF2B5EF4-FFF2-40B4-BE49-F238E27FC236}">
                    <a16:creationId xmlns:a16="http://schemas.microsoft.com/office/drawing/2014/main" xmlns="" id="{9DC2AA7E-E516-4C2B-89FA-4C43539B2321}"/>
                  </a:ext>
                </a:extLst>
              </p:cNvPr>
              <p:cNvSpPr txBox="1"/>
              <p:nvPr/>
            </p:nvSpPr>
            <p:spPr>
              <a:xfrm>
                <a:off x="2050779" y="797411"/>
                <a:ext cx="7813499" cy="1384995"/>
              </a:xfrm>
              <a:prstGeom prst="rect">
                <a:avLst/>
              </a:prstGeom>
              <a:noFill/>
            </p:spPr>
            <p:txBody>
              <a:bodyPr wrap="square" rtlCol="0">
                <a:spAutoFit/>
              </a:bodyPr>
              <a:lstStyle/>
              <a:p>
                <a:pPr algn="ctr">
                  <a:defRPr/>
                </a:pPr>
                <a:r>
                  <a:rPr lang="en-US" sz="4400" b="1">
                    <a:ln>
                      <a:solidFill>
                        <a:srgbClr val="F77A9A">
                          <a:lumMod val="75000"/>
                        </a:srgbClr>
                      </a:solidFill>
                    </a:ln>
                    <a:gradFill flip="none" rotWithShape="1">
                      <a:gsLst>
                        <a:gs pos="0">
                          <a:srgbClr val="F77A9A">
                            <a:lumMod val="75000"/>
                            <a:shade val="30000"/>
                            <a:satMod val="115000"/>
                          </a:srgbClr>
                        </a:gs>
                        <a:gs pos="50000">
                          <a:srgbClr val="F77A9A">
                            <a:lumMod val="75000"/>
                            <a:shade val="67500"/>
                            <a:satMod val="115000"/>
                          </a:srgbClr>
                        </a:gs>
                        <a:gs pos="100000">
                          <a:srgbClr val="F77A9A">
                            <a:lumMod val="75000"/>
                            <a:shade val="100000"/>
                            <a:satMod val="115000"/>
                          </a:srgbClr>
                        </a:gs>
                      </a:gsLst>
                      <a:lin ang="16200000" scaled="1"/>
                      <a:tileRect/>
                    </a:gradFill>
                    <a:latin typeface="UTM Avo" panose="02040603050506020204" pitchFamily="18" charset="0"/>
                    <a:cs typeface="Times New Roman" panose="02020603050405020304" pitchFamily="18" charset="0"/>
                  </a:rPr>
                  <a:t>Câu 3: </a:t>
                </a:r>
                <a:r>
                  <a:rPr lang="en-US" sz="4400" b="1">
                    <a:solidFill>
                      <a:srgbClr val="0070C0"/>
                    </a:solidFill>
                    <a:latin typeface="UTM Avo" panose="02040603050506020204" pitchFamily="18" charset="0"/>
                    <a:cs typeface="Times New Roman" panose="02020603050405020304" pitchFamily="18" charset="0"/>
                  </a:rPr>
                  <a:t>410</a:t>
                </a:r>
                <a:r>
                  <a:rPr lang="en-US" sz="4400" b="1">
                    <a:solidFill>
                      <a:srgbClr val="92D050"/>
                    </a:solidFill>
                    <a:latin typeface="UTM Avo" panose="02040603050506020204" pitchFamily="18" charset="0"/>
                    <a:cs typeface="Times New Roman" panose="02020603050405020304" charset="0"/>
                    <a:sym typeface="+mn-ea"/>
                  </a:rPr>
                  <a:t> </a:t>
                </a:r>
                <a:r>
                  <a:rPr lang="en-US" sz="4400" b="1">
                    <a:solidFill>
                      <a:srgbClr val="92D05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sym typeface="+mn-ea"/>
                  </a:rPr>
                  <a:t>đ</a:t>
                </a:r>
                <a:r>
                  <a:rPr lang="en-US" sz="4400" b="1">
                    <a:solidFill>
                      <a:srgbClr val="92D05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ược đọc là:</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solidFill>
                      <a:srgbClr val="F77A9A">
                        <a:lumMod val="75000"/>
                      </a:srgbClr>
                    </a:solidFill>
                  </a:ln>
                  <a:gradFill flip="none" rotWithShape="1">
                    <a:gsLst>
                      <a:gs pos="0">
                        <a:srgbClr val="F77A9A">
                          <a:lumMod val="75000"/>
                          <a:shade val="30000"/>
                          <a:satMod val="115000"/>
                        </a:srgbClr>
                      </a:gs>
                      <a:gs pos="50000">
                        <a:srgbClr val="F77A9A">
                          <a:lumMod val="75000"/>
                          <a:shade val="67500"/>
                          <a:satMod val="115000"/>
                        </a:srgbClr>
                      </a:gs>
                      <a:gs pos="100000">
                        <a:srgbClr val="F77A9A">
                          <a:lumMod val="75000"/>
                          <a:shade val="100000"/>
                          <a:satMod val="115000"/>
                        </a:srgbClr>
                      </a:gs>
                    </a:gsLst>
                    <a:lin ang="16200000" scaled="1"/>
                    <a:tileRect/>
                  </a:gra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endParaRPr>
              </a:p>
            </p:txBody>
          </p:sp>
        </p:grpSp>
        <p:pic>
          <p:nvPicPr>
            <p:cNvPr id="28" name="Graphic 87">
              <a:extLst>
                <a:ext uri="{FF2B5EF4-FFF2-40B4-BE49-F238E27FC236}">
                  <a16:creationId xmlns:a16="http://schemas.microsoft.com/office/drawing/2014/main" xmlns="" id="{D6738AE2-FAFB-4C2A-BE72-691F7699E02F}"/>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201527" y="-217247"/>
              <a:ext cx="2955470" cy="1788123"/>
            </a:xfrm>
            <a:prstGeom prst="rect">
              <a:avLst/>
            </a:prstGeom>
          </p:spPr>
        </p:pic>
        <p:pic>
          <p:nvPicPr>
            <p:cNvPr id="29" name="Graphic 88">
              <a:extLst>
                <a:ext uri="{FF2B5EF4-FFF2-40B4-BE49-F238E27FC236}">
                  <a16:creationId xmlns:a16="http://schemas.microsoft.com/office/drawing/2014/main" xmlns="" id="{53595008-548D-44E1-B683-5FF740F5127B}"/>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flipH="1">
              <a:off x="9161113" y="-68583"/>
              <a:ext cx="3103959" cy="1639460"/>
            </a:xfrm>
            <a:prstGeom prst="rect">
              <a:avLst/>
            </a:prstGeom>
          </p:spPr>
        </p:pic>
      </p:grpSp>
      <p:pic>
        <p:nvPicPr>
          <p:cNvPr id="35" name="Picture 34">
            <a:extLst>
              <a:ext uri="{FF2B5EF4-FFF2-40B4-BE49-F238E27FC236}">
                <a16:creationId xmlns:a16="http://schemas.microsoft.com/office/drawing/2014/main" xmlns="" id="{74AEEE14-599A-4A48-A9EB-E57DE41E29C5}"/>
              </a:ext>
            </a:extLst>
          </p:cNvPr>
          <p:cNvPicPr>
            <a:picLocks noChangeAspect="1"/>
          </p:cNvPicPr>
          <p:nvPr/>
        </p:nvPicPr>
        <p:blipFill>
          <a:blip r:embed="rId10"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200845" y="2192249"/>
            <a:ext cx="823312" cy="817823"/>
          </a:xfrm>
          <a:prstGeom prst="rect">
            <a:avLst/>
          </a:prstGeom>
        </p:spPr>
      </p:pic>
      <p:pic>
        <p:nvPicPr>
          <p:cNvPr id="36" name="Picture 35">
            <a:extLst>
              <a:ext uri="{FF2B5EF4-FFF2-40B4-BE49-F238E27FC236}">
                <a16:creationId xmlns:a16="http://schemas.microsoft.com/office/drawing/2014/main" xmlns="" id="{D04ECBCA-8586-4721-9493-D4384D143510}"/>
              </a:ext>
            </a:extLst>
          </p:cNvPr>
          <p:cNvPicPr>
            <a:picLocks noChangeAspect="1"/>
          </p:cNvPicPr>
          <p:nvPr/>
        </p:nvPicPr>
        <p:blipFill>
          <a:blip r:embed="rId10"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4154327" y="2175526"/>
            <a:ext cx="823312" cy="817823"/>
          </a:xfrm>
          <a:prstGeom prst="rect">
            <a:avLst/>
          </a:prstGeom>
        </p:spPr>
      </p:pic>
      <p:pic>
        <p:nvPicPr>
          <p:cNvPr id="37" name="Picture 36">
            <a:extLst>
              <a:ext uri="{FF2B5EF4-FFF2-40B4-BE49-F238E27FC236}">
                <a16:creationId xmlns:a16="http://schemas.microsoft.com/office/drawing/2014/main" xmlns="" id="{5500CA65-525D-4D71-BA25-D917643D0F3F}"/>
              </a:ext>
            </a:extLst>
          </p:cNvPr>
          <p:cNvPicPr>
            <a:picLocks noChangeAspect="1"/>
          </p:cNvPicPr>
          <p:nvPr/>
        </p:nvPicPr>
        <p:blipFill>
          <a:blip r:embed="rId10"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7192368" y="2999074"/>
            <a:ext cx="823312" cy="817823"/>
          </a:xfrm>
          <a:prstGeom prst="rect">
            <a:avLst/>
          </a:prstGeom>
        </p:spPr>
      </p:pic>
      <p:pic>
        <p:nvPicPr>
          <p:cNvPr id="38" name="Tiếng Báo Sai">
            <a:hlinkClick r:id="" action="ppaction://media"/>
            <a:extLst>
              <a:ext uri="{FF2B5EF4-FFF2-40B4-BE49-F238E27FC236}">
                <a16:creationId xmlns:a16="http://schemas.microsoft.com/office/drawing/2014/main" xmlns="" id="{9030EADE-A4C9-49CB-8D45-3E88794A0537}"/>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66110" y="627867"/>
            <a:ext cx="487363" cy="487363"/>
          </a:xfrm>
          <a:prstGeom prst="rect">
            <a:avLst/>
          </a:prstGeom>
        </p:spPr>
      </p:pic>
      <p:pic>
        <p:nvPicPr>
          <p:cNvPr id="39" name="Tiếng Báo Sai">
            <a:hlinkClick r:id="" action="ppaction://media"/>
            <a:extLst>
              <a:ext uri="{FF2B5EF4-FFF2-40B4-BE49-F238E27FC236}">
                <a16:creationId xmlns:a16="http://schemas.microsoft.com/office/drawing/2014/main" xmlns="" id="{2A05B87A-8ADE-440F-AFEB-41440F3DD2D3}"/>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81234" y="1356055"/>
            <a:ext cx="487363" cy="487363"/>
          </a:xfrm>
          <a:prstGeom prst="rect">
            <a:avLst/>
          </a:prstGeom>
        </p:spPr>
      </p:pic>
      <p:pic>
        <p:nvPicPr>
          <p:cNvPr id="40" name="Tiếng Báo Sai">
            <a:hlinkClick r:id="" action="ppaction://media"/>
            <a:extLst>
              <a:ext uri="{FF2B5EF4-FFF2-40B4-BE49-F238E27FC236}">
                <a16:creationId xmlns:a16="http://schemas.microsoft.com/office/drawing/2014/main" xmlns="" id="{2930C5EB-9463-46CF-BEED-92892922FBC9}"/>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75818" y="1931844"/>
            <a:ext cx="487363" cy="487363"/>
          </a:xfrm>
          <a:prstGeom prst="rect">
            <a:avLst/>
          </a:prstGeom>
        </p:spPr>
      </p:pic>
      <p:pic>
        <p:nvPicPr>
          <p:cNvPr id="41" name="Âm thanh giành chiến thắng trong các trò chơi điện tử">
            <a:hlinkClick r:id="" action="ppaction://media"/>
            <a:extLst>
              <a:ext uri="{FF2B5EF4-FFF2-40B4-BE49-F238E27FC236}">
                <a16:creationId xmlns:a16="http://schemas.microsoft.com/office/drawing/2014/main" xmlns="" id="{CC8A0ABB-339D-4339-A58D-FEC8150038DF}"/>
              </a:ext>
            </a:extLst>
          </p:cNvPr>
          <p:cNvPicPr>
            <a:picLocks noChangeAspect="1"/>
          </p:cNvPicPr>
          <p:nvPr>
            <a:audioFile r:link="rId3"/>
            <p:extLst>
              <p:ext uri="{DAA4B4D4-6D71-4841-9C94-3DE7FCFB9230}">
                <p14:media xmlns:p14="http://schemas.microsoft.com/office/powerpoint/2010/main" r:embed="rId4">
                  <p14:trim st="10304" end="14917.8333"/>
                </p14:media>
              </p:ext>
            </p:extLst>
          </p:nvPr>
        </p:nvPicPr>
        <p:blipFill>
          <a:blip r:embed="rId11"/>
          <a:stretch>
            <a:fillRect/>
          </a:stretch>
        </p:blipFill>
        <p:spPr>
          <a:xfrm>
            <a:off x="-2640637" y="1054926"/>
            <a:ext cx="982183" cy="982183"/>
          </a:xfrm>
          <a:prstGeom prst="rect">
            <a:avLst/>
          </a:prstGeom>
        </p:spPr>
      </p:pic>
      <p:grpSp>
        <p:nvGrpSpPr>
          <p:cNvPr id="42" name="Group 41">
            <a:extLst>
              <a:ext uri="{FF2B5EF4-FFF2-40B4-BE49-F238E27FC236}">
                <a16:creationId xmlns:a16="http://schemas.microsoft.com/office/drawing/2014/main" xmlns="" id="{3AAF996C-86A4-4A3D-879E-A7245F534410}"/>
              </a:ext>
            </a:extLst>
          </p:cNvPr>
          <p:cNvGrpSpPr/>
          <p:nvPr/>
        </p:nvGrpSpPr>
        <p:grpSpPr>
          <a:xfrm>
            <a:off x="9681915" y="2008900"/>
            <a:ext cx="2111282" cy="2172896"/>
            <a:chOff x="-3084661" y="3828708"/>
            <a:chExt cx="2521763" cy="2995377"/>
          </a:xfrm>
        </p:grpSpPr>
        <p:pic>
          <p:nvPicPr>
            <p:cNvPr id="43" name="Picture 14" descr="Flowers  premium icon">
              <a:extLst>
                <a:ext uri="{FF2B5EF4-FFF2-40B4-BE49-F238E27FC236}">
                  <a16:creationId xmlns:a16="http://schemas.microsoft.com/office/drawing/2014/main" xmlns="" id="{E8C1AB38-2323-4E88-A1C2-E09A50DA9CC2}"/>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20913396" flipH="1">
              <a:off x="-2259234" y="3828708"/>
              <a:ext cx="1696336" cy="2024744"/>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6">
              <a:hlinkClick r:id="rId13" action="ppaction://hlinksldjump"/>
              <a:extLst>
                <a:ext uri="{FF2B5EF4-FFF2-40B4-BE49-F238E27FC236}">
                  <a16:creationId xmlns:a16="http://schemas.microsoft.com/office/drawing/2014/main" xmlns="" id="{9B394DC0-A961-4BB7-8D1C-24B314B6FB0C}"/>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084661" y="4940729"/>
              <a:ext cx="2302950" cy="1883356"/>
            </a:xfrm>
            <a:prstGeom prst="rect">
              <a:avLst/>
            </a:prstGeom>
            <a:noFill/>
            <a:extLst>
              <a:ext uri="{909E8E84-426E-40DD-AFC4-6F175D3DCCD1}">
                <a14:hiddenFill xmlns:a14="http://schemas.microsoft.com/office/drawing/2010/main">
                  <a:solidFill>
                    <a:srgbClr val="FFFFFF"/>
                  </a:solidFill>
                </a14:hiddenFill>
              </a:ext>
            </a:extLst>
          </p:spPr>
        </p:pic>
      </p:grpSp>
      <p:pic>
        <p:nvPicPr>
          <p:cNvPr id="45" name="Graphic 48">
            <a:hlinkClick r:id="rId15" action="ppaction://hlinksldjump"/>
            <a:extLst>
              <a:ext uri="{FF2B5EF4-FFF2-40B4-BE49-F238E27FC236}">
                <a16:creationId xmlns:a16="http://schemas.microsoft.com/office/drawing/2014/main" xmlns="" id="{0B8C02D9-5ECF-4CEF-9EC3-D003833DF66E}"/>
              </a:ext>
            </a:extLst>
          </p:cNvPr>
          <p:cNvPicPr>
            <a:picLocks noChangeAspect="1"/>
          </p:cNvPicPr>
          <p:nvPr/>
        </p:nvPicPr>
        <p:blipFill>
          <a:blip r:embed="rId16">
            <a:extLst>
              <a:ext uri="{96DAC541-7B7A-43D3-8B79-37D633B846F1}">
                <asvg:svgBlip xmlns:asvg="http://schemas.microsoft.com/office/drawing/2016/SVG/main" xmlns="" r:embed="rId17"/>
              </a:ext>
            </a:extLst>
          </a:blip>
          <a:stretch>
            <a:fillRect/>
          </a:stretch>
        </p:blipFill>
        <p:spPr>
          <a:xfrm rot="21343529" flipH="1">
            <a:off x="11225116" y="160469"/>
            <a:ext cx="877681" cy="636610"/>
          </a:xfrm>
          <a:prstGeom prst="rect">
            <a:avLst/>
          </a:prstGeom>
        </p:spPr>
      </p:pic>
    </p:spTree>
    <p:extLst>
      <p:ext uri="{BB962C8B-B14F-4D97-AF65-F5344CB8AC3E}">
        <p14:creationId xmlns:p14="http://schemas.microsoft.com/office/powerpoint/2010/main" val="991465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up)">
                                      <p:cBhvr>
                                        <p:cTn id="7" dur="1000"/>
                                        <p:tgtEl>
                                          <p:spTgt spid="26"/>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42" presetClass="entr" presetSubtype="0"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par>
                          <p:cTn id="20" fill="hold">
                            <p:stCondLst>
                              <p:cond delay="3000"/>
                            </p:stCondLst>
                            <p:childTnLst>
                              <p:par>
                                <p:cTn id="21" presetID="42" presetClass="entr" presetSubtype="0" fill="hold"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1000"/>
                                        <p:tgtEl>
                                          <p:spTgt spid="14"/>
                                        </p:tgtEl>
                                      </p:cBhvr>
                                    </p:animEffect>
                                    <p:anim calcmode="lin" valueType="num">
                                      <p:cBhvr>
                                        <p:cTn id="24" dur="1000" fill="hold"/>
                                        <p:tgtEl>
                                          <p:spTgt spid="14"/>
                                        </p:tgtEl>
                                        <p:attrNameLst>
                                          <p:attrName>ppt_x</p:attrName>
                                        </p:attrNameLst>
                                      </p:cBhvr>
                                      <p:tavLst>
                                        <p:tav tm="0">
                                          <p:val>
                                            <p:strVal val="#ppt_x"/>
                                          </p:val>
                                        </p:tav>
                                        <p:tav tm="100000">
                                          <p:val>
                                            <p:strVal val="#ppt_x"/>
                                          </p:val>
                                        </p:tav>
                                      </p:tavLst>
                                    </p:anim>
                                    <p:anim calcmode="lin" valueType="num">
                                      <p:cBhvr>
                                        <p:cTn id="25" dur="1000" fill="hold"/>
                                        <p:tgtEl>
                                          <p:spTgt spid="14"/>
                                        </p:tgtEl>
                                        <p:attrNameLst>
                                          <p:attrName>ppt_y</p:attrName>
                                        </p:attrNameLst>
                                      </p:cBhvr>
                                      <p:tavLst>
                                        <p:tav tm="0">
                                          <p:val>
                                            <p:strVal val="#ppt_y+.1"/>
                                          </p:val>
                                        </p:tav>
                                        <p:tav tm="100000">
                                          <p:val>
                                            <p:strVal val="#ppt_y"/>
                                          </p:val>
                                        </p:tav>
                                      </p:tavLst>
                                    </p:anim>
                                  </p:childTnLst>
                                </p:cTn>
                              </p:par>
                            </p:childTnLst>
                          </p:cTn>
                        </p:par>
                        <p:par>
                          <p:cTn id="26" fill="hold">
                            <p:stCondLst>
                              <p:cond delay="4000"/>
                            </p:stCondLst>
                            <p:childTnLst>
                              <p:par>
                                <p:cTn id="27" presetID="42" presetClass="entr" presetSubtype="0" fill="hold" nodeType="after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1000"/>
                                        <p:tgtEl>
                                          <p:spTgt spid="20"/>
                                        </p:tgtEl>
                                      </p:cBhvr>
                                    </p:animEffect>
                                    <p:anim calcmode="lin" valueType="num">
                                      <p:cBhvr>
                                        <p:cTn id="30" dur="1000" fill="hold"/>
                                        <p:tgtEl>
                                          <p:spTgt spid="20"/>
                                        </p:tgtEl>
                                        <p:attrNameLst>
                                          <p:attrName>ppt_x</p:attrName>
                                        </p:attrNameLst>
                                      </p:cBhvr>
                                      <p:tavLst>
                                        <p:tav tm="0">
                                          <p:val>
                                            <p:strVal val="#ppt_x"/>
                                          </p:val>
                                        </p:tav>
                                        <p:tav tm="100000">
                                          <p:val>
                                            <p:strVal val="#ppt_x"/>
                                          </p:val>
                                        </p:tav>
                                      </p:tavLst>
                                    </p:anim>
                                    <p:anim calcmode="lin" valueType="num">
                                      <p:cBhvr>
                                        <p:cTn id="3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2"/>
                    </p:tgtEl>
                  </p:cond>
                </p:stCondLst>
                <p:endSync evt="end" delay="0">
                  <p:rtn val="all"/>
                </p:endSync>
                <p:childTnLst>
                  <p:par>
                    <p:cTn id="33" fill="hold">
                      <p:stCondLst>
                        <p:cond delay="0"/>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35"/>
                                        </p:tgtEl>
                                        <p:attrNameLst>
                                          <p:attrName>style.visibility</p:attrName>
                                        </p:attrNameLst>
                                      </p:cBhvr>
                                      <p:to>
                                        <p:strVal val="visible"/>
                                      </p:to>
                                    </p:set>
                                    <p:anim calcmode="lin" valueType="num">
                                      <p:cBhvr>
                                        <p:cTn id="37" dur="500" fill="hold"/>
                                        <p:tgtEl>
                                          <p:spTgt spid="35"/>
                                        </p:tgtEl>
                                        <p:attrNameLst>
                                          <p:attrName>ppt_w</p:attrName>
                                        </p:attrNameLst>
                                      </p:cBhvr>
                                      <p:tavLst>
                                        <p:tav tm="0">
                                          <p:val>
                                            <p:fltVal val="0"/>
                                          </p:val>
                                        </p:tav>
                                        <p:tav tm="100000">
                                          <p:val>
                                            <p:strVal val="#ppt_w"/>
                                          </p:val>
                                        </p:tav>
                                      </p:tavLst>
                                    </p:anim>
                                    <p:anim calcmode="lin" valueType="num">
                                      <p:cBhvr>
                                        <p:cTn id="38" dur="500" fill="hold"/>
                                        <p:tgtEl>
                                          <p:spTgt spid="35"/>
                                        </p:tgtEl>
                                        <p:attrNameLst>
                                          <p:attrName>ppt_h</p:attrName>
                                        </p:attrNameLst>
                                      </p:cBhvr>
                                      <p:tavLst>
                                        <p:tav tm="0">
                                          <p:val>
                                            <p:fltVal val="0"/>
                                          </p:val>
                                        </p:tav>
                                        <p:tav tm="100000">
                                          <p:val>
                                            <p:strVal val="#ppt_h"/>
                                          </p:val>
                                        </p:tav>
                                      </p:tavLst>
                                    </p:anim>
                                    <p:animEffect transition="in" filter="fade">
                                      <p:cBhvr>
                                        <p:cTn id="39" dur="500"/>
                                        <p:tgtEl>
                                          <p:spTgt spid="35"/>
                                        </p:tgtEl>
                                      </p:cBhvr>
                                    </p:animEffect>
                                  </p:childTnLst>
                                </p:cTn>
                              </p:par>
                              <p:par>
                                <p:cTn id="40" presetID="1" presetClass="mediacall" presetSubtype="0" fill="hold" nodeType="withEffect">
                                  <p:stCondLst>
                                    <p:cond delay="0"/>
                                  </p:stCondLst>
                                  <p:childTnLst>
                                    <p:cmd type="call" cmd="playFrom(0.0)">
                                      <p:cBhvr>
                                        <p:cTn id="41" dur="5120" fill="hold"/>
                                        <p:tgtEl>
                                          <p:spTgt spid="38"/>
                                        </p:tgtEl>
                                      </p:cBhvr>
                                    </p:cmd>
                                  </p:childTnLst>
                                </p:cTn>
                              </p:par>
                            </p:childTnLst>
                          </p:cTn>
                        </p:par>
                      </p:childTnLst>
                    </p:cTn>
                  </p:par>
                </p:childTnLst>
              </p:cTn>
              <p:nextCondLst>
                <p:cond evt="onClick" delay="0">
                  <p:tgtEl>
                    <p:spTgt spid="2"/>
                  </p:tgtEl>
                </p:cond>
              </p:nextCondLst>
            </p:seq>
            <p:seq concurrent="1" nextAc="seek">
              <p:cTn id="42" restart="whenNotActive" fill="hold" evtFilter="cancelBubble" nodeType="interactiveSeq">
                <p:stCondLst>
                  <p:cond evt="onClick" delay="0">
                    <p:tgtEl>
                      <p:spTgt spid="8"/>
                    </p:tgtEl>
                  </p:cond>
                </p:stCondLst>
                <p:endSync evt="end" delay="0">
                  <p:rtn val="all"/>
                </p:endSync>
                <p:childTnLst>
                  <p:par>
                    <p:cTn id="43" fill="hold">
                      <p:stCondLst>
                        <p:cond delay="0"/>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36"/>
                                        </p:tgtEl>
                                        <p:attrNameLst>
                                          <p:attrName>style.visibility</p:attrName>
                                        </p:attrNameLst>
                                      </p:cBhvr>
                                      <p:to>
                                        <p:strVal val="visible"/>
                                      </p:to>
                                    </p:set>
                                    <p:anim calcmode="lin" valueType="num">
                                      <p:cBhvr>
                                        <p:cTn id="47" dur="500" fill="hold"/>
                                        <p:tgtEl>
                                          <p:spTgt spid="36"/>
                                        </p:tgtEl>
                                        <p:attrNameLst>
                                          <p:attrName>ppt_w</p:attrName>
                                        </p:attrNameLst>
                                      </p:cBhvr>
                                      <p:tavLst>
                                        <p:tav tm="0">
                                          <p:val>
                                            <p:fltVal val="0"/>
                                          </p:val>
                                        </p:tav>
                                        <p:tav tm="100000">
                                          <p:val>
                                            <p:strVal val="#ppt_w"/>
                                          </p:val>
                                        </p:tav>
                                      </p:tavLst>
                                    </p:anim>
                                    <p:anim calcmode="lin" valueType="num">
                                      <p:cBhvr>
                                        <p:cTn id="48" dur="500" fill="hold"/>
                                        <p:tgtEl>
                                          <p:spTgt spid="36"/>
                                        </p:tgtEl>
                                        <p:attrNameLst>
                                          <p:attrName>ppt_h</p:attrName>
                                        </p:attrNameLst>
                                      </p:cBhvr>
                                      <p:tavLst>
                                        <p:tav tm="0">
                                          <p:val>
                                            <p:fltVal val="0"/>
                                          </p:val>
                                        </p:tav>
                                        <p:tav tm="100000">
                                          <p:val>
                                            <p:strVal val="#ppt_h"/>
                                          </p:val>
                                        </p:tav>
                                      </p:tavLst>
                                    </p:anim>
                                    <p:animEffect transition="in" filter="fade">
                                      <p:cBhvr>
                                        <p:cTn id="49" dur="500"/>
                                        <p:tgtEl>
                                          <p:spTgt spid="36"/>
                                        </p:tgtEl>
                                      </p:cBhvr>
                                    </p:animEffect>
                                  </p:childTnLst>
                                </p:cTn>
                              </p:par>
                              <p:par>
                                <p:cTn id="50" presetID="1" presetClass="mediacall" presetSubtype="0" fill="hold" nodeType="withEffect">
                                  <p:stCondLst>
                                    <p:cond delay="0"/>
                                  </p:stCondLst>
                                  <p:childTnLst>
                                    <p:cmd type="call" cmd="playFrom(0.0)">
                                      <p:cBhvr>
                                        <p:cTn id="51" dur="5120" fill="hold"/>
                                        <p:tgtEl>
                                          <p:spTgt spid="39"/>
                                        </p:tgtEl>
                                      </p:cBhvr>
                                    </p:cmd>
                                  </p:childTnLst>
                                </p:cTn>
                              </p:par>
                            </p:childTnLst>
                          </p:cTn>
                        </p:par>
                      </p:childTnLst>
                    </p:cTn>
                  </p:par>
                </p:childTnLst>
              </p:cTn>
              <p:nextCondLst>
                <p:cond evt="onClick" delay="0">
                  <p:tgtEl>
                    <p:spTgt spid="8"/>
                  </p:tgtEl>
                </p:cond>
              </p:nextCondLst>
            </p:seq>
            <p:seq concurrent="1" nextAc="seek">
              <p:cTn id="52" restart="whenNotActive" fill="hold" evtFilter="cancelBubble" nodeType="interactiveSeq">
                <p:stCondLst>
                  <p:cond evt="onClick" delay="0">
                    <p:tgtEl>
                      <p:spTgt spid="14"/>
                    </p:tgtEl>
                  </p:cond>
                </p:stCondLst>
                <p:endSync evt="end" delay="0">
                  <p:rtn val="all"/>
                </p:endSync>
                <p:childTnLst>
                  <p:par>
                    <p:cTn id="53" fill="hold">
                      <p:stCondLst>
                        <p:cond delay="0"/>
                      </p:stCondLst>
                      <p:childTnLst>
                        <p:par>
                          <p:cTn id="54" fill="hold">
                            <p:stCondLst>
                              <p:cond delay="0"/>
                            </p:stCondLst>
                            <p:childTnLst>
                              <p:par>
                                <p:cTn id="55" presetID="53" presetClass="entr" presetSubtype="16" fill="hold" nodeType="clickEffect">
                                  <p:stCondLst>
                                    <p:cond delay="0"/>
                                  </p:stCondLst>
                                  <p:childTnLst>
                                    <p:set>
                                      <p:cBhvr>
                                        <p:cTn id="56" dur="1" fill="hold">
                                          <p:stCondLst>
                                            <p:cond delay="0"/>
                                          </p:stCondLst>
                                        </p:cTn>
                                        <p:tgtEl>
                                          <p:spTgt spid="37"/>
                                        </p:tgtEl>
                                        <p:attrNameLst>
                                          <p:attrName>style.visibility</p:attrName>
                                        </p:attrNameLst>
                                      </p:cBhvr>
                                      <p:to>
                                        <p:strVal val="visible"/>
                                      </p:to>
                                    </p:set>
                                    <p:anim calcmode="lin" valueType="num">
                                      <p:cBhvr>
                                        <p:cTn id="57" dur="500" fill="hold"/>
                                        <p:tgtEl>
                                          <p:spTgt spid="37"/>
                                        </p:tgtEl>
                                        <p:attrNameLst>
                                          <p:attrName>ppt_w</p:attrName>
                                        </p:attrNameLst>
                                      </p:cBhvr>
                                      <p:tavLst>
                                        <p:tav tm="0">
                                          <p:val>
                                            <p:fltVal val="0"/>
                                          </p:val>
                                        </p:tav>
                                        <p:tav tm="100000">
                                          <p:val>
                                            <p:strVal val="#ppt_w"/>
                                          </p:val>
                                        </p:tav>
                                      </p:tavLst>
                                    </p:anim>
                                    <p:anim calcmode="lin" valueType="num">
                                      <p:cBhvr>
                                        <p:cTn id="58" dur="500" fill="hold"/>
                                        <p:tgtEl>
                                          <p:spTgt spid="37"/>
                                        </p:tgtEl>
                                        <p:attrNameLst>
                                          <p:attrName>ppt_h</p:attrName>
                                        </p:attrNameLst>
                                      </p:cBhvr>
                                      <p:tavLst>
                                        <p:tav tm="0">
                                          <p:val>
                                            <p:fltVal val="0"/>
                                          </p:val>
                                        </p:tav>
                                        <p:tav tm="100000">
                                          <p:val>
                                            <p:strVal val="#ppt_h"/>
                                          </p:val>
                                        </p:tav>
                                      </p:tavLst>
                                    </p:anim>
                                    <p:animEffect transition="in" filter="fade">
                                      <p:cBhvr>
                                        <p:cTn id="59" dur="500"/>
                                        <p:tgtEl>
                                          <p:spTgt spid="37"/>
                                        </p:tgtEl>
                                      </p:cBhvr>
                                    </p:animEffect>
                                  </p:childTnLst>
                                </p:cTn>
                              </p:par>
                              <p:par>
                                <p:cTn id="60" presetID="1" presetClass="mediacall" presetSubtype="0" fill="hold" nodeType="withEffect">
                                  <p:stCondLst>
                                    <p:cond delay="0"/>
                                  </p:stCondLst>
                                  <p:childTnLst>
                                    <p:cmd type="call" cmd="playFrom(0.0)">
                                      <p:cBhvr>
                                        <p:cTn id="61" dur="5120" fill="hold"/>
                                        <p:tgtEl>
                                          <p:spTgt spid="40"/>
                                        </p:tgtEl>
                                      </p:cBhvr>
                                    </p:cmd>
                                  </p:childTnLst>
                                </p:cTn>
                              </p:par>
                            </p:childTnLst>
                          </p:cTn>
                        </p:par>
                      </p:childTnLst>
                    </p:cTn>
                  </p:par>
                </p:childTnLst>
              </p:cTn>
              <p:nextCondLst>
                <p:cond evt="onClick" delay="0">
                  <p:tgtEl>
                    <p:spTgt spid="14"/>
                  </p:tgtEl>
                </p:cond>
              </p:nextCondLst>
            </p:seq>
            <p:seq concurrent="1" nextAc="seek">
              <p:cTn id="62" restart="whenNotActive" fill="hold" evtFilter="cancelBubble" nodeType="interactiveSeq">
                <p:stCondLst>
                  <p:cond evt="onClick" delay="0">
                    <p:tgtEl>
                      <p:spTgt spid="20"/>
                    </p:tgtEl>
                  </p:cond>
                </p:stCondLst>
                <p:endSync evt="end" delay="0">
                  <p:rtn val="all"/>
                </p:endSync>
                <p:childTnLst>
                  <p:par>
                    <p:cTn id="63" fill="hold">
                      <p:stCondLst>
                        <p:cond delay="0"/>
                      </p:stCondLst>
                      <p:childTnLst>
                        <p:par>
                          <p:cTn id="64" fill="hold">
                            <p:stCondLst>
                              <p:cond delay="0"/>
                            </p:stCondLst>
                            <p:childTnLst>
                              <p:par>
                                <p:cTn id="65" presetID="14" presetClass="entr" presetSubtype="10" fill="hold" nodeType="clickEffect">
                                  <p:stCondLst>
                                    <p:cond delay="0"/>
                                  </p:stCondLst>
                                  <p:childTnLst>
                                    <p:set>
                                      <p:cBhvr>
                                        <p:cTn id="66" dur="1" fill="hold">
                                          <p:stCondLst>
                                            <p:cond delay="0"/>
                                          </p:stCondLst>
                                        </p:cTn>
                                        <p:tgtEl>
                                          <p:spTgt spid="42"/>
                                        </p:tgtEl>
                                        <p:attrNameLst>
                                          <p:attrName>style.visibility</p:attrName>
                                        </p:attrNameLst>
                                      </p:cBhvr>
                                      <p:to>
                                        <p:strVal val="visible"/>
                                      </p:to>
                                    </p:set>
                                    <p:animEffect transition="in" filter="randombar(horizontal)">
                                      <p:cBhvr>
                                        <p:cTn id="67" dur="500"/>
                                        <p:tgtEl>
                                          <p:spTgt spid="42"/>
                                        </p:tgtEl>
                                      </p:cBhvr>
                                    </p:animEffect>
                                  </p:childTnLst>
                                </p:cTn>
                              </p:par>
                              <p:par>
                                <p:cTn id="68" presetID="1" presetClass="mediacall" presetSubtype="0" fill="hold" nodeType="withEffect">
                                  <p:stCondLst>
                                    <p:cond delay="0"/>
                                  </p:stCondLst>
                                  <p:childTnLst>
                                    <p:cmd type="call" cmd="playFrom(0.0)">
                                      <p:cBhvr>
                                        <p:cTn id="69" dur="1018" fill="hold"/>
                                        <p:tgtEl>
                                          <p:spTgt spid="41"/>
                                        </p:tgtEl>
                                      </p:cBhvr>
                                    </p:cmd>
                                  </p:childTnLst>
                                </p:cTn>
                              </p:par>
                            </p:childTnLst>
                          </p:cTn>
                        </p:par>
                      </p:childTnLst>
                    </p:cTn>
                  </p:par>
                </p:childTnLst>
              </p:cTn>
              <p:nextCondLst>
                <p:cond evt="onClick" delay="0">
                  <p:tgtEl>
                    <p:spTgt spid="20"/>
                  </p:tgtEl>
                </p:cond>
              </p:nextCondLst>
            </p:seq>
            <p:audio>
              <p:cMediaNode vol="80000">
                <p:cTn id="70" fill="hold" display="0">
                  <p:stCondLst>
                    <p:cond delay="indefinite"/>
                  </p:stCondLst>
                  <p:endCondLst>
                    <p:cond evt="onStopAudio" delay="0">
                      <p:tgtEl>
                        <p:sldTgt/>
                      </p:tgtEl>
                    </p:cond>
                  </p:endCondLst>
                </p:cTn>
                <p:tgtEl>
                  <p:spTgt spid="38"/>
                </p:tgtEl>
              </p:cMediaNode>
            </p:audio>
            <p:audio>
              <p:cMediaNode vol="80000">
                <p:cTn id="71" fill="hold" display="0">
                  <p:stCondLst>
                    <p:cond delay="indefinite"/>
                  </p:stCondLst>
                  <p:endCondLst>
                    <p:cond evt="onStopAudio" delay="0">
                      <p:tgtEl>
                        <p:sldTgt/>
                      </p:tgtEl>
                    </p:cond>
                  </p:endCondLst>
                </p:cTn>
                <p:tgtEl>
                  <p:spTgt spid="39"/>
                </p:tgtEl>
              </p:cMediaNode>
            </p:audio>
            <p:audio>
              <p:cMediaNode vol="80000">
                <p:cTn id="72" fill="hold" display="0">
                  <p:stCondLst>
                    <p:cond delay="indefinite"/>
                  </p:stCondLst>
                  <p:endCondLst>
                    <p:cond evt="onStopAudio" delay="0">
                      <p:tgtEl>
                        <p:sldTgt/>
                      </p:tgtEl>
                    </p:cond>
                  </p:endCondLst>
                </p:cTn>
                <p:tgtEl>
                  <p:spTgt spid="40"/>
                </p:tgtEl>
              </p:cMediaNode>
            </p:audio>
            <p:audio>
              <p:cMediaNode vol="80000">
                <p:cTn id="73" fill="hold" display="0">
                  <p:stCondLst>
                    <p:cond delay="indefinite"/>
                  </p:stCondLst>
                  <p:endCondLst>
                    <p:cond evt="onStopAudio" delay="0">
                      <p:tgtEl>
                        <p:sldTgt/>
                      </p:tgtEl>
                    </p:cond>
                  </p:endCondLst>
                </p:cTn>
                <p:tgtEl>
                  <p:spTgt spid="4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31">
            <a:extLst>
              <a:ext uri="{FF2B5EF4-FFF2-40B4-BE49-F238E27FC236}">
                <a16:creationId xmlns:a16="http://schemas.microsoft.com/office/drawing/2014/main" xmlns="" id="{D0C1909D-1B61-4FDC-9E36-41825FD6F10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25" r="368"/>
          <a:stretch/>
        </p:blipFill>
        <p:spPr>
          <a:xfrm>
            <a:off x="1" y="-24114"/>
            <a:ext cx="12192000" cy="6882114"/>
          </a:xfrm>
          <a:prstGeom prst="rect">
            <a:avLst/>
          </a:prstGeom>
        </p:spPr>
      </p:pic>
      <p:pic>
        <p:nvPicPr>
          <p:cNvPr id="13" name="图片 12" descr="图片包含 徽标&#10;&#10;描述已自动生成">
            <a:extLst>
              <a:ext uri="{FF2B5EF4-FFF2-40B4-BE49-F238E27FC236}">
                <a16:creationId xmlns:a16="http://schemas.microsoft.com/office/drawing/2014/main" xmlns="" id="{CCF8DD7B-FEE0-4FC3-B132-0AFA7B64BF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8588" y="1983515"/>
            <a:ext cx="1543165" cy="1445485"/>
          </a:xfrm>
          <a:prstGeom prst="rect">
            <a:avLst/>
          </a:prstGeom>
        </p:spPr>
      </p:pic>
      <p:pic>
        <p:nvPicPr>
          <p:cNvPr id="9" name="Picture 8">
            <a:extLst>
              <a:ext uri="{FF2B5EF4-FFF2-40B4-BE49-F238E27FC236}">
                <a16:creationId xmlns:a16="http://schemas.microsoft.com/office/drawing/2014/main" xmlns="" id="{416AA52A-2568-3B14-1382-2943F1A7FFD1}"/>
              </a:ext>
            </a:extLst>
          </p:cNvPr>
          <p:cNvPicPr>
            <a:picLocks noChangeAspect="1"/>
          </p:cNvPicPr>
          <p:nvPr/>
        </p:nvPicPr>
        <p:blipFill>
          <a:blip r:embed="rId4"/>
          <a:stretch>
            <a:fillRect/>
          </a:stretch>
        </p:blipFill>
        <p:spPr>
          <a:xfrm>
            <a:off x="37361" y="-123920"/>
            <a:ext cx="1523956" cy="1678399"/>
          </a:xfrm>
          <a:prstGeom prst="rect">
            <a:avLst/>
          </a:prstGeom>
        </p:spPr>
      </p:pic>
      <p:sp>
        <p:nvSpPr>
          <p:cNvPr id="11" name="TextBox 10"/>
          <p:cNvSpPr txBox="1"/>
          <p:nvPr/>
        </p:nvSpPr>
        <p:spPr>
          <a:xfrm>
            <a:off x="4164077" y="870264"/>
            <a:ext cx="3163824" cy="1569660"/>
          </a:xfrm>
          <a:prstGeom prst="rect">
            <a:avLst/>
          </a:prstGeom>
          <a:noFill/>
        </p:spPr>
        <p:txBody>
          <a:bodyPr wrap="square" rtlCol="0">
            <a:spAutoFit/>
          </a:bodyPr>
          <a:lstStyle/>
          <a:p>
            <a:pPr algn="ctr"/>
            <a:r>
              <a:rPr lang="en-US" sz="9600">
                <a:solidFill>
                  <a:srgbClr val="FFC000"/>
                </a:solidFill>
                <a:effectLst>
                  <a:outerShdw blurRad="38100" dist="38100" dir="2700000" algn="tl">
                    <a:srgbClr val="000000">
                      <a:alpha val="43137"/>
                    </a:srgbClr>
                  </a:outerShdw>
                </a:effectLst>
                <a:latin typeface="SVN-Lobster" panose="02040603050506020204" pitchFamily="18" charset="0"/>
              </a:rPr>
              <a:t>Toán </a:t>
            </a:r>
          </a:p>
        </p:txBody>
      </p:sp>
      <p:pic>
        <p:nvPicPr>
          <p:cNvPr id="12" name="Picture 11"/>
          <p:cNvPicPr>
            <a:picLocks noChangeAspect="1"/>
          </p:cNvPicPr>
          <p:nvPr/>
        </p:nvPicPr>
        <p:blipFill>
          <a:blip r:embed="rId5"/>
          <a:stretch>
            <a:fillRect/>
          </a:stretch>
        </p:blipFill>
        <p:spPr>
          <a:xfrm>
            <a:off x="1741948" y="2157087"/>
            <a:ext cx="8708106" cy="3995980"/>
          </a:xfrm>
          <a:prstGeom prst="rect">
            <a:avLst/>
          </a:prstGeom>
        </p:spPr>
      </p:pic>
      <p:sp>
        <p:nvSpPr>
          <p:cNvPr id="14" name="TextBox 13"/>
          <p:cNvSpPr txBox="1"/>
          <p:nvPr/>
        </p:nvSpPr>
        <p:spPr>
          <a:xfrm>
            <a:off x="6096001" y="4677814"/>
            <a:ext cx="3072384" cy="646331"/>
          </a:xfrm>
          <a:prstGeom prst="rect">
            <a:avLst/>
          </a:prstGeom>
          <a:noFill/>
        </p:spPr>
        <p:txBody>
          <a:bodyPr wrap="square" rtlCol="0">
            <a:spAutoFit/>
          </a:bodyPr>
          <a:lstStyle/>
          <a:p>
            <a:r>
              <a:rPr lang="en-US" sz="3600">
                <a:solidFill>
                  <a:srgbClr val="002060"/>
                </a:solidFill>
                <a:latin typeface="UTM Hanzel" panose="02040603050506020204" pitchFamily="18" charset="0"/>
              </a:rPr>
              <a:t>(Trang 51)</a:t>
            </a:r>
          </a:p>
        </p:txBody>
      </p:sp>
      <p:grpSp>
        <p:nvGrpSpPr>
          <p:cNvPr id="15" name="组合 7"/>
          <p:cNvGrpSpPr/>
          <p:nvPr/>
        </p:nvGrpSpPr>
        <p:grpSpPr>
          <a:xfrm>
            <a:off x="10465340" y="1725427"/>
            <a:ext cx="553230" cy="2868068"/>
            <a:chOff x="5942039" y="2189707"/>
            <a:chExt cx="579412" cy="3003799"/>
          </a:xfrm>
        </p:grpSpPr>
        <p:sp>
          <p:nvSpPr>
            <p:cNvPr id="16" name="心形 4"/>
            <p:cNvSpPr/>
            <p:nvPr/>
          </p:nvSpPr>
          <p:spPr>
            <a:xfrm>
              <a:off x="5942039" y="2189707"/>
              <a:ext cx="579412" cy="516550"/>
            </a:xfrm>
            <a:prstGeom prst="heart">
              <a:avLst/>
            </a:prstGeom>
            <a:solidFill>
              <a:srgbClr val="F88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sp>
          <p:nvSpPr>
            <p:cNvPr id="17" name="心形 21"/>
            <p:cNvSpPr/>
            <p:nvPr/>
          </p:nvSpPr>
          <p:spPr>
            <a:xfrm>
              <a:off x="5942039" y="3018790"/>
              <a:ext cx="579412" cy="516550"/>
            </a:xfrm>
            <a:prstGeom prst="heart">
              <a:avLst/>
            </a:prstGeom>
            <a:solidFill>
              <a:srgbClr val="F88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sp>
          <p:nvSpPr>
            <p:cNvPr id="18" name="心形 24"/>
            <p:cNvSpPr/>
            <p:nvPr/>
          </p:nvSpPr>
          <p:spPr>
            <a:xfrm>
              <a:off x="5942039" y="3847873"/>
              <a:ext cx="579412" cy="516550"/>
            </a:xfrm>
            <a:prstGeom prst="heart">
              <a:avLst/>
            </a:prstGeom>
            <a:solidFill>
              <a:srgbClr val="F88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sp>
          <p:nvSpPr>
            <p:cNvPr id="19" name="心形 29"/>
            <p:cNvSpPr/>
            <p:nvPr/>
          </p:nvSpPr>
          <p:spPr>
            <a:xfrm>
              <a:off x="5942039" y="4676956"/>
              <a:ext cx="579412" cy="516550"/>
            </a:xfrm>
            <a:prstGeom prst="heart">
              <a:avLst/>
            </a:prstGeom>
            <a:solidFill>
              <a:srgbClr val="F88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spTree>
    <p:extLst>
      <p:ext uri="{BB962C8B-B14F-4D97-AF65-F5344CB8AC3E}">
        <p14:creationId xmlns:p14="http://schemas.microsoft.com/office/powerpoint/2010/main" val="25710819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anim calcmode="lin" valueType="num">
                                      <p:cBhvr>
                                        <p:cTn id="8" dur="2000" fill="hold"/>
                                        <p:tgtEl>
                                          <p:spTgt spid="11"/>
                                        </p:tgtEl>
                                        <p:attrNameLst>
                                          <p:attrName>ppt_w</p:attrName>
                                        </p:attrNameLst>
                                      </p:cBhvr>
                                      <p:tavLst>
                                        <p:tav tm="0" fmla="#ppt_w*sin(2.5*pi*$)">
                                          <p:val>
                                            <p:fltVal val="0"/>
                                          </p:val>
                                        </p:tav>
                                        <p:tav tm="100000">
                                          <p:val>
                                            <p:fltVal val="1"/>
                                          </p:val>
                                        </p:tav>
                                      </p:tavLst>
                                    </p:anim>
                                    <p:anim calcmode="lin" valueType="num">
                                      <p:cBhvr>
                                        <p:cTn id="9" dur="2000" fill="hold"/>
                                        <p:tgtEl>
                                          <p:spTgt spid="11"/>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53" presetClass="entr" presetSubtype="16"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animEffect transition="in" filter="fade">
                                      <p:cBhvr>
                                        <p:cTn id="15" dur="500"/>
                                        <p:tgtEl>
                                          <p:spTgt spid="12"/>
                                        </p:tgtEl>
                                      </p:cBhvr>
                                    </p:animEffect>
                                  </p:childTnLst>
                                </p:cTn>
                              </p:par>
                            </p:childTnLst>
                          </p:cTn>
                        </p:par>
                        <p:par>
                          <p:cTn id="16" fill="hold">
                            <p:stCondLst>
                              <p:cond delay="2500"/>
                            </p:stCondLst>
                            <p:childTnLst>
                              <p:par>
                                <p:cTn id="17" presetID="16" presetClass="entr" presetSubtype="21"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1"/>
          <p:cNvPicPr>
            <a:picLocks noChangeAspect="1"/>
          </p:cNvPicPr>
          <p:nvPr/>
        </p:nvPicPr>
        <p:blipFill>
          <a:blip r:embed="rId2"/>
          <a:stretch>
            <a:fillRect/>
          </a:stretch>
        </p:blipFill>
        <p:spPr>
          <a:xfrm>
            <a:off x="-529" y="-15539"/>
            <a:ext cx="12193057" cy="6889077"/>
          </a:xfrm>
          <a:prstGeom prst="rect">
            <a:avLst/>
          </a:prstGeom>
        </p:spPr>
      </p:pic>
      <p:pic>
        <p:nvPicPr>
          <p:cNvPr id="3" name="图片 14"/>
          <p:cNvPicPr>
            <a:picLocks noChangeAspect="1"/>
          </p:cNvPicPr>
          <p:nvPr/>
        </p:nvPicPr>
        <p:blipFill rotWithShape="1">
          <a:blip r:embed="rId3"/>
          <a:srcRect l="16051" t="13178"/>
          <a:stretch/>
        </p:blipFill>
        <p:spPr>
          <a:xfrm>
            <a:off x="-529" y="-15539"/>
            <a:ext cx="3105150" cy="2563742"/>
          </a:xfrm>
          <a:prstGeom prst="rect">
            <a:avLst/>
          </a:prstGeom>
        </p:spPr>
      </p:pic>
      <p:pic>
        <p:nvPicPr>
          <p:cNvPr id="4" name="图片 2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8484236" y="3942373"/>
            <a:ext cx="3314064" cy="2915627"/>
          </a:xfrm>
          <a:prstGeom prst="rect">
            <a:avLst/>
          </a:prstGeom>
        </p:spPr>
      </p:pic>
      <p:sp>
        <p:nvSpPr>
          <p:cNvPr id="5" name="TextBox 4"/>
          <p:cNvSpPr txBox="1"/>
          <p:nvPr/>
        </p:nvSpPr>
        <p:spPr>
          <a:xfrm>
            <a:off x="3105150" y="318648"/>
            <a:ext cx="4924925" cy="1107996"/>
          </a:xfrm>
          <a:prstGeom prst="rect">
            <a:avLst/>
          </a:prstGeom>
          <a:noFill/>
        </p:spPr>
        <p:txBody>
          <a:bodyPr wrap="square" rtlCol="0">
            <a:spAutoFit/>
          </a:bodyPr>
          <a:lstStyle/>
          <a:p>
            <a:pPr algn="ctr"/>
            <a:r>
              <a:rPr lang="en-US" sz="6600">
                <a:solidFill>
                  <a:schemeClr val="accent3">
                    <a:lumMod val="60000"/>
                    <a:lumOff val="40000"/>
                  </a:schemeClr>
                </a:solidFill>
                <a:effectLst>
                  <a:outerShdw blurRad="38100" dist="38100" dir="2700000" algn="tl">
                    <a:srgbClr val="000000">
                      <a:alpha val="43137"/>
                    </a:srgbClr>
                  </a:outerShdw>
                </a:effectLst>
                <a:latin typeface="SVN-Poky's" panose="020B0606040200020203" pitchFamily="34" charset="0"/>
              </a:rPr>
              <a:t>M</a:t>
            </a:r>
            <a:r>
              <a:rPr lang="en-US" sz="6600">
                <a:solidFill>
                  <a:srgbClr val="FF6699"/>
                </a:solidFill>
                <a:effectLst>
                  <a:outerShdw blurRad="38100" dist="38100" dir="2700000" algn="tl">
                    <a:srgbClr val="000000">
                      <a:alpha val="43137"/>
                    </a:srgbClr>
                  </a:outerShdw>
                </a:effectLst>
                <a:latin typeface="SVN-Poky's" panose="020B0606040200020203" pitchFamily="34" charset="0"/>
              </a:rPr>
              <a:t>ụ</a:t>
            </a:r>
            <a:r>
              <a:rPr lang="en-US" sz="6600">
                <a:solidFill>
                  <a:srgbClr val="7030A0"/>
                </a:solidFill>
                <a:effectLst>
                  <a:outerShdw blurRad="38100" dist="38100" dir="2700000" algn="tl">
                    <a:srgbClr val="000000">
                      <a:alpha val="43137"/>
                    </a:srgbClr>
                  </a:outerShdw>
                </a:effectLst>
                <a:latin typeface="SVN-Poky's" panose="020B0606040200020203" pitchFamily="34" charset="0"/>
              </a:rPr>
              <a:t>c</a:t>
            </a:r>
            <a:r>
              <a:rPr lang="en-US" sz="6600">
                <a:effectLst>
                  <a:outerShdw blurRad="38100" dist="38100" dir="2700000" algn="tl">
                    <a:srgbClr val="000000">
                      <a:alpha val="43137"/>
                    </a:srgbClr>
                  </a:outerShdw>
                </a:effectLst>
                <a:latin typeface="SVN-Poky's" panose="020B0606040200020203" pitchFamily="34" charset="0"/>
              </a:rPr>
              <a:t> </a:t>
            </a:r>
            <a:r>
              <a:rPr lang="en-US" sz="6600">
                <a:solidFill>
                  <a:srgbClr val="FF0000"/>
                </a:solidFill>
                <a:effectLst>
                  <a:outerShdw blurRad="38100" dist="38100" dir="2700000" algn="tl">
                    <a:srgbClr val="000000">
                      <a:alpha val="43137"/>
                    </a:srgbClr>
                  </a:outerShdw>
                </a:effectLst>
                <a:latin typeface="SVN-Poky's" panose="020B0606040200020203" pitchFamily="34" charset="0"/>
              </a:rPr>
              <a:t>t</a:t>
            </a:r>
            <a:r>
              <a:rPr lang="en-US" sz="6600">
                <a:solidFill>
                  <a:srgbClr val="00CC00"/>
                </a:solidFill>
                <a:effectLst>
                  <a:outerShdw blurRad="38100" dist="38100" dir="2700000" algn="tl">
                    <a:srgbClr val="000000">
                      <a:alpha val="43137"/>
                    </a:srgbClr>
                  </a:outerShdw>
                </a:effectLst>
                <a:latin typeface="SVN-Poky's" panose="020B0606040200020203" pitchFamily="34" charset="0"/>
              </a:rPr>
              <a:t>i</a:t>
            </a:r>
            <a:r>
              <a:rPr lang="en-US" sz="6600">
                <a:solidFill>
                  <a:srgbClr val="FFFF00"/>
                </a:solidFill>
                <a:effectLst>
                  <a:outerShdw blurRad="38100" dist="38100" dir="2700000" algn="tl">
                    <a:srgbClr val="000000">
                      <a:alpha val="43137"/>
                    </a:srgbClr>
                  </a:outerShdw>
                </a:effectLst>
                <a:latin typeface="SVN-Poky's" panose="020B0606040200020203" pitchFamily="34" charset="0"/>
              </a:rPr>
              <a:t>ê</a:t>
            </a:r>
            <a:r>
              <a:rPr lang="en-US" sz="6600">
                <a:solidFill>
                  <a:srgbClr val="0000FF"/>
                </a:solidFill>
                <a:effectLst>
                  <a:outerShdw blurRad="38100" dist="38100" dir="2700000" algn="tl">
                    <a:srgbClr val="000000">
                      <a:alpha val="43137"/>
                    </a:srgbClr>
                  </a:outerShdw>
                </a:effectLst>
                <a:latin typeface="SVN-Poky's" panose="020B0606040200020203" pitchFamily="34" charset="0"/>
              </a:rPr>
              <a:t>u</a:t>
            </a:r>
          </a:p>
        </p:txBody>
      </p:sp>
      <p:sp>
        <p:nvSpPr>
          <p:cNvPr id="6" name="TextBox 5"/>
          <p:cNvSpPr txBox="1"/>
          <p:nvPr/>
        </p:nvSpPr>
        <p:spPr>
          <a:xfrm>
            <a:off x="1552575" y="1845126"/>
            <a:ext cx="9298578" cy="3785652"/>
          </a:xfrm>
          <a:prstGeom prst="rect">
            <a:avLst/>
          </a:prstGeom>
          <a:noFill/>
        </p:spPr>
        <p:txBody>
          <a:bodyPr wrap="square" rtlCol="0">
            <a:spAutoFit/>
          </a:bodyPr>
          <a:lstStyle/>
          <a:p>
            <a:pPr algn="just"/>
            <a:r>
              <a:rPr lang="en-US" sz="3000">
                <a:solidFill>
                  <a:schemeClr val="accent4">
                    <a:lumMod val="75000"/>
                  </a:schemeClr>
                </a:solidFill>
                <a:latin typeface="UTM Avo" panose="02040603050506020204" pitchFamily="18" charset="0"/>
              </a:rPr>
              <a:t>*</a:t>
            </a:r>
            <a:r>
              <a:rPr lang="en-US" sz="3000" b="1">
                <a:solidFill>
                  <a:schemeClr val="accent4">
                    <a:lumMod val="75000"/>
                  </a:schemeClr>
                </a:solidFill>
                <a:latin typeface="UTM Avo" panose="02040603050506020204" pitchFamily="18" charset="0"/>
              </a:rPr>
              <a:t>Kiến thức, kĩ năng:</a:t>
            </a:r>
            <a:endParaRPr lang="en-US" sz="3000">
              <a:solidFill>
                <a:schemeClr val="accent4">
                  <a:lumMod val="75000"/>
                </a:schemeClr>
              </a:solidFill>
              <a:latin typeface="UTM Avo" panose="02040603050506020204" pitchFamily="18" charset="0"/>
            </a:endParaRPr>
          </a:p>
          <a:p>
            <a:pPr algn="just"/>
            <a:r>
              <a:rPr lang="en-US" sz="3000">
                <a:solidFill>
                  <a:schemeClr val="accent4">
                    <a:lumMod val="75000"/>
                  </a:schemeClr>
                </a:solidFill>
                <a:latin typeface="UTM Avo" panose="02040603050506020204" pitchFamily="18" charset="0"/>
              </a:rPr>
              <a:t>- HS đọc và viết thành thạo các số có ba chữ số.</a:t>
            </a:r>
          </a:p>
          <a:p>
            <a:pPr algn="just"/>
            <a:r>
              <a:rPr lang="en-US" sz="3000">
                <a:solidFill>
                  <a:schemeClr val="accent4">
                    <a:lumMod val="75000"/>
                  </a:schemeClr>
                </a:solidFill>
                <a:latin typeface="UTM Avo" panose="02040603050506020204" pitchFamily="18" charset="0"/>
              </a:rPr>
              <a:t>- Củng cố về cấu tạo của các số có ba chữ số.</a:t>
            </a:r>
          </a:p>
          <a:p>
            <a:pPr algn="just"/>
            <a:r>
              <a:rPr lang="en-US" sz="3000" b="1">
                <a:solidFill>
                  <a:schemeClr val="accent4">
                    <a:lumMod val="75000"/>
                  </a:schemeClr>
                </a:solidFill>
                <a:latin typeface="UTM Avo" panose="02040603050506020204" pitchFamily="18" charset="0"/>
              </a:rPr>
              <a:t>*Phát triển năng lực và phẩm chất:</a:t>
            </a:r>
            <a:endParaRPr lang="en-US" sz="3000">
              <a:solidFill>
                <a:schemeClr val="accent4">
                  <a:lumMod val="75000"/>
                </a:schemeClr>
              </a:solidFill>
              <a:latin typeface="UTM Avo" panose="02040603050506020204" pitchFamily="18" charset="0"/>
            </a:endParaRPr>
          </a:p>
          <a:p>
            <a:pPr algn="just"/>
            <a:r>
              <a:rPr lang="en-US" sz="3000">
                <a:solidFill>
                  <a:schemeClr val="accent4">
                    <a:lumMod val="75000"/>
                  </a:schemeClr>
                </a:solidFill>
                <a:latin typeface="UTM Avo" panose="02040603050506020204" pitchFamily="18" charset="0"/>
              </a:rPr>
              <a:t>- Phát triển năng lực mô hình hóa toán học.</a:t>
            </a:r>
          </a:p>
          <a:p>
            <a:pPr algn="just"/>
            <a:r>
              <a:rPr lang="en-US" sz="3000">
                <a:solidFill>
                  <a:schemeClr val="accent4">
                    <a:lumMod val="75000"/>
                  </a:schemeClr>
                </a:solidFill>
                <a:latin typeface="UTM Avo" panose="02040603050506020204" pitchFamily="18" charset="0"/>
              </a:rPr>
              <a:t>- Phát triển năng lực giải quyết vấn đề</a:t>
            </a:r>
          </a:p>
          <a:p>
            <a:pPr algn="just"/>
            <a:r>
              <a:rPr lang="en-US" sz="3000">
                <a:solidFill>
                  <a:schemeClr val="accent4">
                    <a:lumMod val="75000"/>
                  </a:schemeClr>
                </a:solidFill>
                <a:latin typeface="UTM Avo" panose="02040603050506020204" pitchFamily="18" charset="0"/>
              </a:rPr>
              <a:t>- Phát triển năng lực giao tiếp, rèn kĩ năng hợp tác, rèn tính cẩn thận.</a:t>
            </a:r>
          </a:p>
        </p:txBody>
      </p:sp>
    </p:spTree>
    <p:extLst>
      <p:ext uri="{BB962C8B-B14F-4D97-AF65-F5344CB8AC3E}">
        <p14:creationId xmlns:p14="http://schemas.microsoft.com/office/powerpoint/2010/main" val="1037184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randombar(horizontal)">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theme/theme1.xml><?xml version="1.0" encoding="utf-8"?>
<a:theme xmlns:a="http://schemas.openxmlformats.org/drawingml/2006/main" name="Office 主题">
  <a:themeElements>
    <a:clrScheme name="自定义 99">
      <a:dk1>
        <a:srgbClr val="000000"/>
      </a:dk1>
      <a:lt1>
        <a:srgbClr val="FFFFFF"/>
      </a:lt1>
      <a:dk2>
        <a:srgbClr val="2D3847"/>
      </a:dk2>
      <a:lt2>
        <a:srgbClr val="FFFFFF"/>
      </a:lt2>
      <a:accent1>
        <a:srgbClr val="EC9B29"/>
      </a:accent1>
      <a:accent2>
        <a:srgbClr val="76B53B"/>
      </a:accent2>
      <a:accent3>
        <a:srgbClr val="00ABB0"/>
      </a:accent3>
      <a:accent4>
        <a:srgbClr val="EE0038"/>
      </a:accent4>
      <a:accent5>
        <a:srgbClr val="EC9B29"/>
      </a:accent5>
      <a:accent6>
        <a:srgbClr val="76B53B"/>
      </a:accent6>
      <a:hlink>
        <a:srgbClr val="FEFFFE"/>
      </a:hlink>
      <a:folHlink>
        <a:srgbClr val="CFCCD0"/>
      </a:folHlink>
    </a:clrScheme>
    <a:fontScheme name="自定义 1">
      <a:majorFont>
        <a:latin typeface="思源黑体 CN Medium"/>
        <a:ea typeface="思源黑体 CN Bold"/>
        <a:cs typeface=""/>
      </a:majorFont>
      <a:minorFont>
        <a:latin typeface="思源黑体 CN Medium"/>
        <a:ea typeface="思源黑体 CN Medium"/>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88F9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Theme">
  <a:themeElements>
    <a:clrScheme name="PowerPointHub-Princess">
      <a:dk1>
        <a:sysClr val="windowText" lastClr="000000"/>
      </a:dk1>
      <a:lt1>
        <a:sysClr val="window" lastClr="FFFFFF"/>
      </a:lt1>
      <a:dk2>
        <a:srgbClr val="44546A"/>
      </a:dk2>
      <a:lt2>
        <a:srgbClr val="E7E6E6"/>
      </a:lt2>
      <a:accent1>
        <a:srgbClr val="FED0D0"/>
      </a:accent1>
      <a:accent2>
        <a:srgbClr val="F9AFAF"/>
      </a:accent2>
      <a:accent3>
        <a:srgbClr val="F77A9A"/>
      </a:accent3>
      <a:accent4>
        <a:srgbClr val="CF2665"/>
      </a:accent4>
      <a:accent5>
        <a:srgbClr val="777D9E"/>
      </a:accent5>
      <a:accent6>
        <a:srgbClr val="5B6087"/>
      </a:accent6>
      <a:hlink>
        <a:srgbClr val="0563C1"/>
      </a:hlink>
      <a:folHlink>
        <a:srgbClr val="954F72"/>
      </a:folHlink>
    </a:clrScheme>
    <a:fontScheme name="Custom 33">
      <a:majorFont>
        <a:latin typeface="Mali"/>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2_Office Theme">
  <a:themeElements>
    <a:clrScheme name="PowerPointHub-Princess">
      <a:dk1>
        <a:sysClr val="windowText" lastClr="000000"/>
      </a:dk1>
      <a:lt1>
        <a:sysClr val="window" lastClr="FFFFFF"/>
      </a:lt1>
      <a:dk2>
        <a:srgbClr val="44546A"/>
      </a:dk2>
      <a:lt2>
        <a:srgbClr val="E7E6E6"/>
      </a:lt2>
      <a:accent1>
        <a:srgbClr val="FED0D0"/>
      </a:accent1>
      <a:accent2>
        <a:srgbClr val="F9AFAF"/>
      </a:accent2>
      <a:accent3>
        <a:srgbClr val="F77A9A"/>
      </a:accent3>
      <a:accent4>
        <a:srgbClr val="CF2665"/>
      </a:accent4>
      <a:accent5>
        <a:srgbClr val="777D9E"/>
      </a:accent5>
      <a:accent6>
        <a:srgbClr val="5B6087"/>
      </a:accent6>
      <a:hlink>
        <a:srgbClr val="0563C1"/>
      </a:hlink>
      <a:folHlink>
        <a:srgbClr val="954F72"/>
      </a:folHlink>
    </a:clrScheme>
    <a:fontScheme name="Custom 33">
      <a:majorFont>
        <a:latin typeface="Mali"/>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208</TotalTime>
  <Words>398</Words>
  <Application>Microsoft Office PowerPoint</Application>
  <PresentationFormat>Custom</PresentationFormat>
  <Paragraphs>90</Paragraphs>
  <Slides>16</Slides>
  <Notes>1</Notes>
  <HiddenSlides>0</HiddenSlides>
  <MMClips>12</MMClips>
  <ScaleCrop>false</ScaleCrop>
  <HeadingPairs>
    <vt:vector size="6" baseType="variant">
      <vt:variant>
        <vt:lpstr>Fonts Used</vt:lpstr>
      </vt:variant>
      <vt:variant>
        <vt:i4>20</vt:i4>
      </vt:variant>
      <vt:variant>
        <vt:lpstr>Theme</vt:lpstr>
      </vt:variant>
      <vt:variant>
        <vt:i4>3</vt:i4>
      </vt:variant>
      <vt:variant>
        <vt:lpstr>Slide Titles</vt:lpstr>
      </vt:variant>
      <vt:variant>
        <vt:i4>16</vt:i4>
      </vt:variant>
    </vt:vector>
  </HeadingPairs>
  <TitlesOfParts>
    <vt:vector size="39" baseType="lpstr">
      <vt:lpstr>Arial</vt:lpstr>
      <vt:lpstr>UTM Avo</vt:lpstr>
      <vt:lpstr>Wingdings</vt:lpstr>
      <vt:lpstr>Mali</vt:lpstr>
      <vt:lpstr>UTM Hanzel</vt:lpstr>
      <vt:lpstr>思源黑体 CN Medium</vt:lpstr>
      <vt:lpstr>#9Slide03 SVNCintra</vt:lpstr>
      <vt:lpstr>Calibri</vt:lpstr>
      <vt:lpstr>#9Slide04 Trirong Thin</vt:lpstr>
      <vt:lpstr>Times New Roman</vt:lpstr>
      <vt:lpstr>iCiel Cadena</vt:lpstr>
      <vt:lpstr>#9Slide07 Koni</vt:lpstr>
      <vt:lpstr>#9Slide07 HoneyCream</vt:lpstr>
      <vt:lpstr>SVN-Poky's</vt:lpstr>
      <vt:lpstr>SVN-Lobster</vt:lpstr>
      <vt:lpstr>Calibri Light</vt:lpstr>
      <vt:lpstr>Cambria</vt:lpstr>
      <vt:lpstr>#9Slide07 IcielCrocante</vt:lpstr>
      <vt:lpstr>UTM Cancel</vt:lpstr>
      <vt:lpstr>Englebert</vt:lpstr>
      <vt:lpstr>Office 主题</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 NGỌC</dc:creator>
  <cp:keywords>MĂNGNON</cp:keywords>
  <cp:lastModifiedBy>A</cp:lastModifiedBy>
  <cp:revision>23</cp:revision>
  <dcterms:created xsi:type="dcterms:W3CDTF">2023-02-16T15:43:25Z</dcterms:created>
  <dcterms:modified xsi:type="dcterms:W3CDTF">2024-02-29T08:02:58Z</dcterms:modified>
</cp:coreProperties>
</file>