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sldIdLst>
    <p:sldId id="257" r:id="rId2"/>
    <p:sldId id="279" r:id="rId3"/>
    <p:sldId id="271" r:id="rId4"/>
    <p:sldId id="277" r:id="rId5"/>
    <p:sldId id="280" r:id="rId6"/>
    <p:sldId id="278" r:id="rId7"/>
    <p:sldId id="276" r:id="rId8"/>
    <p:sldId id="281" r:id="rId9"/>
    <p:sldId id="259" r:id="rId10"/>
    <p:sldId id="258" r:id="rId11"/>
    <p:sldId id="260" r:id="rId12"/>
    <p:sldId id="261" r:id="rId13"/>
    <p:sldId id="265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等线 Light" panose="02010600030101010101" pitchFamily="2" charset="-122"/>
      <p:regular r:id="rId18"/>
    </p:embeddedFont>
    <p:embeddedFont>
      <p:font typeface="#9Slide05 Aphrodite Pro" panose="02000000000000000000" pitchFamily="2" charset="0"/>
      <p:regular r:id="rId19"/>
    </p:embeddedFont>
    <p:embeddedFont>
      <p:font typeface="#9Slide07 Altus" pitchFamily="2" charset="0"/>
      <p:regular r:id="rId20"/>
    </p:embeddedFont>
    <p:embeddedFont>
      <p:font typeface="#9Slide07 HoneyCream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SVN-Newton" panose="02040603050506020204" pitchFamily="18" charset="0"/>
      <p:regular r:id="rId30"/>
    </p:embeddedFont>
    <p:embeddedFont>
      <p:font typeface="UTM Showcard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5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D4CBE-2BD3-40FC-939A-AF21BA3F4F04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B3E20-8C51-434E-B692-F4E4FA4D7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42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441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761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69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87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00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17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97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92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304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733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11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56B05-B9C7-4A38-B071-819DA0A4F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C829217-FBC6-4EBA-8005-96B49A462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FC0A0-765B-4087-A6FF-43FB239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D53AD-1901-4E31-810F-4F720FC4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4EB5D0-5971-446E-A3E9-3CE0DF6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13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87E21-02B4-416C-8883-6C968A15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7B5CFE-B263-4C5E-8416-875F8E44A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CA433D-56C7-4488-8972-EC89A430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77C37A-A0CB-44F1-B670-EC808D1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6FBEB-3E69-45F6-AFEF-5DF21735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20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29FBE8-2F89-4B0C-96EF-194DF328D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E6AF8F-C1CB-4D62-BF70-005A83C8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A0642A-1028-4B74-A439-CAA8C271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3C280-7862-44B2-811B-D66F694B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A7308D-B9FC-44B6-A6FB-D8B2F213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2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AD8EC-9BA1-44F7-89A3-38F4C0E58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8C7AFC-2348-44F6-86AB-B8E640078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1D8A88-946D-4219-B3A3-2D8BB424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F209E1-FA89-4836-9A10-0E804BDD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A8BDE-4DAD-4718-B09E-357B3362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50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E5FCE-A266-4B69-9FC7-E28ABB18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15368D-523A-457C-8046-F2A0048E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0195B-37F6-47C9-90D3-4199D171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16A26E-41E1-464F-902B-8FA80E43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A3F2DA-2F53-4688-8B2D-C41EAF0E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7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C331F-DCA9-4319-B82D-0167B633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AFF0C5-4E6E-459A-975B-74CF16701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81EFBC-0FFD-4C71-97F0-8CE5054F9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7AF36D-08FF-4F8D-BECA-13BC02EA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8C24A3-0FE6-47D0-A611-A0D52CB3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4DD002-8AA3-4648-B5C6-3535B581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59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ED8F8-EE6D-490D-A0DF-2B3145FD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A9C633-0629-4D02-8C45-63A99998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F8D8AB-E2B1-462A-A85B-444897C1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606600-B657-472E-B110-269B9E525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A947C8-3A1B-47A0-999B-D3CD89670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523949-D4A1-4AA5-83FF-11009734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726FD3-07F1-4679-A719-CCC27108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368B81D-D969-4A84-AB4E-E893F4DD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9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E2DA17-D766-4127-B37B-39262AB24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226E6C-9BF8-43BD-863F-3207D805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8FB5BA3-3A34-4FDF-B4D0-1E017182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281D35-393F-4473-B358-E3480747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179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A708EB-1C1E-47A4-A16B-A554F173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8747E1-9788-4F25-8401-7252A65C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A97B8C-91DF-4AD2-A6B2-91B8D83F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69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E7E0DD-29EB-439A-9EE8-2FCCD6FE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5B7DE9-78CF-4459-AA3B-75AA9B0D7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050E88-8984-47DC-9109-AFEAF999D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DA5CCF-AD73-4E5A-B4F3-218968CE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8A9438-64EE-4194-834D-4893C2FC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753EDF-AA5E-4FFE-B0D6-DC0851AE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252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423C5-8BA8-485B-948B-8EE9F1D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FDD2B5-4D15-4844-8783-55D18374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2C3A4-8216-44E2-B3EE-EF2EC9F71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D8DB0B-DD48-44B7-9948-38BFD1F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A71228-32E4-428D-92A2-88943EEC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2F668-7069-4472-B9D5-870629FD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10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88DC33C-E054-41A0-976E-580C7EA7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5F0DB1-9388-4D2F-AF20-36D72DA5E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7E4B-9534-4DFC-A323-7FC39B164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DA9E-4B14-4C32-BD5A-5AD747B213A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978DCC-78D3-4928-BCE4-294D84609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C40403-A308-4EC7-90D3-4B4CA9B7F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733401-1546-4B1D-92BE-18AB0F64B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3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2402523" y="1661797"/>
            <a:ext cx="18745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US" sz="10000" b="0" i="0" u="none" strike="noStrike" kern="1200" cap="none" spc="0" normalizeH="0" baseline="0" noProof="0" dirty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441" y="2262317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sp>
        <p:nvSpPr>
          <p:cNvPr id="24" name="Google Shape;1910;p31">
            <a:extLst>
              <a:ext uri="{FF2B5EF4-FFF2-40B4-BE49-F238E27FC236}">
                <a16:creationId xmlns:a16="http://schemas.microsoft.com/office/drawing/2014/main" id="{E4CC77B8-F17E-79E4-B3C9-5B07D794B153}"/>
              </a:ext>
            </a:extLst>
          </p:cNvPr>
          <p:cNvSpPr txBox="1">
            <a:spLocks/>
          </p:cNvSpPr>
          <p:nvPr/>
        </p:nvSpPr>
        <p:spPr>
          <a:xfrm rot="18821634">
            <a:off x="-955398" y="2558052"/>
            <a:ext cx="4630447" cy="1360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E77"/>
              </a:buClr>
              <a:buSzPts val="3600"/>
              <a:buFont typeface="Chango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rPr>
              <a:t>Toán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sym typeface="Chang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86641" y="4116160"/>
            <a:ext cx="2576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58284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40,41)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58284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"/>
                            </p:stCondLst>
                            <p:childTnLst>
                              <p:par>
                                <p:cTn id="27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2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0375" y="264602"/>
            <a:ext cx="10870133" cy="60538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" name="图片 50" descr="背景页">
            <a:extLst>
              <a:ext uri="{FF2B5EF4-FFF2-40B4-BE49-F238E27FC236}">
                <a16:creationId xmlns:a16="http://schemas.microsoft.com/office/drawing/2014/main" id="{02107E99-FE24-40C5-B942-6B840D360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6800"/>
            <a:ext cx="12192000" cy="43789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162941-ED41-4757-9204-ABD7B88AC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72" y="5276005"/>
            <a:ext cx="1373933" cy="1373933"/>
          </a:xfrm>
          <a:prstGeom prst="rect">
            <a:avLst/>
          </a:prstGeom>
        </p:spPr>
      </p:pic>
      <p:sp>
        <p:nvSpPr>
          <p:cNvPr id="93" name="任意多边形 27">
            <a:extLst>
              <a:ext uri="{FF2B5EF4-FFF2-40B4-BE49-F238E27FC236}">
                <a16:creationId xmlns:a16="http://schemas.microsoft.com/office/drawing/2014/main" id="{F9DABD06-A78B-48EC-993A-5B03D520B5F6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sp>
        <p:nvSpPr>
          <p:cNvPr id="94" name="任意多边形 10">
            <a:extLst>
              <a:ext uri="{FF2B5EF4-FFF2-40B4-BE49-F238E27FC236}">
                <a16:creationId xmlns:a16="http://schemas.microsoft.com/office/drawing/2014/main" id="{F686E58C-FC60-433E-86D4-D5731BFD9F3E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5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96DF383-FE3D-4209-9869-5C987CFB41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80" y="4917336"/>
            <a:ext cx="1158875" cy="1158875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999230F-5BC6-6D41-99E0-05A75EF728D5}"/>
              </a:ext>
            </a:extLst>
          </p:cNvPr>
          <p:cNvSpPr/>
          <p:nvPr/>
        </p:nvSpPr>
        <p:spPr>
          <a:xfrm>
            <a:off x="1546668" y="422193"/>
            <a:ext cx="1111989" cy="6055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866122" y="470126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49979" y="293260"/>
            <a:ext cx="6689241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kẹo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kẹo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46F0CD-71EB-8E4F-AC28-4D4868BAC64C}"/>
              </a:ext>
            </a:extLst>
          </p:cNvPr>
          <p:cNvGrpSpPr/>
          <p:nvPr/>
        </p:nvGrpSpPr>
        <p:grpSpPr>
          <a:xfrm>
            <a:off x="1043725" y="1618274"/>
            <a:ext cx="10292106" cy="1795811"/>
            <a:chOff x="1108953" y="1534131"/>
            <a:chExt cx="10292106" cy="17958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343FA1-FE46-FE48-808B-A8C7D993CC89}"/>
                </a:ext>
              </a:extLst>
            </p:cNvPr>
            <p:cNvGrpSpPr/>
            <p:nvPr/>
          </p:nvGrpSpPr>
          <p:grpSpPr>
            <a:xfrm>
              <a:off x="1108953" y="1534131"/>
              <a:ext cx="10292106" cy="1795811"/>
              <a:chOff x="1108953" y="1777027"/>
              <a:chExt cx="10292106" cy="1795811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8FD5C36-AD62-004D-BE13-5B720BEE9631}"/>
                  </a:ext>
                </a:extLst>
              </p:cNvPr>
              <p:cNvSpPr txBox="1"/>
              <p:nvPr/>
            </p:nvSpPr>
            <p:spPr>
              <a:xfrm>
                <a:off x="1108953" y="1777027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a)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9D7C23F-4AF0-3141-8DE3-B05A3504E6D0}"/>
                  </a:ext>
                </a:extLst>
              </p:cNvPr>
              <p:cNvSpPr txBox="1"/>
              <p:nvPr/>
            </p:nvSpPr>
            <p:spPr>
              <a:xfrm>
                <a:off x="6350702" y="2094485"/>
                <a:ext cx="5050357" cy="1478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Có             lọ kẹo.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Có tất cả              viên kẹo.</a:t>
                </a:r>
              </a:p>
            </p:txBody>
          </p: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85C6A422-7C74-4348-B237-4CB6EF391811}"/>
                  </a:ext>
                </a:extLst>
              </p:cNvPr>
              <p:cNvSpPr/>
              <p:nvPr/>
            </p:nvSpPr>
            <p:spPr>
              <a:xfrm>
                <a:off x="7359085" y="2152337"/>
                <a:ext cx="675171" cy="5481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EC0F5D42-D0AB-0F4C-92FD-933ECE345BAB}"/>
                  </a:ext>
                </a:extLst>
              </p:cNvPr>
              <p:cNvSpPr/>
              <p:nvPr/>
            </p:nvSpPr>
            <p:spPr>
              <a:xfrm>
                <a:off x="8502488" y="2897071"/>
                <a:ext cx="816957" cy="55950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C4DB88D-113F-C145-89A4-06245EF0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148" y="1727295"/>
              <a:ext cx="4051300" cy="14605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6F20EC-CA2E-DB4D-B701-73C2BEE8AAA2}"/>
              </a:ext>
            </a:extLst>
          </p:cNvPr>
          <p:cNvGrpSpPr/>
          <p:nvPr/>
        </p:nvGrpSpPr>
        <p:grpSpPr>
          <a:xfrm>
            <a:off x="1108953" y="3348350"/>
            <a:ext cx="10352200" cy="2635700"/>
            <a:chOff x="1108953" y="3348350"/>
            <a:chExt cx="10352200" cy="26357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21ECB46-E9EB-CF4D-801F-7433EDD895FF}"/>
                </a:ext>
              </a:extLst>
            </p:cNvPr>
            <p:cNvGrpSpPr/>
            <p:nvPr/>
          </p:nvGrpSpPr>
          <p:grpSpPr>
            <a:xfrm>
              <a:off x="1108953" y="3348350"/>
              <a:ext cx="10352200" cy="2635700"/>
              <a:chOff x="1100533" y="3915351"/>
              <a:chExt cx="10352200" cy="2635700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EB57CD5-C640-D945-96BA-191673BEC3C0}"/>
                  </a:ext>
                </a:extLst>
              </p:cNvPr>
              <p:cNvSpPr txBox="1"/>
              <p:nvPr/>
            </p:nvSpPr>
            <p:spPr>
              <a:xfrm>
                <a:off x="1100533" y="3915351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b)</a:t>
                </a: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EB2C779-5412-9249-8DFD-31A2900FFA6C}"/>
                  </a:ext>
                </a:extLst>
              </p:cNvPr>
              <p:cNvGrpSpPr/>
              <p:nvPr/>
            </p:nvGrpSpPr>
            <p:grpSpPr>
              <a:xfrm>
                <a:off x="1606731" y="5795246"/>
                <a:ext cx="9846002" cy="755805"/>
                <a:chOff x="1606731" y="5795246"/>
                <a:chExt cx="9846002" cy="755805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3717EC4F-608B-804B-88A4-05D8E64360FA}"/>
                    </a:ext>
                  </a:extLst>
                </p:cNvPr>
                <p:cNvGrpSpPr/>
                <p:nvPr/>
              </p:nvGrpSpPr>
              <p:grpSpPr>
                <a:xfrm>
                  <a:off x="1606731" y="5811361"/>
                  <a:ext cx="3394455" cy="739690"/>
                  <a:chOff x="6503102" y="2246885"/>
                  <a:chExt cx="3394455" cy="739690"/>
                </a:xfrm>
              </p:grpSpPr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25D55262-7F49-634F-80FE-C4662C6C70CA}"/>
                      </a:ext>
                    </a:extLst>
                  </p:cNvPr>
                  <p:cNvSpPr txBox="1"/>
                  <p:nvPr/>
                </p:nvSpPr>
                <p:spPr>
                  <a:xfrm>
                    <a:off x="6503102" y="2246885"/>
                    <a:ext cx="3394455" cy="73969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342900" marR="0" lvl="0" indent="-34290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</a:rPr>
                      <a:t>Có             lọ kẹo.</a:t>
                    </a:r>
                  </a:p>
                </p:txBody>
              </p:sp>
              <p:sp>
                <p:nvSpPr>
                  <p:cNvPr id="42" name="Rounded Rectangle 41">
                    <a:extLst>
                      <a:ext uri="{FF2B5EF4-FFF2-40B4-BE49-F238E27FC236}">
                        <a16:creationId xmlns:a16="http://schemas.microsoft.com/office/drawing/2014/main" id="{B9F595A3-29BB-1B43-8840-AC368396D7DF}"/>
                      </a:ext>
                    </a:extLst>
                  </p:cNvPr>
                  <p:cNvSpPr/>
                  <p:nvPr/>
                </p:nvSpPr>
                <p:spPr>
                  <a:xfrm>
                    <a:off x="7546608" y="2255052"/>
                    <a:ext cx="675171" cy="675171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endParaRPr>
                  </a:p>
                </p:txBody>
              </p: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86768EC5-40D7-474F-B3A4-221A8E759311}"/>
                    </a:ext>
                  </a:extLst>
                </p:cNvPr>
                <p:cNvGrpSpPr/>
                <p:nvPr/>
              </p:nvGrpSpPr>
              <p:grpSpPr>
                <a:xfrm>
                  <a:off x="6402376" y="5795246"/>
                  <a:ext cx="5050357" cy="755805"/>
                  <a:chOff x="6402376" y="5738094"/>
                  <a:chExt cx="5050357" cy="755805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48B04587-D7D0-C442-9E8C-29CDFFF07CD1}"/>
                      </a:ext>
                    </a:extLst>
                  </p:cNvPr>
                  <p:cNvSpPr/>
                  <p:nvPr/>
                </p:nvSpPr>
                <p:spPr>
                  <a:xfrm>
                    <a:off x="6402376" y="5754209"/>
                    <a:ext cx="5050357" cy="7396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342900" marR="0" lvl="0" indent="-34290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 pitchFamily="34" charset="0"/>
                      <a:buChar char="•"/>
                      <a:tabLst/>
                      <a:defRPr/>
                    </a:pPr>
                    <a:r>
                      <a:rPr kumimoji="0" lang="en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</a:rPr>
                      <a:t>Có tất cả              viên kẹo.</a:t>
                    </a:r>
                  </a:p>
                </p:txBody>
              </p:sp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C6E6A3E6-4F4B-3940-AAE3-CEC04BA5AB7A}"/>
                      </a:ext>
                    </a:extLst>
                  </p:cNvPr>
                  <p:cNvSpPr/>
                  <p:nvPr/>
                </p:nvSpPr>
                <p:spPr>
                  <a:xfrm>
                    <a:off x="8723919" y="5738094"/>
                    <a:ext cx="816957" cy="675171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V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endParaRPr>
                  </a:p>
                </p:txBody>
              </p:sp>
            </p:grpSp>
          </p:grp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D5841F1-B538-CF47-AFD2-FF55A015D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980" y="3507930"/>
              <a:ext cx="6972300" cy="1498600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6540F7F9-4899-074C-AA81-5854F1D488BD}"/>
              </a:ext>
            </a:extLst>
          </p:cNvPr>
          <p:cNvSpPr/>
          <p:nvPr/>
        </p:nvSpPr>
        <p:spPr>
          <a:xfrm>
            <a:off x="7420520" y="1999597"/>
            <a:ext cx="428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055FDBC-1605-D846-A95B-18BA3161B35E}"/>
              </a:ext>
            </a:extLst>
          </p:cNvPr>
          <p:cNvSpPr/>
          <p:nvPr/>
        </p:nvSpPr>
        <p:spPr>
          <a:xfrm>
            <a:off x="8437260" y="2707967"/>
            <a:ext cx="91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400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7AA3558-A2B2-D444-AA21-A3CBB7A2CAC5}"/>
              </a:ext>
            </a:extLst>
          </p:cNvPr>
          <p:cNvSpPr/>
          <p:nvPr/>
        </p:nvSpPr>
        <p:spPr>
          <a:xfrm>
            <a:off x="2808559" y="5343898"/>
            <a:ext cx="428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1F15C68-7EE2-8042-8AFB-67538ABE6E10}"/>
              </a:ext>
            </a:extLst>
          </p:cNvPr>
          <p:cNvSpPr/>
          <p:nvPr/>
        </p:nvSpPr>
        <p:spPr>
          <a:xfrm>
            <a:off x="8664052" y="5343898"/>
            <a:ext cx="91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344087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ldLvl="0" animBg="1"/>
      <p:bldP spid="22" grpId="0" animBg="1"/>
      <p:bldP spid="24" grpId="0" uiExpand="1" build="p"/>
      <p:bldP spid="43" grpId="0"/>
      <p:bldP spid="44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A033DD53-1C8D-4F98-9434-4E00B4483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15615"/>
            <a:ext cx="944642" cy="944642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02CD751-3A78-2E4E-965D-7117AD1BCD3C}"/>
              </a:ext>
            </a:extLst>
          </p:cNvPr>
          <p:cNvSpPr/>
          <p:nvPr/>
        </p:nvSpPr>
        <p:spPr>
          <a:xfrm>
            <a:off x="1546669" y="42219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506055" y="215095"/>
            <a:ext cx="1199182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 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F298974-489A-FA44-ACDA-DBBB606D0F8B}"/>
              </a:ext>
            </a:extLst>
          </p:cNvPr>
          <p:cNvGrpSpPr/>
          <p:nvPr/>
        </p:nvGrpSpPr>
        <p:grpSpPr>
          <a:xfrm>
            <a:off x="1899366" y="920409"/>
            <a:ext cx="8757638" cy="5415652"/>
            <a:chOff x="728663" y="114300"/>
            <a:chExt cx="10720387" cy="662940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BE7E04D-5BAE-2A4D-A830-03FFC291C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" y="114300"/>
              <a:ext cx="10706100" cy="6629400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91F22A9-5E79-F643-BFF1-B73D8AD60713}"/>
                </a:ext>
              </a:extLst>
            </p:cNvPr>
            <p:cNvSpPr/>
            <p:nvPr/>
          </p:nvSpPr>
          <p:spPr>
            <a:xfrm>
              <a:off x="728663" y="114301"/>
              <a:ext cx="314325" cy="585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F25FBC3-F975-B34B-ADA5-62BE4353D6F2}"/>
              </a:ext>
            </a:extLst>
          </p:cNvPr>
          <p:cNvGrpSpPr/>
          <p:nvPr/>
        </p:nvGrpSpPr>
        <p:grpSpPr>
          <a:xfrm>
            <a:off x="5362480" y="1000765"/>
            <a:ext cx="861642" cy="822305"/>
            <a:chOff x="5362480" y="1000765"/>
            <a:chExt cx="861642" cy="82230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1E134AE-D5F3-694C-AF09-48DFECD925C6}"/>
                </a:ext>
              </a:extLst>
            </p:cNvPr>
            <p:cNvSpPr txBox="1"/>
            <p:nvPr/>
          </p:nvSpPr>
          <p:spPr>
            <a:xfrm rot="21282462">
              <a:off x="5362480" y="1000765"/>
              <a:ext cx="861642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DCB820D-5891-F441-AB8D-CA8ED4136ABB}"/>
                </a:ext>
              </a:extLst>
            </p:cNvPr>
            <p:cNvSpPr/>
            <p:nvPr/>
          </p:nvSpPr>
          <p:spPr>
            <a:xfrm>
              <a:off x="5471977" y="1180546"/>
              <a:ext cx="6719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85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6922C8F-14C2-AD4D-86AC-87D826C47921}"/>
              </a:ext>
            </a:extLst>
          </p:cNvPr>
          <p:cNvGrpSpPr/>
          <p:nvPr/>
        </p:nvGrpSpPr>
        <p:grpSpPr>
          <a:xfrm>
            <a:off x="8962285" y="986039"/>
            <a:ext cx="861642" cy="822305"/>
            <a:chOff x="5378956" y="1196024"/>
            <a:chExt cx="861642" cy="82230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A658DA-0285-1B46-AF44-A32B2BFA9BF9}"/>
                </a:ext>
              </a:extLst>
            </p:cNvPr>
            <p:cNvSpPr txBox="1"/>
            <p:nvPr/>
          </p:nvSpPr>
          <p:spPr>
            <a:xfrm>
              <a:off x="5378956" y="1196024"/>
              <a:ext cx="861642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DC78B5A-FAB8-614E-9135-6C779401C92A}"/>
                </a:ext>
              </a:extLst>
            </p:cNvPr>
            <p:cNvSpPr/>
            <p:nvPr/>
          </p:nvSpPr>
          <p:spPr>
            <a:xfrm>
              <a:off x="5473787" y="1314788"/>
              <a:ext cx="6719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41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B35E31D-66D8-F746-835C-AA5C969069BC}"/>
              </a:ext>
            </a:extLst>
          </p:cNvPr>
          <p:cNvGrpSpPr/>
          <p:nvPr/>
        </p:nvGrpSpPr>
        <p:grpSpPr>
          <a:xfrm>
            <a:off x="3590872" y="3949361"/>
            <a:ext cx="861642" cy="822305"/>
            <a:chOff x="5370142" y="1065191"/>
            <a:chExt cx="861642" cy="82230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23F52AC-4B7F-A044-9536-6447B49616F7}"/>
                </a:ext>
              </a:extLst>
            </p:cNvPr>
            <p:cNvSpPr txBox="1"/>
            <p:nvPr/>
          </p:nvSpPr>
          <p:spPr>
            <a:xfrm rot="21282462">
              <a:off x="5370142" y="1065191"/>
              <a:ext cx="861642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3D432FD-7D51-B044-B2C3-4152567D167A}"/>
                </a:ext>
              </a:extLst>
            </p:cNvPr>
            <p:cNvSpPr/>
            <p:nvPr/>
          </p:nvSpPr>
          <p:spPr>
            <a:xfrm>
              <a:off x="5471977" y="1180546"/>
              <a:ext cx="6719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20ED45-6EF0-3E47-B466-C62D1713A709}"/>
              </a:ext>
            </a:extLst>
          </p:cNvPr>
          <p:cNvGrpSpPr/>
          <p:nvPr/>
        </p:nvGrpSpPr>
        <p:grpSpPr>
          <a:xfrm>
            <a:off x="5023893" y="3817677"/>
            <a:ext cx="1020012" cy="822305"/>
            <a:chOff x="5319944" y="998550"/>
            <a:chExt cx="1020012" cy="82230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202FC0F-F780-B34F-A36F-9B3637A4B0CC}"/>
                </a:ext>
              </a:extLst>
            </p:cNvPr>
            <p:cNvSpPr txBox="1"/>
            <p:nvPr/>
          </p:nvSpPr>
          <p:spPr>
            <a:xfrm rot="21282462">
              <a:off x="5319944" y="998550"/>
              <a:ext cx="994549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40C8EA1-1A94-E64C-A474-D38826FA46A6}"/>
                </a:ext>
              </a:extLst>
            </p:cNvPr>
            <p:cNvSpPr/>
            <p:nvPr/>
          </p:nvSpPr>
          <p:spPr>
            <a:xfrm>
              <a:off x="5424321" y="1126538"/>
              <a:ext cx="9156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100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777F35C-F3D2-8243-A41F-C5D400F4019C}"/>
              </a:ext>
            </a:extLst>
          </p:cNvPr>
          <p:cNvGrpSpPr/>
          <p:nvPr/>
        </p:nvGrpSpPr>
        <p:grpSpPr>
          <a:xfrm>
            <a:off x="8056150" y="3765884"/>
            <a:ext cx="861642" cy="822305"/>
            <a:chOff x="5362480" y="1000765"/>
            <a:chExt cx="861642" cy="82230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A646C6D-57C6-D34B-9DBA-5B883FECD82A}"/>
                </a:ext>
              </a:extLst>
            </p:cNvPr>
            <p:cNvSpPr txBox="1"/>
            <p:nvPr/>
          </p:nvSpPr>
          <p:spPr>
            <a:xfrm rot="21282462">
              <a:off x="5362480" y="1000765"/>
              <a:ext cx="861642" cy="822305"/>
            </a:xfrm>
            <a:prstGeom prst="ellipse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52E84B4-6ACC-224C-BEAF-D8AE9D71C248}"/>
                </a:ext>
              </a:extLst>
            </p:cNvPr>
            <p:cNvSpPr/>
            <p:nvPr/>
          </p:nvSpPr>
          <p:spPr>
            <a:xfrm>
              <a:off x="5506267" y="1146256"/>
              <a:ext cx="6719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99</a:t>
              </a:r>
              <a:endPara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577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A033DD53-1C8D-4F98-9434-4E00B4483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73" y="158750"/>
            <a:ext cx="944642" cy="944642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604C5278-D7EA-4FA8-A973-6616EE914AB1}"/>
              </a:ext>
            </a:extLst>
          </p:cNvPr>
          <p:cNvGrpSpPr/>
          <p:nvPr/>
        </p:nvGrpSpPr>
        <p:grpSpPr>
          <a:xfrm>
            <a:off x="8884249" y="3662209"/>
            <a:ext cx="3339465" cy="2978150"/>
            <a:chOff x="1117" y="2346"/>
            <a:chExt cx="5259" cy="4690"/>
          </a:xfrm>
        </p:grpSpPr>
        <p:sp>
          <p:nvSpPr>
            <p:cNvPr id="47" name="菱形 46">
              <a:extLst>
                <a:ext uri="{FF2B5EF4-FFF2-40B4-BE49-F238E27FC236}">
                  <a16:creationId xmlns:a16="http://schemas.microsoft.com/office/drawing/2014/main" id="{349D936A-CA24-4B76-8608-E3D2BEBF50A9}"/>
                </a:ext>
              </a:extLst>
            </p:cNvPr>
            <p:cNvSpPr/>
            <p:nvPr/>
          </p:nvSpPr>
          <p:spPr>
            <a:xfrm>
              <a:off x="1726" y="3762"/>
              <a:ext cx="3275" cy="3275"/>
            </a:xfrm>
            <a:prstGeom prst="diamond">
              <a:avLst/>
            </a:prstGeom>
            <a:noFill/>
            <a:ln>
              <a:solidFill>
                <a:srgbClr val="D94D5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48" name="菱形 47">
              <a:extLst>
                <a:ext uri="{FF2B5EF4-FFF2-40B4-BE49-F238E27FC236}">
                  <a16:creationId xmlns:a16="http://schemas.microsoft.com/office/drawing/2014/main" id="{8649BB9E-5DFD-4A35-99CE-C865A4712684}"/>
                </a:ext>
              </a:extLst>
            </p:cNvPr>
            <p:cNvSpPr/>
            <p:nvPr/>
          </p:nvSpPr>
          <p:spPr>
            <a:xfrm>
              <a:off x="1117" y="2346"/>
              <a:ext cx="3275" cy="3275"/>
            </a:xfrm>
            <a:prstGeom prst="diamond">
              <a:avLst/>
            </a:prstGeom>
            <a:solidFill>
              <a:srgbClr val="F5A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49" name="菱形 48">
              <a:extLst>
                <a:ext uri="{FF2B5EF4-FFF2-40B4-BE49-F238E27FC236}">
                  <a16:creationId xmlns:a16="http://schemas.microsoft.com/office/drawing/2014/main" id="{0BAFC60C-602E-4D42-AD89-70A143D01A27}"/>
                </a:ext>
              </a:extLst>
            </p:cNvPr>
            <p:cNvSpPr/>
            <p:nvPr/>
          </p:nvSpPr>
          <p:spPr>
            <a:xfrm>
              <a:off x="4150" y="4588"/>
              <a:ext cx="2226" cy="2226"/>
            </a:xfrm>
            <a:prstGeom prst="diamond">
              <a:avLst/>
            </a:prstGeom>
            <a:solidFill>
              <a:srgbClr val="FEDD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84F560A2-6374-4216-BB7E-188F361F13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09" y="5410483"/>
            <a:ext cx="662702" cy="6627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EAF9AC-40A7-42B0-B34D-4810EF939B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90" y="4053866"/>
            <a:ext cx="2988592" cy="2678089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E95D95C-3258-3D40-8880-EED6FAE01DB1}"/>
              </a:ext>
            </a:extLst>
          </p:cNvPr>
          <p:cNvSpPr/>
          <p:nvPr/>
        </p:nvSpPr>
        <p:spPr>
          <a:xfrm>
            <a:off x="2121222" y="442310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1342140" y="32232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2121222" y="292023"/>
            <a:ext cx="119918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 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327335-3CE5-2243-95CA-E217973E8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81" y="1671921"/>
            <a:ext cx="5226244" cy="464447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624C5A0-FF5C-5B4D-A50D-9E0AB256747F}"/>
              </a:ext>
            </a:extLst>
          </p:cNvPr>
          <p:cNvSpPr txBox="1"/>
          <p:nvPr/>
        </p:nvSpPr>
        <p:spPr>
          <a:xfrm>
            <a:off x="935467" y="1024930"/>
            <a:ext cx="5147563" cy="1685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Biết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 hộp nhỏ đựng 10 chiếc bánh.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 hộp to đựng 100 chiếc bánh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CBBD9C-B55A-4346-B95A-FF59138279A7}"/>
              </a:ext>
            </a:extLst>
          </p:cNvPr>
          <p:cNvGrpSpPr/>
          <p:nvPr/>
        </p:nvGrpSpPr>
        <p:grpSpPr>
          <a:xfrm>
            <a:off x="897875" y="2790075"/>
            <a:ext cx="5547314" cy="1179409"/>
            <a:chOff x="935467" y="2784913"/>
            <a:chExt cx="5547314" cy="117940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1BCD7B8-B6D3-5F4A-8307-0B558A18C2C8}"/>
                </a:ext>
              </a:extLst>
            </p:cNvPr>
            <p:cNvSpPr txBox="1"/>
            <p:nvPr/>
          </p:nvSpPr>
          <p:spPr>
            <a:xfrm>
              <a:off x="935467" y="2784913"/>
              <a:ext cx="5547314" cy="113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a) Hôm qua, Rô-bốt bán được 4 hộp to, tức là bán được        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      </a:t>
              </a: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chiếc bánh.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A26551E9-A5C3-7B4A-B3FC-BF44A731179C}"/>
                </a:ext>
              </a:extLst>
            </p:cNvPr>
            <p:cNvSpPr/>
            <p:nvPr/>
          </p:nvSpPr>
          <p:spPr>
            <a:xfrm>
              <a:off x="3357996" y="3349771"/>
              <a:ext cx="856586" cy="61455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F54FD4-B56B-474E-93D7-26DF1F6B5785}"/>
              </a:ext>
            </a:extLst>
          </p:cNvPr>
          <p:cNvGrpSpPr/>
          <p:nvPr/>
        </p:nvGrpSpPr>
        <p:grpSpPr>
          <a:xfrm>
            <a:off x="976931" y="4144745"/>
            <a:ext cx="5749588" cy="1165106"/>
            <a:chOff x="976931" y="2333566"/>
            <a:chExt cx="4769874" cy="116510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9505EB5-8855-ED4E-A41A-33FD22602D70}"/>
                </a:ext>
              </a:extLst>
            </p:cNvPr>
            <p:cNvSpPr txBox="1"/>
            <p:nvPr/>
          </p:nvSpPr>
          <p:spPr>
            <a:xfrm>
              <a:off x="976931" y="2333566"/>
              <a:ext cx="4769874" cy="113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b) Hôm nay, Rô-bốt bán được 8 hộp nhỏ, tức là bán được        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      </a:t>
              </a: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chiếc bánh.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08C6CEF4-C891-8542-9933-494376A57495}"/>
                </a:ext>
              </a:extLst>
            </p:cNvPr>
            <p:cNvSpPr/>
            <p:nvPr/>
          </p:nvSpPr>
          <p:spPr>
            <a:xfrm>
              <a:off x="3616864" y="2965472"/>
              <a:ext cx="623964" cy="533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B491662-342C-F443-BDAF-F7E3ECB5CAB0}"/>
              </a:ext>
            </a:extLst>
          </p:cNvPr>
          <p:cNvSpPr/>
          <p:nvPr/>
        </p:nvSpPr>
        <p:spPr>
          <a:xfrm>
            <a:off x="3216625" y="3384709"/>
            <a:ext cx="1064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400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B287A4D-87F3-0046-98EE-2DB35520D845}"/>
              </a:ext>
            </a:extLst>
          </p:cNvPr>
          <p:cNvSpPr/>
          <p:nvPr/>
        </p:nvSpPr>
        <p:spPr>
          <a:xfrm>
            <a:off x="4224592" y="4728760"/>
            <a:ext cx="6719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80</a:t>
            </a:r>
          </a:p>
        </p:txBody>
      </p:sp>
      <p:sp>
        <p:nvSpPr>
          <p:cNvPr id="37" name="椭圆 10">
            <a:extLst>
              <a:ext uri="{FF2B5EF4-FFF2-40B4-BE49-F238E27FC236}">
                <a16:creationId xmlns:a16="http://schemas.microsoft.com/office/drawing/2014/main" id="{75DC59C5-578F-4E75-AEB6-7D6C7B2C18CB}"/>
              </a:ext>
            </a:extLst>
          </p:cNvPr>
          <p:cNvSpPr/>
          <p:nvPr/>
        </p:nvSpPr>
        <p:spPr>
          <a:xfrm>
            <a:off x="6588874" y="234095"/>
            <a:ext cx="1461135" cy="1461135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  <a:ln>
            <a:solidFill>
              <a:srgbClr val="E58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8" name="椭圆 11">
            <a:extLst>
              <a:ext uri="{FF2B5EF4-FFF2-40B4-BE49-F238E27FC236}">
                <a16:creationId xmlns:a16="http://schemas.microsoft.com/office/drawing/2014/main" id="{D7B1270A-D511-4C73-93C2-0A9C9473B989}"/>
              </a:ext>
            </a:extLst>
          </p:cNvPr>
          <p:cNvSpPr/>
          <p:nvPr/>
        </p:nvSpPr>
        <p:spPr>
          <a:xfrm>
            <a:off x="10060419" y="234095"/>
            <a:ext cx="1461135" cy="1461135"/>
          </a:xfrm>
          <a:prstGeom prst="ellipse">
            <a:avLst/>
          </a:prstGeom>
          <a:blipFill rotWithShape="1">
            <a:blip r:embed="rId11"/>
            <a:stretch>
              <a:fillRect/>
            </a:stretch>
          </a:blipFill>
          <a:ln>
            <a:solidFill>
              <a:srgbClr val="E58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45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uiExpand="1" build="p"/>
      <p:bldP spid="28" grpId="0"/>
      <p:bldP spid="35" grpId="0"/>
      <p:bldP spid="36" grpId="0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29DD26D-B37D-45E6-ADC4-18D331175A1D}"/>
              </a:ext>
            </a:extLst>
          </p:cNvPr>
          <p:cNvSpPr/>
          <p:nvPr/>
        </p:nvSpPr>
        <p:spPr>
          <a:xfrm>
            <a:off x="-1" y="0"/>
            <a:ext cx="3081867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033DD53-1C8D-4F98-9434-4E00B4483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73" y="158750"/>
            <a:ext cx="944642" cy="94464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3E9A2B16-4C64-4DE1-97CC-83598A802F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" y="2341329"/>
            <a:ext cx="4380695" cy="46754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-2084661" y="1697338"/>
            <a:ext cx="18745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0" i="0" u="none" strike="noStrike" kern="1200" cap="none" spc="0" normalizeH="0" baseline="0" noProof="0" dirty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CHÚC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0" i="0" u="none" strike="noStrike" kern="1200" cap="none" spc="0" normalizeH="0" baseline="0" noProof="0" dirty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HỌC TỐT</a:t>
            </a:r>
            <a:endParaRPr kumimoji="0" lang="en-US" sz="9000" b="0" i="0" u="none" strike="noStrike" kern="1200" cap="none" spc="0" normalizeH="0" baseline="0" noProof="0" dirty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任意多边形 15">
            <a:extLst>
              <a:ext uri="{FF2B5EF4-FFF2-40B4-BE49-F238E27FC236}">
                <a16:creationId xmlns:a16="http://schemas.microsoft.com/office/drawing/2014/main" id="{AF0B0ABE-4D0A-4E82-9257-2375A24C5281}"/>
              </a:ext>
            </a:extLst>
          </p:cNvPr>
          <p:cNvSpPr/>
          <p:nvPr/>
        </p:nvSpPr>
        <p:spPr>
          <a:xfrm>
            <a:off x="2898843" y="4705958"/>
            <a:ext cx="7481406" cy="1993292"/>
          </a:xfrm>
          <a:custGeom>
            <a:avLst/>
            <a:gdLst>
              <a:gd name="connisteX0" fmla="*/ 0 w 8190865"/>
              <a:gd name="connsiteY0" fmla="*/ 2999740 h 2999740"/>
              <a:gd name="connisteX1" fmla="*/ 459740 w 8190865"/>
              <a:gd name="connsiteY1" fmla="*/ 2078990 h 2999740"/>
              <a:gd name="connisteX2" fmla="*/ 2237740 w 8190865"/>
              <a:gd name="connsiteY2" fmla="*/ 2317115 h 2999740"/>
              <a:gd name="connisteX3" fmla="*/ 4524375 w 8190865"/>
              <a:gd name="connsiteY3" fmla="*/ 1143000 h 2999740"/>
              <a:gd name="connisteX4" fmla="*/ 6889115 w 8190865"/>
              <a:gd name="connsiteY4" fmla="*/ 1285875 h 2999740"/>
              <a:gd name="connisteX5" fmla="*/ 7968615 w 8190865"/>
              <a:gd name="connsiteY5" fmla="*/ 205740 h 2999740"/>
              <a:gd name="connisteX6" fmla="*/ 8190865 w 8190865"/>
              <a:gd name="connsiteY6" fmla="*/ 0 h 29997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8190865" h="2999740">
                <a:moveTo>
                  <a:pt x="0" y="2999740"/>
                </a:moveTo>
                <a:cubicBezTo>
                  <a:pt x="56515" y="2810510"/>
                  <a:pt x="12065" y="2215515"/>
                  <a:pt x="459740" y="2078990"/>
                </a:cubicBezTo>
                <a:cubicBezTo>
                  <a:pt x="907415" y="1942465"/>
                  <a:pt x="1424940" y="2504440"/>
                  <a:pt x="2237740" y="2317115"/>
                </a:cubicBezTo>
                <a:cubicBezTo>
                  <a:pt x="3050540" y="2129790"/>
                  <a:pt x="3594100" y="1349375"/>
                  <a:pt x="4524375" y="1143000"/>
                </a:cubicBezTo>
                <a:cubicBezTo>
                  <a:pt x="5454650" y="936625"/>
                  <a:pt x="6200140" y="1473200"/>
                  <a:pt x="6889115" y="1285875"/>
                </a:cubicBezTo>
                <a:cubicBezTo>
                  <a:pt x="7578090" y="1098550"/>
                  <a:pt x="7708265" y="462915"/>
                  <a:pt x="7968615" y="205740"/>
                </a:cubicBezTo>
                <a:cubicBezTo>
                  <a:pt x="8228965" y="-51435"/>
                  <a:pt x="8168005" y="19685"/>
                  <a:pt x="8190865" y="0"/>
                </a:cubicBezTo>
              </a:path>
            </a:pathLst>
          </a:custGeom>
          <a:noFill/>
          <a:ln w="28575">
            <a:solidFill>
              <a:srgbClr val="E37D8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31" name="图片 34">
            <a:extLst>
              <a:ext uri="{FF2B5EF4-FFF2-40B4-BE49-F238E27FC236}">
                <a16:creationId xmlns:a16="http://schemas.microsoft.com/office/drawing/2014/main" id="{E16D73EA-8BDA-4ECF-9A6B-2C311CF0CD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1" r="41468"/>
          <a:stretch/>
        </p:blipFill>
        <p:spPr>
          <a:xfrm rot="20325246" flipH="1">
            <a:off x="10067246" y="2478834"/>
            <a:ext cx="2358776" cy="3520466"/>
          </a:xfrm>
          <a:prstGeom prst="rect">
            <a:avLst/>
          </a:prstGeom>
        </p:spPr>
      </p:pic>
      <p:pic>
        <p:nvPicPr>
          <p:cNvPr id="32" name="图片 12">
            <a:extLst>
              <a:ext uri="{FF2B5EF4-FFF2-40B4-BE49-F238E27FC236}">
                <a16:creationId xmlns:a16="http://schemas.microsoft.com/office/drawing/2014/main" id="{176D5153-4ECE-4E6B-A5DD-77B1D173B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276" y="4506359"/>
            <a:ext cx="2871470" cy="2871470"/>
          </a:xfrm>
          <a:prstGeom prst="rect">
            <a:avLst/>
          </a:prstGeom>
        </p:spPr>
      </p:pic>
      <p:sp>
        <p:nvSpPr>
          <p:cNvPr id="33" name="任意多边形 24">
            <a:extLst>
              <a:ext uri="{FF2B5EF4-FFF2-40B4-BE49-F238E27FC236}">
                <a16:creationId xmlns:a16="http://schemas.microsoft.com/office/drawing/2014/main" id="{95E94B15-C783-46FE-983E-B68415C53852}"/>
              </a:ext>
            </a:extLst>
          </p:cNvPr>
          <p:cNvSpPr/>
          <p:nvPr/>
        </p:nvSpPr>
        <p:spPr>
          <a:xfrm>
            <a:off x="8772525" y="656590"/>
            <a:ext cx="1361440" cy="8978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7ACB0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4" name="任意多边形 26">
            <a:extLst>
              <a:ext uri="{FF2B5EF4-FFF2-40B4-BE49-F238E27FC236}">
                <a16:creationId xmlns:a16="http://schemas.microsoft.com/office/drawing/2014/main" id="{229EB68A-6D13-43BF-9698-29233DE54FF5}"/>
              </a:ext>
            </a:extLst>
          </p:cNvPr>
          <p:cNvSpPr/>
          <p:nvPr/>
        </p:nvSpPr>
        <p:spPr>
          <a:xfrm>
            <a:off x="10620375" y="343535"/>
            <a:ext cx="863600" cy="56959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7ACB0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5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2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2032130" y="1169035"/>
            <a:ext cx="18745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10000" b="0" i="0" u="none" strike="noStrike" kern="1200" cap="none" spc="0" normalizeH="0" baseline="0" noProof="0" dirty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4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"/>
                            </p:stCondLst>
                            <p:childTnLst>
                              <p:par>
                                <p:cTn id="3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3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86"/>
          <p:cNvGrpSpPr/>
          <p:nvPr/>
        </p:nvGrpSpPr>
        <p:grpSpPr>
          <a:xfrm>
            <a:off x="2987172" y="439231"/>
            <a:ext cx="7529614" cy="3291113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6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A033DD53-1C8D-4F98-9434-4E00B4483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73" y="158750"/>
            <a:ext cx="944642" cy="94464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43BE57-7B4E-4EDD-A20E-B150C4611A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957" y="-286360"/>
            <a:ext cx="7970141" cy="7970141"/>
          </a:xfrm>
          <a:prstGeom prst="rect">
            <a:avLst/>
          </a:prstGeom>
        </p:spPr>
      </p:pic>
      <p:sp>
        <p:nvSpPr>
          <p:cNvPr id="12" name="任意多边形 24">
            <a:extLst>
              <a:ext uri="{FF2B5EF4-FFF2-40B4-BE49-F238E27FC236}">
                <a16:creationId xmlns:a16="http://schemas.microsoft.com/office/drawing/2014/main" id="{E7360995-3D68-4B5C-98A4-299637C32109}"/>
              </a:ext>
            </a:extLst>
          </p:cNvPr>
          <p:cNvSpPr/>
          <p:nvPr/>
        </p:nvSpPr>
        <p:spPr>
          <a:xfrm>
            <a:off x="9412676" y="776605"/>
            <a:ext cx="664845" cy="43878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7ACB0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3" name="任意多边形 12">
            <a:extLst>
              <a:ext uri="{FF2B5EF4-FFF2-40B4-BE49-F238E27FC236}">
                <a16:creationId xmlns:a16="http://schemas.microsoft.com/office/drawing/2014/main" id="{C6B26ECD-5CAB-4CCC-BB38-B9E026931036}"/>
              </a:ext>
            </a:extLst>
          </p:cNvPr>
          <p:cNvSpPr/>
          <p:nvPr/>
        </p:nvSpPr>
        <p:spPr>
          <a:xfrm>
            <a:off x="11005891" y="463550"/>
            <a:ext cx="421640" cy="2781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7ACB0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D30AFE1D-6FA9-2849-E55F-82B40F5FC17F}"/>
              </a:ext>
            </a:extLst>
          </p:cNvPr>
          <p:cNvSpPr txBox="1"/>
          <p:nvPr/>
        </p:nvSpPr>
        <p:spPr>
          <a:xfrm>
            <a:off x="4268344" y="1357219"/>
            <a:ext cx="5633316" cy="1472539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9000" b="0" i="0" u="none" strike="noStrike" kern="0" cap="all" spc="0" normalizeH="0" baseline="0" noProof="0" dirty="0">
                <a:ln>
                  <a:solidFill>
                    <a:srgbClr val="FF0066"/>
                  </a:solidFill>
                </a:ln>
                <a:gradFill>
                  <a:gsLst>
                    <a:gs pos="31000">
                      <a:srgbClr val="5B9BD5">
                        <a:lumMod val="5000"/>
                        <a:lumOff val="95000"/>
                      </a:srgbClr>
                    </a:gs>
                    <a:gs pos="72000">
                      <a:srgbClr val="00B0F0"/>
                    </a:gs>
                  </a:gsLst>
                  <a:lin ang="5400000" scaled="1"/>
                </a:gradFill>
                <a:effectLst/>
                <a:uLnTx/>
                <a:uFillTx/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69135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28905" y="3069193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329A68B8-18D2-D19E-39E3-EB004D9DEEC0}"/>
              </a:ext>
            </a:extLst>
          </p:cNvPr>
          <p:cNvGrpSpPr/>
          <p:nvPr/>
        </p:nvGrpSpPr>
        <p:grpSpPr>
          <a:xfrm>
            <a:off x="712889" y="3502136"/>
            <a:ext cx="4384000" cy="1122446"/>
            <a:chOff x="1106373" y="2653723"/>
            <a:chExt cx="4384000" cy="1122446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DDE5FCD5-CE44-A150-0DED-19C64FCC5CB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D4A01683-0332-7DED-D8E7-4CDF8D804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BC357D07-6779-34FB-C388-6797DEAE8FF4}"/>
              </a:ext>
            </a:extLst>
          </p:cNvPr>
          <p:cNvGrpSpPr/>
          <p:nvPr/>
        </p:nvGrpSpPr>
        <p:grpSpPr>
          <a:xfrm>
            <a:off x="6580162" y="3502135"/>
            <a:ext cx="4272476" cy="1122447"/>
            <a:chOff x="6575139" y="2616106"/>
            <a:chExt cx="4272476" cy="1122447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2900F9B3-49EF-83A5-31D7-AA48FC6BAE65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345E283D-E977-BAF7-CF18-84E393D38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9B9DC460-2ECF-00C7-2C61-6BF40E4EFA74}"/>
              </a:ext>
            </a:extLst>
          </p:cNvPr>
          <p:cNvGrpSpPr/>
          <p:nvPr/>
        </p:nvGrpSpPr>
        <p:grpSpPr>
          <a:xfrm>
            <a:off x="751713" y="5149717"/>
            <a:ext cx="4345176" cy="997127"/>
            <a:chOff x="1106373" y="4263687"/>
            <a:chExt cx="4345176" cy="997127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3B2BF8D5-6E70-B575-29C9-A590BD3BE22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54C8BB75-BB47-6B9F-34DF-9C66ED8DA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2E21A813-1AE1-85FD-C189-D16F04AD4D5A}"/>
              </a:ext>
            </a:extLst>
          </p:cNvPr>
          <p:cNvGrpSpPr/>
          <p:nvPr/>
        </p:nvGrpSpPr>
        <p:grpSpPr>
          <a:xfrm>
            <a:off x="6683222" y="5149717"/>
            <a:ext cx="4169416" cy="997127"/>
            <a:chOff x="6575139" y="4263687"/>
            <a:chExt cx="4169416" cy="997127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875CD31E-BF5D-E78C-461B-0FD7BC0F9F92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2D73ACE0-16DD-6273-5FB2-AD0C62D86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A76DA863-2816-C317-F235-C5007B8DB1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53318" y="5233651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60C9213-7A38-4984-EB0D-00409940E7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7481" y="3649365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60ABA39-C9CE-B9E5-9F90-A0EFCEFB45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53318" y="3676383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6B63743-6C95-BB2F-B5A5-839BD451BC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42847" y="5256672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2019D4-567B-BF78-5739-C654F6F22A1F}"/>
              </a:ext>
            </a:extLst>
          </p:cNvPr>
          <p:cNvGrpSpPr/>
          <p:nvPr/>
        </p:nvGrpSpPr>
        <p:grpSpPr>
          <a:xfrm>
            <a:off x="1017995" y="1148241"/>
            <a:ext cx="9983676" cy="1711797"/>
            <a:chOff x="2684328" y="799739"/>
            <a:chExt cx="8433009" cy="1509671"/>
          </a:xfrm>
        </p:grpSpPr>
        <p:sp>
          <p:nvSpPr>
            <p:cNvPr id="20" name="Rectangle: Rounded Corners 18">
              <a:extLst>
                <a:ext uri="{FF2B5EF4-FFF2-40B4-BE49-F238E27FC236}">
                  <a16:creationId xmlns:a16="http://schemas.microsoft.com/office/drawing/2014/main" id="{D9F377F1-EF4A-1744-F70C-706691617764}"/>
                </a:ext>
              </a:extLst>
            </p:cNvPr>
            <p:cNvSpPr/>
            <p:nvPr/>
          </p:nvSpPr>
          <p:spPr>
            <a:xfrm>
              <a:off x="2684328" y="799739"/>
              <a:ext cx="8427960" cy="1509671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24002F-81CE-9C2E-EEDA-B7CA904BAD34}"/>
                </a:ext>
              </a:extLst>
            </p:cNvPr>
            <p:cNvSpPr txBox="1"/>
            <p:nvPr/>
          </p:nvSpPr>
          <p:spPr>
            <a:xfrm>
              <a:off x="2833071" y="970369"/>
              <a:ext cx="8284266" cy="59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gồm mấy chục?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0F56991-F373-E0AB-9280-583A2619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82167" y="57706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2FC6EA4-91FA-1EC5-6C21-93B3F6491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6180" y="8613394"/>
            <a:ext cx="487363" cy="4873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F0110C-BEB8-D442-83D8-A23857723E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42" y="1125220"/>
            <a:ext cx="16383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8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背景页">
            <a:extLst>
              <a:ext uri="{FF2B5EF4-FFF2-40B4-BE49-F238E27FC236}">
                <a16:creationId xmlns:a16="http://schemas.microsoft.com/office/drawing/2014/main" id="{03D439C8-E1EC-4399-BC16-6D02A6AA9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1895475"/>
            <a:ext cx="12192000" cy="4962525"/>
          </a:xfrm>
          <a:prstGeom prst="rect">
            <a:avLst/>
          </a:prstGeom>
        </p:spPr>
      </p:pic>
      <p:sp>
        <p:nvSpPr>
          <p:cNvPr id="77" name="任意多边形 27">
            <a:extLst>
              <a:ext uri="{FF2B5EF4-FFF2-40B4-BE49-F238E27FC236}">
                <a16:creationId xmlns:a16="http://schemas.microsoft.com/office/drawing/2014/main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365" y="2488162"/>
            <a:ext cx="4875091" cy="4875091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675512" y="2717800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51" name="A">
            <a:extLst>
              <a:ext uri="{FF2B5EF4-FFF2-40B4-BE49-F238E27FC236}">
                <a16:creationId xmlns:a16="http://schemas.microsoft.com/office/drawing/2014/main" id="{DF95BDD1-67D3-7BD4-0808-A741AB2F24F9}"/>
              </a:ext>
            </a:extLst>
          </p:cNvPr>
          <p:cNvGrpSpPr/>
          <p:nvPr/>
        </p:nvGrpSpPr>
        <p:grpSpPr>
          <a:xfrm>
            <a:off x="614160" y="2864299"/>
            <a:ext cx="5164340" cy="1529434"/>
            <a:chOff x="1106373" y="2246736"/>
            <a:chExt cx="4384000" cy="1529434"/>
          </a:xfrm>
        </p:grpSpPr>
        <p:sp>
          <p:nvSpPr>
            <p:cNvPr id="52" name="Hình chữ nhật: Góc Tròn 4">
              <a:extLst>
                <a:ext uri="{FF2B5EF4-FFF2-40B4-BE49-F238E27FC236}">
                  <a16:creationId xmlns:a16="http://schemas.microsoft.com/office/drawing/2014/main" id="{E33DE181-939A-46EC-A561-DC9BA6ADE2B8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3" name="A">
              <a:extLst>
                <a:ext uri="{FF2B5EF4-FFF2-40B4-BE49-F238E27FC236}">
                  <a16:creationId xmlns:a16="http://schemas.microsoft.com/office/drawing/2014/main" id="{AC043847-9ACB-BCC5-480D-78530356B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54" name="B">
            <a:extLst>
              <a:ext uri="{FF2B5EF4-FFF2-40B4-BE49-F238E27FC236}">
                <a16:creationId xmlns:a16="http://schemas.microsoft.com/office/drawing/2014/main" id="{938DA44D-4DFD-2211-0AE4-58A1C01D6D40}"/>
              </a:ext>
            </a:extLst>
          </p:cNvPr>
          <p:cNvGrpSpPr/>
          <p:nvPr/>
        </p:nvGrpSpPr>
        <p:grpSpPr>
          <a:xfrm>
            <a:off x="6503961" y="2825006"/>
            <a:ext cx="4272476" cy="1529433"/>
            <a:chOff x="6575139" y="2209120"/>
            <a:chExt cx="4272476" cy="1529433"/>
          </a:xfrm>
        </p:grpSpPr>
        <p:sp>
          <p:nvSpPr>
            <p:cNvPr id="55" name="Hình chữ nhật: Góc Tròn 5">
              <a:extLst>
                <a:ext uri="{FF2B5EF4-FFF2-40B4-BE49-F238E27FC236}">
                  <a16:creationId xmlns:a16="http://schemas.microsoft.com/office/drawing/2014/main" id="{EEC387E2-1296-CC3A-047D-F6197E22A816}"/>
                </a:ext>
              </a:extLst>
            </p:cNvPr>
            <p:cNvSpPr/>
            <p:nvPr/>
          </p:nvSpPr>
          <p:spPr>
            <a:xfrm>
              <a:off x="7535838" y="2209120"/>
              <a:ext cx="3311777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6" name="Hình ảnh 10">
              <a:extLst>
                <a:ext uri="{FF2B5EF4-FFF2-40B4-BE49-F238E27FC236}">
                  <a16:creationId xmlns:a16="http://schemas.microsoft.com/office/drawing/2014/main" id="{2D441010-01E0-7EC8-E34D-6D464C13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57" name="C">
            <a:extLst>
              <a:ext uri="{FF2B5EF4-FFF2-40B4-BE49-F238E27FC236}">
                <a16:creationId xmlns:a16="http://schemas.microsoft.com/office/drawing/2014/main" id="{067277C3-F64F-BCF7-1D68-A250B9208A14}"/>
              </a:ext>
            </a:extLst>
          </p:cNvPr>
          <p:cNvGrpSpPr/>
          <p:nvPr/>
        </p:nvGrpSpPr>
        <p:grpSpPr>
          <a:xfrm>
            <a:off x="675512" y="4734965"/>
            <a:ext cx="4888849" cy="1449980"/>
            <a:chOff x="1106373" y="3810835"/>
            <a:chExt cx="4345176" cy="1449980"/>
          </a:xfrm>
        </p:grpSpPr>
        <p:sp>
          <p:nvSpPr>
            <p:cNvPr id="58" name="Hình chữ nhật: Góc Tròn 6">
              <a:extLst>
                <a:ext uri="{FF2B5EF4-FFF2-40B4-BE49-F238E27FC236}">
                  <a16:creationId xmlns:a16="http://schemas.microsoft.com/office/drawing/2014/main" id="{54EF544D-B2C8-2F40-32EC-838C1C9F6833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9" name="Hình ảnh 11">
              <a:extLst>
                <a:ext uri="{FF2B5EF4-FFF2-40B4-BE49-F238E27FC236}">
                  <a16:creationId xmlns:a16="http://schemas.microsoft.com/office/drawing/2014/main" id="{50D56762-A495-F01B-59DD-A56D4AB8E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61" name="D">
            <a:extLst>
              <a:ext uri="{FF2B5EF4-FFF2-40B4-BE49-F238E27FC236}">
                <a16:creationId xmlns:a16="http://schemas.microsoft.com/office/drawing/2014/main" id="{5FC2DA5D-1AFB-7EFE-A508-F464EC2F4455}"/>
              </a:ext>
            </a:extLst>
          </p:cNvPr>
          <p:cNvGrpSpPr/>
          <p:nvPr/>
        </p:nvGrpSpPr>
        <p:grpSpPr>
          <a:xfrm>
            <a:off x="6620492" y="4656377"/>
            <a:ext cx="4169416" cy="1449981"/>
            <a:chOff x="6575139" y="3810833"/>
            <a:chExt cx="4169416" cy="1449981"/>
          </a:xfrm>
        </p:grpSpPr>
        <p:sp>
          <p:nvSpPr>
            <p:cNvPr id="81" name="60">
              <a:extLst>
                <a:ext uri="{FF2B5EF4-FFF2-40B4-BE49-F238E27FC236}">
                  <a16:creationId xmlns:a16="http://schemas.microsoft.com/office/drawing/2014/main" id="{E5A1D7BE-753E-2B6F-5F55-827F031C86A6}"/>
                </a:ext>
              </a:extLst>
            </p:cNvPr>
            <p:cNvSpPr/>
            <p:nvPr/>
          </p:nvSpPr>
          <p:spPr>
            <a:xfrm>
              <a:off x="7535838" y="3810833"/>
              <a:ext cx="3208717" cy="144998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2" name="Hình ảnh 12">
              <a:extLst>
                <a:ext uri="{FF2B5EF4-FFF2-40B4-BE49-F238E27FC236}">
                  <a16:creationId xmlns:a16="http://schemas.microsoft.com/office/drawing/2014/main" id="{3571D937-22A4-9D5A-0B08-34528E2E0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83" name="Đúng">
            <a:extLst>
              <a:ext uri="{FF2B5EF4-FFF2-40B4-BE49-F238E27FC236}">
                <a16:creationId xmlns:a16="http://schemas.microsoft.com/office/drawing/2014/main" id="{5C6634D2-0286-3D7D-2479-547D447BA1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361226" y="5216186"/>
            <a:ext cx="896707" cy="890172"/>
          </a:xfrm>
          <a:prstGeom prst="rect">
            <a:avLst/>
          </a:prstGeom>
        </p:spPr>
      </p:pic>
      <p:pic>
        <p:nvPicPr>
          <p:cNvPr id="84" name="Hình ảnh 15">
            <a:extLst>
              <a:ext uri="{FF2B5EF4-FFF2-40B4-BE49-F238E27FC236}">
                <a16:creationId xmlns:a16="http://schemas.microsoft.com/office/drawing/2014/main" id="{A60EF7EC-B474-FC53-5EC9-897E6EA459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265255" y="3530301"/>
            <a:ext cx="896707" cy="890172"/>
          </a:xfrm>
          <a:prstGeom prst="rect">
            <a:avLst/>
          </a:prstGeom>
        </p:spPr>
      </p:pic>
      <p:pic>
        <p:nvPicPr>
          <p:cNvPr id="85" name="Hình ảnh 16">
            <a:extLst>
              <a:ext uri="{FF2B5EF4-FFF2-40B4-BE49-F238E27FC236}">
                <a16:creationId xmlns:a16="http://schemas.microsoft.com/office/drawing/2014/main" id="{197EF08F-BFDF-D5E1-E9E9-205838FBE55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7469" y="3254495"/>
            <a:ext cx="896707" cy="890172"/>
          </a:xfrm>
          <a:prstGeom prst="rect">
            <a:avLst/>
          </a:prstGeom>
        </p:spPr>
      </p:pic>
      <p:pic>
        <p:nvPicPr>
          <p:cNvPr id="86" name="Hình ảnh 17">
            <a:extLst>
              <a:ext uri="{FF2B5EF4-FFF2-40B4-BE49-F238E27FC236}">
                <a16:creationId xmlns:a16="http://schemas.microsoft.com/office/drawing/2014/main" id="{D37A72E7-15D2-AEC3-7403-A8C6215EA7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27148" y="5132467"/>
            <a:ext cx="896707" cy="890172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59AFE48B-0750-A010-C838-4FDFD3CA2616}"/>
              </a:ext>
            </a:extLst>
          </p:cNvPr>
          <p:cNvGrpSpPr/>
          <p:nvPr/>
        </p:nvGrpSpPr>
        <p:grpSpPr>
          <a:xfrm>
            <a:off x="1031191" y="1138995"/>
            <a:ext cx="9745246" cy="1384073"/>
            <a:chOff x="2625603" y="730610"/>
            <a:chExt cx="8559312" cy="1544984"/>
          </a:xfrm>
        </p:grpSpPr>
        <p:sp>
          <p:nvSpPr>
            <p:cNvPr id="88" name="Rectangle: Rounded Corners 19">
              <a:extLst>
                <a:ext uri="{FF2B5EF4-FFF2-40B4-BE49-F238E27FC236}">
                  <a16:creationId xmlns:a16="http://schemas.microsoft.com/office/drawing/2014/main" id="{5CA85EB2-026A-1B78-6AEE-C0E5B1698876}"/>
                </a:ext>
              </a:extLst>
            </p:cNvPr>
            <p:cNvSpPr/>
            <p:nvPr/>
          </p:nvSpPr>
          <p:spPr>
            <a:xfrm>
              <a:off x="2625604" y="730610"/>
              <a:ext cx="8428190" cy="154498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ABB1699-3BAF-0782-3814-A1280994E9DB}"/>
                </a:ext>
              </a:extLst>
            </p:cNvPr>
            <p:cNvSpPr txBox="1"/>
            <p:nvPr/>
          </p:nvSpPr>
          <p:spPr>
            <a:xfrm>
              <a:off x="2625603" y="825213"/>
              <a:ext cx="8559312" cy="79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trăm viết 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9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9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4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8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  <p:bldLst>
      <p:bldP spid="77" grpId="0" bldLvl="0" animBg="1"/>
      <p:bldP spid="7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75512" y="2717800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DF95BDD1-67D3-7BD4-0808-A741AB2F24F9}"/>
              </a:ext>
            </a:extLst>
          </p:cNvPr>
          <p:cNvGrpSpPr/>
          <p:nvPr/>
        </p:nvGrpSpPr>
        <p:grpSpPr>
          <a:xfrm>
            <a:off x="614160" y="2864299"/>
            <a:ext cx="5164340" cy="1529434"/>
            <a:chOff x="1106373" y="2246736"/>
            <a:chExt cx="4384000" cy="1529434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E33DE181-939A-46EC-A561-DC9BA6ADE2B8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AC043847-9ACB-BCC5-480D-78530356B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938DA44D-4DFD-2211-0AE4-58A1C01D6D40}"/>
              </a:ext>
            </a:extLst>
          </p:cNvPr>
          <p:cNvGrpSpPr/>
          <p:nvPr/>
        </p:nvGrpSpPr>
        <p:grpSpPr>
          <a:xfrm>
            <a:off x="6503961" y="2825006"/>
            <a:ext cx="4272476" cy="1529433"/>
            <a:chOff x="6575139" y="2209120"/>
            <a:chExt cx="4272476" cy="1529433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EEC387E2-1296-CC3A-047D-F6197E22A816}"/>
                </a:ext>
              </a:extLst>
            </p:cNvPr>
            <p:cNvSpPr/>
            <p:nvPr/>
          </p:nvSpPr>
          <p:spPr>
            <a:xfrm>
              <a:off x="7535838" y="2209120"/>
              <a:ext cx="3311777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2D441010-01E0-7EC8-E34D-6D464C13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067277C3-F64F-BCF7-1D68-A250B9208A14}"/>
              </a:ext>
            </a:extLst>
          </p:cNvPr>
          <p:cNvGrpSpPr/>
          <p:nvPr/>
        </p:nvGrpSpPr>
        <p:grpSpPr>
          <a:xfrm>
            <a:off x="675512" y="4734965"/>
            <a:ext cx="4888849" cy="1449980"/>
            <a:chOff x="1106373" y="3810835"/>
            <a:chExt cx="4345176" cy="1449980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54EF544D-B2C8-2F40-32EC-838C1C9F6833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50D56762-A495-F01B-59DD-A56D4AB8E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5FC2DA5D-1AFB-7EFE-A508-F464EC2F4455}"/>
              </a:ext>
            </a:extLst>
          </p:cNvPr>
          <p:cNvGrpSpPr/>
          <p:nvPr/>
        </p:nvGrpSpPr>
        <p:grpSpPr>
          <a:xfrm>
            <a:off x="6620492" y="4656377"/>
            <a:ext cx="4169416" cy="1449981"/>
            <a:chOff x="6575139" y="3810833"/>
            <a:chExt cx="4169416" cy="1449981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E5A1D7BE-753E-2B6F-5F55-827F031C86A6}"/>
                </a:ext>
              </a:extLst>
            </p:cNvPr>
            <p:cNvSpPr/>
            <p:nvPr/>
          </p:nvSpPr>
          <p:spPr>
            <a:xfrm>
              <a:off x="7535838" y="3810833"/>
              <a:ext cx="3208717" cy="144998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3571D937-22A4-9D5A-0B08-34528E2E0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5C6634D2-0286-3D7D-2479-547D447BA1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361226" y="5216186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0EF7EC-B474-FC53-5EC9-897E6EA459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265255" y="3530301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97EF08F-BFDF-D5E1-E9E9-205838FBE5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7469" y="3254495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37A72E7-15D2-AEC3-7403-A8C6215EA7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27148" y="5132467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9AFE48B-0750-A010-C838-4FDFD3CA2616}"/>
              </a:ext>
            </a:extLst>
          </p:cNvPr>
          <p:cNvGrpSpPr/>
          <p:nvPr/>
        </p:nvGrpSpPr>
        <p:grpSpPr>
          <a:xfrm>
            <a:off x="1031191" y="1138995"/>
            <a:ext cx="9745246" cy="1384073"/>
            <a:chOff x="2625603" y="730610"/>
            <a:chExt cx="8559312" cy="1544984"/>
          </a:xfrm>
          <a:solidFill>
            <a:schemeClr val="accent4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CA85EB2-026A-1B78-6AEE-C0E5B1698876}"/>
                </a:ext>
              </a:extLst>
            </p:cNvPr>
            <p:cNvSpPr/>
            <p:nvPr/>
          </p:nvSpPr>
          <p:spPr>
            <a:xfrm>
              <a:off x="2625604" y="730610"/>
              <a:ext cx="8428190" cy="154498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ABB1699-3BAF-0782-3814-A1280994E9DB}"/>
                </a:ext>
              </a:extLst>
            </p:cNvPr>
            <p:cNvSpPr txBox="1"/>
            <p:nvPr/>
          </p:nvSpPr>
          <p:spPr>
            <a:xfrm>
              <a:off x="2625603" y="825213"/>
              <a:ext cx="8559312" cy="7901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trăm bằng bao nhiêu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1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任意多边形 27">
            <a:extLst>
              <a:ext uri="{FF2B5EF4-FFF2-40B4-BE49-F238E27FC236}">
                <a16:creationId xmlns:a16="http://schemas.microsoft.com/office/drawing/2014/main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9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9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628905" y="3069193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3" name="A">
            <a:extLst>
              <a:ext uri="{FF2B5EF4-FFF2-40B4-BE49-F238E27FC236}">
                <a16:creationId xmlns:a16="http://schemas.microsoft.com/office/drawing/2014/main" id="{329A68B8-18D2-D19E-39E3-EB004D9DEEC0}"/>
              </a:ext>
            </a:extLst>
          </p:cNvPr>
          <p:cNvGrpSpPr/>
          <p:nvPr/>
        </p:nvGrpSpPr>
        <p:grpSpPr>
          <a:xfrm>
            <a:off x="712889" y="3502136"/>
            <a:ext cx="4384000" cy="1122446"/>
            <a:chOff x="1106373" y="2653723"/>
            <a:chExt cx="4384000" cy="1122446"/>
          </a:xfrm>
        </p:grpSpPr>
        <p:sp>
          <p:nvSpPr>
            <p:cNvPr id="34" name="Hình chữ nhật: Góc Tròn 4">
              <a:extLst>
                <a:ext uri="{FF2B5EF4-FFF2-40B4-BE49-F238E27FC236}">
                  <a16:creationId xmlns:a16="http://schemas.microsoft.com/office/drawing/2014/main" id="{DDE5FCD5-CE44-A150-0DED-19C64FCC5CB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5" name="A">
              <a:extLst>
                <a:ext uri="{FF2B5EF4-FFF2-40B4-BE49-F238E27FC236}">
                  <a16:creationId xmlns:a16="http://schemas.microsoft.com/office/drawing/2014/main" id="{D4A01683-0332-7DED-D8E7-4CDF8D804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36" name="B">
            <a:extLst>
              <a:ext uri="{FF2B5EF4-FFF2-40B4-BE49-F238E27FC236}">
                <a16:creationId xmlns:a16="http://schemas.microsoft.com/office/drawing/2014/main" id="{BC357D07-6779-34FB-C388-6797DEAE8FF4}"/>
              </a:ext>
            </a:extLst>
          </p:cNvPr>
          <p:cNvGrpSpPr/>
          <p:nvPr/>
        </p:nvGrpSpPr>
        <p:grpSpPr>
          <a:xfrm>
            <a:off x="6580162" y="3502135"/>
            <a:ext cx="4272476" cy="1122447"/>
            <a:chOff x="6575139" y="2616106"/>
            <a:chExt cx="4272476" cy="1122447"/>
          </a:xfrm>
        </p:grpSpPr>
        <p:sp>
          <p:nvSpPr>
            <p:cNvPr id="37" name="Hình chữ nhật: Góc Tròn 5">
              <a:extLst>
                <a:ext uri="{FF2B5EF4-FFF2-40B4-BE49-F238E27FC236}">
                  <a16:creationId xmlns:a16="http://schemas.microsoft.com/office/drawing/2014/main" id="{2900F9B3-49EF-83A5-31D7-AA48FC6BAE65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8" name="Hình ảnh 10">
              <a:extLst>
                <a:ext uri="{FF2B5EF4-FFF2-40B4-BE49-F238E27FC236}">
                  <a16:creationId xmlns:a16="http://schemas.microsoft.com/office/drawing/2014/main" id="{345E283D-E977-BAF7-CF18-84E393D38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9" name="C">
            <a:extLst>
              <a:ext uri="{FF2B5EF4-FFF2-40B4-BE49-F238E27FC236}">
                <a16:creationId xmlns:a16="http://schemas.microsoft.com/office/drawing/2014/main" id="{9B9DC460-2ECF-00C7-2C61-6BF40E4EFA74}"/>
              </a:ext>
            </a:extLst>
          </p:cNvPr>
          <p:cNvGrpSpPr/>
          <p:nvPr/>
        </p:nvGrpSpPr>
        <p:grpSpPr>
          <a:xfrm>
            <a:off x="751713" y="5149717"/>
            <a:ext cx="4345176" cy="997127"/>
            <a:chOff x="1106373" y="4263687"/>
            <a:chExt cx="4345176" cy="997127"/>
          </a:xfrm>
        </p:grpSpPr>
        <p:sp>
          <p:nvSpPr>
            <p:cNvPr id="40" name="Hình chữ nhật: Góc Tròn 6">
              <a:extLst>
                <a:ext uri="{FF2B5EF4-FFF2-40B4-BE49-F238E27FC236}">
                  <a16:creationId xmlns:a16="http://schemas.microsoft.com/office/drawing/2014/main" id="{3B2BF8D5-6E70-B575-29C9-A590BD3BE22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1" name="Hình ảnh 11">
              <a:extLst>
                <a:ext uri="{FF2B5EF4-FFF2-40B4-BE49-F238E27FC236}">
                  <a16:creationId xmlns:a16="http://schemas.microsoft.com/office/drawing/2014/main" id="{54C8BB75-BB47-6B9F-34DF-9C66ED8DA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42" name="D">
            <a:extLst>
              <a:ext uri="{FF2B5EF4-FFF2-40B4-BE49-F238E27FC236}">
                <a16:creationId xmlns:a16="http://schemas.microsoft.com/office/drawing/2014/main" id="{2E21A813-1AE1-85FD-C189-D16F04AD4D5A}"/>
              </a:ext>
            </a:extLst>
          </p:cNvPr>
          <p:cNvGrpSpPr/>
          <p:nvPr/>
        </p:nvGrpSpPr>
        <p:grpSpPr>
          <a:xfrm>
            <a:off x="6683222" y="5149717"/>
            <a:ext cx="4169416" cy="997127"/>
            <a:chOff x="6575139" y="4263687"/>
            <a:chExt cx="4169416" cy="997127"/>
          </a:xfrm>
        </p:grpSpPr>
        <p:sp>
          <p:nvSpPr>
            <p:cNvPr id="43" name="60">
              <a:extLst>
                <a:ext uri="{FF2B5EF4-FFF2-40B4-BE49-F238E27FC236}">
                  <a16:creationId xmlns:a16="http://schemas.microsoft.com/office/drawing/2014/main" id="{875CD31E-BF5D-E78C-461B-0FD7BC0F9F92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4" name="Hình ảnh 12">
              <a:extLst>
                <a:ext uri="{FF2B5EF4-FFF2-40B4-BE49-F238E27FC236}">
                  <a16:creationId xmlns:a16="http://schemas.microsoft.com/office/drawing/2014/main" id="{2D73ACE0-16DD-6273-5FB2-AD0C62D86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45" name="Đúng">
            <a:extLst>
              <a:ext uri="{FF2B5EF4-FFF2-40B4-BE49-F238E27FC236}">
                <a16:creationId xmlns:a16="http://schemas.microsoft.com/office/drawing/2014/main" id="{A76DA863-2816-C317-F235-C5007B8DB1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53318" y="5233651"/>
            <a:ext cx="896707" cy="890172"/>
          </a:xfrm>
          <a:prstGeom prst="rect">
            <a:avLst/>
          </a:prstGeom>
        </p:spPr>
      </p:pic>
      <p:pic>
        <p:nvPicPr>
          <p:cNvPr id="46" name="Hình ảnh 15">
            <a:extLst>
              <a:ext uri="{FF2B5EF4-FFF2-40B4-BE49-F238E27FC236}">
                <a16:creationId xmlns:a16="http://schemas.microsoft.com/office/drawing/2014/main" id="{860C9213-7A38-4984-EB0D-00409940E7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7481" y="3649365"/>
            <a:ext cx="896707" cy="890172"/>
          </a:xfrm>
          <a:prstGeom prst="rect">
            <a:avLst/>
          </a:prstGeom>
        </p:spPr>
      </p:pic>
      <p:pic>
        <p:nvPicPr>
          <p:cNvPr id="47" name="Hình ảnh 16">
            <a:extLst>
              <a:ext uri="{FF2B5EF4-FFF2-40B4-BE49-F238E27FC236}">
                <a16:creationId xmlns:a16="http://schemas.microsoft.com/office/drawing/2014/main" id="{160ABA39-C9CE-B9E5-9F90-A0EFCEFB45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53318" y="3676383"/>
            <a:ext cx="896707" cy="890172"/>
          </a:xfrm>
          <a:prstGeom prst="rect">
            <a:avLst/>
          </a:prstGeom>
        </p:spPr>
      </p:pic>
      <p:pic>
        <p:nvPicPr>
          <p:cNvPr id="48" name="Hình ảnh 17">
            <a:extLst>
              <a:ext uri="{FF2B5EF4-FFF2-40B4-BE49-F238E27FC236}">
                <a16:creationId xmlns:a16="http://schemas.microsoft.com/office/drawing/2014/main" id="{66B63743-6C95-BB2F-B5A5-839BD451BC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42847" y="5256672"/>
            <a:ext cx="896707" cy="89017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92019D4-567B-BF78-5739-C654F6F22A1F}"/>
              </a:ext>
            </a:extLst>
          </p:cNvPr>
          <p:cNvGrpSpPr/>
          <p:nvPr/>
        </p:nvGrpSpPr>
        <p:grpSpPr>
          <a:xfrm>
            <a:off x="1017995" y="1148241"/>
            <a:ext cx="9983676" cy="1711797"/>
            <a:chOff x="2684328" y="799739"/>
            <a:chExt cx="8433009" cy="1509671"/>
          </a:xfrm>
        </p:grpSpPr>
        <p:sp>
          <p:nvSpPr>
            <p:cNvPr id="60" name="Rectangle: Rounded Corners 18">
              <a:extLst>
                <a:ext uri="{FF2B5EF4-FFF2-40B4-BE49-F238E27FC236}">
                  <a16:creationId xmlns:a16="http://schemas.microsoft.com/office/drawing/2014/main" id="{D9F377F1-EF4A-1744-F70C-706691617764}"/>
                </a:ext>
              </a:extLst>
            </p:cNvPr>
            <p:cNvSpPr/>
            <p:nvPr/>
          </p:nvSpPr>
          <p:spPr>
            <a:xfrm>
              <a:off x="2684328" y="799739"/>
              <a:ext cx="8427960" cy="1509671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624002F-81CE-9C2E-EEDA-B7CA904BAD34}"/>
                </a:ext>
              </a:extLst>
            </p:cNvPr>
            <p:cNvSpPr txBox="1"/>
            <p:nvPr/>
          </p:nvSpPr>
          <p:spPr>
            <a:xfrm>
              <a:off x="2833071" y="970369"/>
              <a:ext cx="8284266" cy="59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chục bằng 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0F56991-F373-E0AB-9280-583A2619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82167" y="5770607"/>
            <a:ext cx="487363" cy="487363"/>
          </a:xfrm>
          <a:prstGeom prst="rect">
            <a:avLst/>
          </a:prstGeom>
        </p:spPr>
      </p:pic>
      <p:pic>
        <p:nvPicPr>
          <p:cNvPr id="6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2FC6EA4-91FA-1EC5-6C21-93B3F6491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6180" y="8613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3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38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73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77" grpId="0" bldLvl="0" animBg="1"/>
      <p:bldP spid="7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2032130" y="1169035"/>
            <a:ext cx="18745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LUYỆN TẬP</a:t>
            </a:r>
            <a:endParaRPr kumimoji="0" lang="en-US" sz="10000" b="0" i="0" u="none" strike="noStrike" kern="1200" cap="none" spc="0" normalizeH="0" baseline="0" noProof="0" dirty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6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"/>
                            </p:stCondLst>
                            <p:childTnLst>
                              <p:par>
                                <p:cTn id="3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3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pic>
        <p:nvPicPr>
          <p:cNvPr id="13" name="图片 12" descr="E:\张颖颖PPT工作成果\张颖2019PPT\82-新入职幼师培训\飞机.png飞机">
            <a:extLst>
              <a:ext uri="{FF2B5EF4-FFF2-40B4-BE49-F238E27FC236}">
                <a16:creationId xmlns:a16="http://schemas.microsoft.com/office/drawing/2014/main" id="{49A1C3FC-2669-4F67-9D4D-18F772BE2A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80000" flipH="1">
            <a:off x="5284312" y="372974"/>
            <a:ext cx="6846570" cy="142176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E8ECD5F-9067-4049-A99D-763A075BD0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738" y="2672660"/>
            <a:ext cx="3221855" cy="322185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033DD53-1C8D-4F98-9434-4E00B4483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2351" y="5393873"/>
            <a:ext cx="944642" cy="944642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863317" y="129802"/>
            <a:ext cx="790385" cy="5354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37799" y="9464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89807" y="-14519"/>
            <a:ext cx="6689241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khay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bánh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027C12-5184-CA4E-8F0F-0D44DB170A64}"/>
              </a:ext>
            </a:extLst>
          </p:cNvPr>
          <p:cNvGrpSpPr/>
          <p:nvPr/>
        </p:nvGrpSpPr>
        <p:grpSpPr>
          <a:xfrm>
            <a:off x="311284" y="1261759"/>
            <a:ext cx="10679890" cy="1610875"/>
            <a:chOff x="1108953" y="1777027"/>
            <a:chExt cx="10316961" cy="161087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CCF9DD6-1175-2148-AC9E-2CFA7544706C}"/>
                </a:ext>
              </a:extLst>
            </p:cNvPr>
            <p:cNvSpPr txBox="1"/>
            <p:nvPr/>
          </p:nvSpPr>
          <p:spPr>
            <a:xfrm>
              <a:off x="1108953" y="1777027"/>
              <a:ext cx="5995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a)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0056751-A26A-8949-A2FE-0981875CD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46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365" y="2007859"/>
              <a:ext cx="3941935" cy="13051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21A6A43-37B8-CE4F-BDA3-D8A4E4698E79}"/>
                </a:ext>
              </a:extLst>
            </p:cNvPr>
            <p:cNvSpPr txBox="1"/>
            <p:nvPr/>
          </p:nvSpPr>
          <p:spPr>
            <a:xfrm>
              <a:off x="6424661" y="2082865"/>
              <a:ext cx="5001253" cy="1305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Có          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  </a:t>
              </a: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khay bánh.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Có tất cả           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   </a:t>
              </a: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chiếc bánh.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D4BAC00B-5414-2F45-8130-E12CA0B22EE1}"/>
                </a:ext>
              </a:extLst>
            </p:cNvPr>
            <p:cNvSpPr/>
            <p:nvPr/>
          </p:nvSpPr>
          <p:spPr>
            <a:xfrm>
              <a:off x="7432364" y="2044871"/>
              <a:ext cx="675171" cy="5884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636FF7FC-C600-DB4A-9D33-AE2033278FC6}"/>
                </a:ext>
              </a:extLst>
            </p:cNvPr>
            <p:cNvSpPr/>
            <p:nvPr/>
          </p:nvSpPr>
          <p:spPr>
            <a:xfrm>
              <a:off x="8219718" y="2654434"/>
              <a:ext cx="675171" cy="6362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6404D128-D9F3-CD4F-86A0-36DF21DC0B10}"/>
              </a:ext>
            </a:extLst>
          </p:cNvPr>
          <p:cNvSpPr/>
          <p:nvPr/>
        </p:nvSpPr>
        <p:spPr>
          <a:xfrm>
            <a:off x="6977210" y="1507760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C7D25C8-EE87-714A-B132-B452DAC87F15}"/>
              </a:ext>
            </a:extLst>
          </p:cNvPr>
          <p:cNvSpPr/>
          <p:nvPr/>
        </p:nvSpPr>
        <p:spPr>
          <a:xfrm>
            <a:off x="7684706" y="2168310"/>
            <a:ext cx="732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20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63D505-47B1-C84D-BAA2-EB2C16CE54B5}"/>
              </a:ext>
            </a:extLst>
          </p:cNvPr>
          <p:cNvGrpSpPr/>
          <p:nvPr/>
        </p:nvGrpSpPr>
        <p:grpSpPr>
          <a:xfrm>
            <a:off x="332983" y="2865090"/>
            <a:ext cx="10211555" cy="3031083"/>
            <a:chOff x="1108953" y="3429000"/>
            <a:chExt cx="10211555" cy="303108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C3569BD-BF53-104D-8653-DE8B3D20B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6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423" y="3429000"/>
              <a:ext cx="9829800" cy="24511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2D74FDE-4F05-A644-A458-1DA4B1EEDEB9}"/>
                </a:ext>
              </a:extLst>
            </p:cNvPr>
            <p:cNvSpPr txBox="1"/>
            <p:nvPr/>
          </p:nvSpPr>
          <p:spPr>
            <a:xfrm>
              <a:off x="1108953" y="3493759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b)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35A221-39CD-2647-95EE-241AA410CA19}"/>
                </a:ext>
              </a:extLst>
            </p:cNvPr>
            <p:cNvGrpSpPr/>
            <p:nvPr/>
          </p:nvGrpSpPr>
          <p:grpSpPr>
            <a:xfrm>
              <a:off x="1600293" y="5749244"/>
              <a:ext cx="9720215" cy="710839"/>
              <a:chOff x="1600293" y="5749244"/>
              <a:chExt cx="9720215" cy="71083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966AA22-FCA4-5841-B2B1-B54C8B0E70BD}"/>
                  </a:ext>
                </a:extLst>
              </p:cNvPr>
              <p:cNvGrpSpPr/>
              <p:nvPr/>
            </p:nvGrpSpPr>
            <p:grpSpPr>
              <a:xfrm>
                <a:off x="1600293" y="5765221"/>
                <a:ext cx="3835281" cy="685368"/>
                <a:chOff x="6496664" y="2200745"/>
                <a:chExt cx="3835281" cy="685368"/>
              </a:xfrm>
            </p:grpSpPr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BD85412-030B-9B4C-B03E-7682B2EB10EF}"/>
                    </a:ext>
                  </a:extLst>
                </p:cNvPr>
                <p:cNvSpPr txBox="1"/>
                <p:nvPr/>
              </p:nvSpPr>
              <p:spPr>
                <a:xfrm>
                  <a:off x="6496664" y="2227407"/>
                  <a:ext cx="3835281" cy="6587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Có            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  </a:t>
                  </a:r>
                  <a:r>
                    <a:rPr kumimoji="0" lang="en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khay bánh.</a:t>
                  </a:r>
                </a:p>
              </p:txBody>
            </p:sp>
            <p:sp>
              <p:nvSpPr>
                <p:cNvPr id="65" name="Rounded Rectangle 64">
                  <a:extLst>
                    <a:ext uri="{FF2B5EF4-FFF2-40B4-BE49-F238E27FC236}">
                      <a16:creationId xmlns:a16="http://schemas.microsoft.com/office/drawing/2014/main" id="{E40F907D-9DF4-FF4D-BB50-E46755B0C629}"/>
                    </a:ext>
                  </a:extLst>
                </p:cNvPr>
                <p:cNvSpPr/>
                <p:nvPr/>
              </p:nvSpPr>
              <p:spPr>
                <a:xfrm>
                  <a:off x="7481308" y="2200745"/>
                  <a:ext cx="675171" cy="6571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0C5BC64-AEAA-8D4D-9036-413C5F1A9559}"/>
                  </a:ext>
                </a:extLst>
              </p:cNvPr>
              <p:cNvGrpSpPr/>
              <p:nvPr/>
            </p:nvGrpSpPr>
            <p:grpSpPr>
              <a:xfrm>
                <a:off x="6378962" y="5749244"/>
                <a:ext cx="4941546" cy="710839"/>
                <a:chOff x="6378962" y="5692092"/>
                <a:chExt cx="4941546" cy="710839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F7A67D72-DB3E-7549-85DF-F7AF03CE56D8}"/>
                    </a:ext>
                  </a:extLst>
                </p:cNvPr>
                <p:cNvSpPr/>
                <p:nvPr/>
              </p:nvSpPr>
              <p:spPr>
                <a:xfrm>
                  <a:off x="6378962" y="5744225"/>
                  <a:ext cx="4941546" cy="6587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Có tất cả              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 </a:t>
                  </a:r>
                  <a:r>
                    <a:rPr kumimoji="0" lang="en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chiếc bánh.</a:t>
                  </a:r>
                </a:p>
              </p:txBody>
            </p:sp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46884763-D03F-6D4E-8EFF-DDA0D1294679}"/>
                    </a:ext>
                  </a:extLst>
                </p:cNvPr>
                <p:cNvSpPr/>
                <p:nvPr/>
              </p:nvSpPr>
              <p:spPr>
                <a:xfrm>
                  <a:off x="8304443" y="5692092"/>
                  <a:ext cx="843223" cy="6751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p:grpSp>
        </p:grp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0FBE17E5-CC4A-854C-8262-6644841B14EF}"/>
              </a:ext>
            </a:extLst>
          </p:cNvPr>
          <p:cNvSpPr/>
          <p:nvPr/>
        </p:nvSpPr>
        <p:spPr>
          <a:xfrm>
            <a:off x="1796424" y="5261364"/>
            <a:ext cx="732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10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98EF6B0-101A-CC4C-B915-C9C69DA8347F}"/>
              </a:ext>
            </a:extLst>
          </p:cNvPr>
          <p:cNvSpPr/>
          <p:nvPr/>
        </p:nvSpPr>
        <p:spPr>
          <a:xfrm>
            <a:off x="7411011" y="5237518"/>
            <a:ext cx="1007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66837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uiExpand="1" build="p"/>
      <p:bldP spid="54" grpId="0"/>
      <p:bldP spid="55" grpId="0"/>
      <p:bldP spid="66" grpId="0"/>
      <p:bldP spid="6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217</Words>
  <Application>Microsoft Office PowerPoint</Application>
  <PresentationFormat>Widescreen</PresentationFormat>
  <Paragraphs>81</Paragraphs>
  <Slides>13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Chango</vt:lpstr>
      <vt:lpstr>Cambria</vt:lpstr>
      <vt:lpstr>字魂107号-萌趣欢乐体</vt:lpstr>
      <vt:lpstr>#9Slide07 Altus</vt:lpstr>
      <vt:lpstr>Arial</vt:lpstr>
      <vt:lpstr>等线</vt:lpstr>
      <vt:lpstr>等线 Light</vt:lpstr>
      <vt:lpstr>#9Slide05 Aphrodite Pro</vt:lpstr>
      <vt:lpstr>Times New Roman</vt:lpstr>
      <vt:lpstr>UVN Binh Duong</vt:lpstr>
      <vt:lpstr>#9Slide07 HoneyCream</vt:lpstr>
      <vt:lpstr>Calibri</vt:lpstr>
      <vt:lpstr>SVN-Newton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</cp:revision>
  <dcterms:created xsi:type="dcterms:W3CDTF">2023-02-16T23:36:29Z</dcterms:created>
  <dcterms:modified xsi:type="dcterms:W3CDTF">2023-02-16T23:42:28Z</dcterms:modified>
</cp:coreProperties>
</file>