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9" r:id="rId15"/>
    <p:sldId id="277" r:id="rId16"/>
    <p:sldId id="270" r:id="rId17"/>
    <p:sldId id="278" r:id="rId18"/>
    <p:sldId id="279" r:id="rId19"/>
    <p:sldId id="280" r:id="rId20"/>
    <p:sldId id="283" r:id="rId21"/>
    <p:sldId id="281" r:id="rId22"/>
    <p:sldId id="285" r:id="rId23"/>
  </p:sldIdLst>
  <p:sldSz cx="12192000" cy="6858000"/>
  <p:notesSz cx="6858000" cy="9144000"/>
  <p:embeddedFontLst>
    <p:embeddedFont>
      <p:font typeface="#9Slide05 Aphrodite Pro" charset="-93"/>
      <p:regular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等线" charset="-122"/>
      <p:regular r:id="rId30"/>
    </p:embeddedFont>
    <p:embeddedFont>
      <p:font typeface="UTM Swiss 721 Black Condensed" charset="-93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70CDE-9E2C-4D5C-B553-67802257446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C078F-DB57-4C57-A86B-33B52108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7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2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3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0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xmlns="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xmlns="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xmlns="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xmlns="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40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40,41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1B21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64" y="1116052"/>
            <a:ext cx="9448672" cy="1997245"/>
            <a:chOff x="1832169" y="1856673"/>
            <a:chExt cx="9323130" cy="1997245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2F86A6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2F86A6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2169" y="1914926"/>
              <a:ext cx="93231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2F5EE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B2F5EE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5144" y="820038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1461160" y="119058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4" name="Group 453"/>
          <p:cNvGrpSpPr/>
          <p:nvPr/>
        </p:nvGrpSpPr>
        <p:grpSpPr>
          <a:xfrm>
            <a:off x="2160816" y="1554695"/>
            <a:ext cx="3468094" cy="3835866"/>
            <a:chOff x="3822430" y="691144"/>
            <a:chExt cx="5447846" cy="5450779"/>
          </a:xfrm>
        </p:grpSpPr>
        <p:grpSp>
          <p:nvGrpSpPr>
            <p:cNvPr id="455" name="Group 45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2207917" y="5039878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65" name="Group 564"/>
          <p:cNvGrpSpPr/>
          <p:nvPr/>
        </p:nvGrpSpPr>
        <p:grpSpPr>
          <a:xfrm>
            <a:off x="6215274" y="592132"/>
            <a:ext cx="3468094" cy="3835866"/>
            <a:chOff x="3822430" y="691144"/>
            <a:chExt cx="5447846" cy="5450779"/>
          </a:xfrm>
        </p:grpSpPr>
        <p:grpSp>
          <p:nvGrpSpPr>
            <p:cNvPr id="566" name="Group 56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6" name="Group 675"/>
          <p:cNvGrpSpPr/>
          <p:nvPr/>
        </p:nvGrpSpPr>
        <p:grpSpPr>
          <a:xfrm>
            <a:off x="6642366" y="996473"/>
            <a:ext cx="3468094" cy="3835866"/>
            <a:chOff x="3822430" y="691144"/>
            <a:chExt cx="5447846" cy="5450779"/>
          </a:xfrm>
        </p:grpSpPr>
        <p:grpSp>
          <p:nvGrpSpPr>
            <p:cNvPr id="677" name="Group 6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7" name="Group 786"/>
          <p:cNvGrpSpPr/>
          <p:nvPr/>
        </p:nvGrpSpPr>
        <p:grpSpPr>
          <a:xfrm>
            <a:off x="7057190" y="1343273"/>
            <a:ext cx="3468094" cy="3835866"/>
            <a:chOff x="3822430" y="691144"/>
            <a:chExt cx="5447846" cy="5450779"/>
          </a:xfrm>
        </p:grpSpPr>
        <p:grpSp>
          <p:nvGrpSpPr>
            <p:cNvPr id="788" name="Group 78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8" name="Group 897"/>
          <p:cNvGrpSpPr/>
          <p:nvPr/>
        </p:nvGrpSpPr>
        <p:grpSpPr>
          <a:xfrm>
            <a:off x="7459125" y="1722542"/>
            <a:ext cx="3468094" cy="3835866"/>
            <a:chOff x="3822430" y="691144"/>
            <a:chExt cx="5447846" cy="5450779"/>
          </a:xfrm>
        </p:grpSpPr>
        <p:grpSp>
          <p:nvGrpSpPr>
            <p:cNvPr id="899" name="Group 89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09" name="文本框 15"/>
          <p:cNvSpPr txBox="1"/>
          <p:nvPr/>
        </p:nvSpPr>
        <p:spPr>
          <a:xfrm>
            <a:off x="9218293" y="4404724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0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NGHÌN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873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7" name="Group 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7" name="Group 116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9" name="Group 338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0" name="Group 33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1" name="Group 34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2" name="Group 34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3" name="Group 34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0" name="Group 449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1" name="Group 4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2" name="Group 4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3" name="Group 4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4" name="Group 4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1" name="Group 560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2" name="Group 56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3" name="Group 56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4" name="Group 56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5" name="Group 56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2" name="Group 671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3" name="Group 67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4" name="Group 67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5" name="Group 67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6" name="Group 67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3" name="Group 782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4" name="Group 7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5" name="Group 7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6" name="Group 7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7" name="Group 7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4" name="Group 893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5" name="Group 8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6" name="Group 8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7" name="Group 8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8" name="Group 8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5" name="Group 1004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6" name="Group 10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7" name="Group 10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8" name="Group 10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9" name="Group 10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6" name="文本框 15"/>
          <p:cNvSpPr txBox="1"/>
          <p:nvPr/>
        </p:nvSpPr>
        <p:spPr>
          <a:xfrm>
            <a:off x="4493916" y="2819533"/>
            <a:ext cx="29482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17" name="Text Box 7">
            <a:extLst>
              <a:ext uri="{FF2B5EF4-FFF2-40B4-BE49-F238E27FC236}">
                <a16:creationId xmlns:a16="http://schemas.microsoft.com/office/drawing/2014/main" xmlns="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55" y="54758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trăm bằng 1 nghìn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 animBg="1"/>
      <p:bldP spid="1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LUYỆN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TẬP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7109" y="2062352"/>
            <a:ext cx="17653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2317784" y="3213058"/>
            <a:ext cx="3818527" cy="553276"/>
            <a:chOff x="4608900" y="1241659"/>
            <a:chExt cx="5646581" cy="818147"/>
          </a:xfrm>
        </p:grpSpPr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9" name="Picture 2" descr="Boy Cartoon png images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" y="2472898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6748677" y="1501765"/>
            <a:ext cx="3468094" cy="3835866"/>
            <a:chOff x="3822430" y="691144"/>
            <a:chExt cx="5447846" cy="5450779"/>
          </a:xfrm>
        </p:grpSpPr>
        <p:grpSp>
          <p:nvGrpSpPr>
            <p:cNvPr id="138" name="Group 13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" name="Group 13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0" name="Group 13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1" name="Group 14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2" name="Group 14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3" name="Group 14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8" name="TextBox 247"/>
          <p:cNvSpPr txBox="1"/>
          <p:nvPr/>
        </p:nvSpPr>
        <p:spPr>
          <a:xfrm>
            <a:off x="1090797" y="2221612"/>
            <a:ext cx="561550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100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TextBox 91"/>
          <p:cNvSpPr txBox="1"/>
          <p:nvPr/>
        </p:nvSpPr>
        <p:spPr>
          <a:xfrm>
            <a:off x="7507109" y="2062352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9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99631" y="1521445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5600303" y="757948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6303417" y="116027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007705" y="1560763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75" name="TextBox 674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rot="5400000" flipV="1">
            <a:off x="4197085" y="3129123"/>
            <a:ext cx="5438219" cy="553276"/>
            <a:chOff x="2213810" y="1241659"/>
            <a:chExt cx="8041671" cy="818147"/>
          </a:xfrm>
        </p:grpSpPr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Group 96"/>
          <p:cNvGrpSpPr/>
          <p:nvPr/>
        </p:nvGrpSpPr>
        <p:grpSpPr>
          <a:xfrm rot="5400000" flipV="1">
            <a:off x="4897597" y="3129123"/>
            <a:ext cx="5438219" cy="553276"/>
            <a:chOff x="2213810" y="1241659"/>
            <a:chExt cx="8041671" cy="818147"/>
          </a:xfrm>
        </p:grpSpPr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" name="TextBox 107"/>
          <p:cNvSpPr txBox="1"/>
          <p:nvPr/>
        </p:nvSpPr>
        <p:spPr>
          <a:xfrm>
            <a:off x="8248300" y="1821438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4549460" y="1117761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1" name="TextBox 230"/>
          <p:cNvSpPr txBox="1"/>
          <p:nvPr/>
        </p:nvSpPr>
        <p:spPr>
          <a:xfrm>
            <a:off x="8085377" y="2129278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KHÁM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PHÁ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4100" y="820222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57214" y="1222550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6487303" y="845146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7190417" y="1247474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894705" y="1647961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2249132" y="1605480"/>
            <a:ext cx="3468094" cy="383586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20" name="TextBox 1119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5" name="Group 674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6" name="Group 6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6" name="Group 785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7" name="Group 7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7" name="Group 896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8" name="Group 8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8" name="Group 1007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9" name="Group 100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6" name="Group 101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7" name="Group 101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9" name="TextBox 1118"/>
          <p:cNvSpPr txBox="1"/>
          <p:nvPr/>
        </p:nvSpPr>
        <p:spPr>
          <a:xfrm>
            <a:off x="3531030" y="2311702"/>
            <a:ext cx="4657976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noProof="0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191" y="642469"/>
            <a:ext cx="100006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16600" b="0" i="0" u="none" strike="noStrike" kern="1200" cap="none" spc="0" normalizeH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BIỆT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06A5D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63677" y="20542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3199996" flipV="1">
            <a:off x="2940313" y="4212275"/>
            <a:ext cx="1501589" cy="152769"/>
            <a:chOff x="2213810" y="1241659"/>
            <a:chExt cx="8041671" cy="818147"/>
          </a:xfrm>
        </p:grpSpPr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Boy Cartoon png images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54" y="2403154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ot Cartoon Technology Machine Animation, PNG, 823x994px, Robot,  Animation, Cartoon, Gesture, Machine Download F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23" y="2050873"/>
            <a:ext cx="3686896" cy="44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9057" y="709700"/>
            <a:ext cx="10940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213520" y="2295275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thanh sô-cô-la bẻ được 10 miếng.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49223" y="4118766"/>
            <a:ext cx="1442382" cy="1509098"/>
            <a:chOff x="8899807" y="2884705"/>
            <a:chExt cx="1442382" cy="1509098"/>
          </a:xfrm>
        </p:grpSpPr>
        <p:grpSp>
          <p:nvGrpSpPr>
            <p:cNvPr id="20" name="Group 19"/>
            <p:cNvGrpSpPr/>
            <p:nvPr/>
          </p:nvGrpSpPr>
          <p:grpSpPr>
            <a:xfrm rot="5400000" flipV="1">
              <a:off x="8225397" y="3564433"/>
              <a:ext cx="1501589" cy="152769"/>
              <a:chOff x="2213810" y="1241659"/>
              <a:chExt cx="8041671" cy="818147"/>
            </a:xfrm>
          </p:grpSpPr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8369380" y="3567660"/>
              <a:ext cx="1501589" cy="138881"/>
              <a:chOff x="2213810" y="1241659"/>
              <a:chExt cx="8041671" cy="818147"/>
            </a:xfrm>
          </p:grpSpPr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/>
            <p:cNvGrpSpPr/>
            <p:nvPr/>
          </p:nvGrpSpPr>
          <p:grpSpPr>
            <a:xfrm rot="5400000" flipV="1">
              <a:off x="8518180" y="3560716"/>
              <a:ext cx="1501589" cy="152769"/>
              <a:chOff x="2213810" y="1241659"/>
              <a:chExt cx="8041671" cy="818147"/>
            </a:xfrm>
          </p:grpSpPr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 rot="5400000" flipV="1">
              <a:off x="8662163" y="3573568"/>
              <a:ext cx="1501589" cy="138881"/>
              <a:chOff x="2213810" y="1241659"/>
              <a:chExt cx="8041671" cy="818147"/>
            </a:xfrm>
          </p:grpSpPr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/>
            <p:cNvGrpSpPr/>
            <p:nvPr/>
          </p:nvGrpSpPr>
          <p:grpSpPr>
            <a:xfrm rot="5400000" flipV="1">
              <a:off x="8805385" y="3565345"/>
              <a:ext cx="1501589" cy="152769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/>
            <p:cNvGrpSpPr/>
            <p:nvPr/>
          </p:nvGrpSpPr>
          <p:grpSpPr>
            <a:xfrm rot="5400000" flipV="1">
              <a:off x="8949368" y="3568572"/>
              <a:ext cx="1501589" cy="138881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Group 85"/>
            <p:cNvGrpSpPr/>
            <p:nvPr/>
          </p:nvGrpSpPr>
          <p:grpSpPr>
            <a:xfrm rot="5400000" flipV="1">
              <a:off x="9090067" y="3562832"/>
              <a:ext cx="1501589" cy="152769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/>
            <p:cNvGrpSpPr/>
            <p:nvPr/>
          </p:nvGrpSpPr>
          <p:grpSpPr>
            <a:xfrm rot="5400000" flipV="1">
              <a:off x="9234050" y="3566059"/>
              <a:ext cx="1501589" cy="138881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8" name="Group 107"/>
            <p:cNvGrpSpPr/>
            <p:nvPr/>
          </p:nvGrpSpPr>
          <p:grpSpPr>
            <a:xfrm rot="5400000" flipV="1">
              <a:off x="9377971" y="3566572"/>
              <a:ext cx="1501589" cy="152769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9521954" y="3569799"/>
              <a:ext cx="1501589" cy="138881"/>
              <a:chOff x="2213810" y="1241659"/>
              <a:chExt cx="8041671" cy="818147"/>
            </a:xfrm>
          </p:grpSpPr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1" name="Oval Callout 130"/>
          <p:cNvSpPr/>
          <p:nvPr/>
        </p:nvSpPr>
        <p:spPr>
          <a:xfrm>
            <a:off x="9137607" y="2225943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 đủ 100 miếng sô-cô-la chưa nhỉ?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Đơn vị, chục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861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5400000" flipV="1">
            <a:off x="6615279" y="3102341"/>
            <a:ext cx="5438219" cy="553276"/>
            <a:chOff x="2213810" y="1241659"/>
            <a:chExt cx="8041671" cy="818147"/>
          </a:xfrm>
        </p:grpSpPr>
        <p:pic>
          <p:nvPicPr>
            <p:cNvPr id="10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Rectangle 78"/>
          <p:cNvSpPr/>
          <p:nvPr/>
        </p:nvSpPr>
        <p:spPr>
          <a:xfrm>
            <a:off x="739057" y="709700"/>
            <a:ext cx="1094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1) Đơn vị, chục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623681" y="3361762"/>
            <a:ext cx="553276" cy="1093534"/>
            <a:chOff x="3308322" y="2857099"/>
            <a:chExt cx="818148" cy="1617044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3665621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285709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255167" y="2832213"/>
            <a:ext cx="553276" cy="1641929"/>
            <a:chOff x="4415077" y="2060588"/>
            <a:chExt cx="818148" cy="2427974"/>
          </a:xfrm>
        </p:grpSpPr>
        <p:grpSp>
          <p:nvGrpSpPr>
            <p:cNvPr id="83" name="Group 82"/>
            <p:cNvGrpSpPr/>
            <p:nvPr/>
          </p:nvGrpSpPr>
          <p:grpSpPr>
            <a:xfrm>
              <a:off x="4415077" y="2871518"/>
              <a:ext cx="818148" cy="1617044"/>
              <a:chOff x="3308322" y="2857099"/>
              <a:chExt cx="818148" cy="1617044"/>
            </a:xfrm>
          </p:grpSpPr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3665621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285709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415077" y="2060588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2" descr="Vectơ Ký Tự Thanh Sô Cô La Dễ Thương Hình minh họa Sẵn có - Tải xuống Hình  ảnh Ngay bây giờ - Sô-cô-la - Thực phẩm ngọt, Biểu tượng cảm xúc,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2952" r="58169" b="73178"/>
          <a:stretch/>
        </p:blipFill>
        <p:spPr bwMode="auto">
          <a:xfrm flipH="1">
            <a:off x="991372" y="3927375"/>
            <a:ext cx="553277" cy="5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 flipH="1">
            <a:off x="5979254" y="2286931"/>
            <a:ext cx="554100" cy="2187211"/>
            <a:chOff x="6320492" y="1222626"/>
            <a:chExt cx="819365" cy="3234299"/>
          </a:xfrm>
        </p:grpSpPr>
        <p:grpSp>
          <p:nvGrpSpPr>
            <p:cNvPr id="87" name="Group 86"/>
            <p:cNvGrpSpPr/>
            <p:nvPr/>
          </p:nvGrpSpPr>
          <p:grpSpPr>
            <a:xfrm>
              <a:off x="6321709" y="2028951"/>
              <a:ext cx="818148" cy="2427974"/>
              <a:chOff x="4415077" y="2060588"/>
              <a:chExt cx="818148" cy="242797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415077" y="2871518"/>
                <a:ext cx="818148" cy="1617044"/>
                <a:chOff x="3308322" y="2857099"/>
                <a:chExt cx="818148" cy="1617044"/>
              </a:xfrm>
            </p:grpSpPr>
            <p:pic>
              <p:nvPicPr>
                <p:cNvPr id="90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3665621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2857099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415077" y="2060588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320492" y="1222626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903691" y="468989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5" name="文本框 15"/>
          <p:cNvSpPr txBox="1"/>
          <p:nvPr/>
        </p:nvSpPr>
        <p:spPr>
          <a:xfrm>
            <a:off x="1072234" y="468360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2463381" y="473049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7" name="文本框 15"/>
          <p:cNvSpPr txBox="1"/>
          <p:nvPr/>
        </p:nvSpPr>
        <p:spPr>
          <a:xfrm>
            <a:off x="2631924" y="472420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8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4120723" y="472420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9" name="文本框 15"/>
          <p:cNvSpPr txBox="1"/>
          <p:nvPr/>
        </p:nvSpPr>
        <p:spPr>
          <a:xfrm>
            <a:off x="4289266" y="471791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0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5848956" y="468360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1" name="文本框 15"/>
          <p:cNvSpPr txBox="1"/>
          <p:nvPr/>
        </p:nvSpPr>
        <p:spPr>
          <a:xfrm>
            <a:off x="6017499" y="467731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2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9914131" y="3267992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3" name="文本框 15"/>
          <p:cNvSpPr txBox="1"/>
          <p:nvPr/>
        </p:nvSpPr>
        <p:spPr>
          <a:xfrm>
            <a:off x="9914131" y="3273027"/>
            <a:ext cx="74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xmlns="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752" y="56131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đơn vị bằng 1 chục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96" grpId="0" animBg="1"/>
      <p:bldP spid="97" grpId="0"/>
      <p:bldP spid="98" grpId="0" animBg="1"/>
      <p:bldP spid="99" grpId="0"/>
      <p:bldP spid="100" grpId="0" animBg="1"/>
      <p:bldP spid="101" grpId="0"/>
      <p:bldP spid="102" grpId="0" animBg="1"/>
      <p:bldP spid="103" grpId="0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xmlns="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TRĂM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915" y="2372833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1572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5"/>
          <p:cNvSpPr txBox="1"/>
          <p:nvPr/>
        </p:nvSpPr>
        <p:spPr>
          <a:xfrm>
            <a:off x="2838449" y="4985366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 rot="5400000" flipV="1">
            <a:off x="2458902" y="3121014"/>
            <a:ext cx="5438219" cy="553276"/>
            <a:chOff x="2213810" y="1241659"/>
            <a:chExt cx="8041671" cy="818147"/>
          </a:xfrm>
        </p:grpSpPr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 rot="5400000" flipV="1">
            <a:off x="3004988" y="3114045"/>
            <a:ext cx="5438219" cy="553276"/>
            <a:chOff x="2213810" y="1241659"/>
            <a:chExt cx="8041671" cy="818147"/>
          </a:xfrm>
        </p:grpSpPr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文本框 15"/>
          <p:cNvSpPr txBox="1"/>
          <p:nvPr/>
        </p:nvSpPr>
        <p:spPr>
          <a:xfrm>
            <a:off x="5994227" y="5021848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 rot="5400000" flipV="1">
            <a:off x="5278586" y="3143060"/>
            <a:ext cx="5438219" cy="553276"/>
            <a:chOff x="2213810" y="1241659"/>
            <a:chExt cx="8041671" cy="818147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/>
          <p:cNvGrpSpPr/>
          <p:nvPr/>
        </p:nvGrpSpPr>
        <p:grpSpPr>
          <a:xfrm rot="5400000" flipV="1">
            <a:off x="5824672" y="3136091"/>
            <a:ext cx="5438219" cy="553276"/>
            <a:chOff x="2213810" y="1241659"/>
            <a:chExt cx="8041671" cy="818147"/>
          </a:xfrm>
        </p:grpSpPr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/>
          <p:cNvGrpSpPr/>
          <p:nvPr/>
        </p:nvGrpSpPr>
        <p:grpSpPr>
          <a:xfrm rot="5400000" flipV="1">
            <a:off x="6360241" y="3136443"/>
            <a:ext cx="5438219" cy="553276"/>
            <a:chOff x="2213810" y="1241659"/>
            <a:chExt cx="8041671" cy="818147"/>
          </a:xfrm>
        </p:grpSpPr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3" name="文本框 15"/>
          <p:cNvSpPr txBox="1"/>
          <p:nvPr/>
        </p:nvSpPr>
        <p:spPr>
          <a:xfrm>
            <a:off x="9453707" y="5004893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8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9954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 rot="5400000" flipV="1">
            <a:off x="-1541234" y="3141822"/>
            <a:ext cx="5438219" cy="553276"/>
            <a:chOff x="2213810" y="1241659"/>
            <a:chExt cx="8041671" cy="818147"/>
          </a:xfrm>
        </p:grpSpPr>
        <p:pic>
          <p:nvPicPr>
            <p:cNvPr id="1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Group 123"/>
          <p:cNvGrpSpPr/>
          <p:nvPr/>
        </p:nvGrpSpPr>
        <p:grpSpPr>
          <a:xfrm rot="5400000" flipV="1">
            <a:off x="93207" y="3147555"/>
            <a:ext cx="5438219" cy="553276"/>
            <a:chOff x="2213810" y="1241659"/>
            <a:chExt cx="8041671" cy="818147"/>
          </a:xfrm>
        </p:grpSpPr>
        <p:pic>
          <p:nvPicPr>
            <p:cNvPr id="1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oup 134"/>
          <p:cNvGrpSpPr/>
          <p:nvPr/>
        </p:nvGrpSpPr>
        <p:grpSpPr>
          <a:xfrm rot="5400000" flipV="1">
            <a:off x="-452528" y="3146317"/>
            <a:ext cx="5438219" cy="553276"/>
            <a:chOff x="2213810" y="1241659"/>
            <a:chExt cx="8041671" cy="818147"/>
          </a:xfrm>
        </p:grpSpPr>
        <p:pic>
          <p:nvPicPr>
            <p:cNvPr id="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6" name="文本框 15"/>
          <p:cNvSpPr txBox="1"/>
          <p:nvPr/>
        </p:nvSpPr>
        <p:spPr>
          <a:xfrm>
            <a:off x="2582282" y="5633662"/>
            <a:ext cx="160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2430" y="691144"/>
            <a:ext cx="5447846" cy="5450779"/>
            <a:chOff x="3822430" y="691144"/>
            <a:chExt cx="5447846" cy="5450779"/>
          </a:xfrm>
        </p:grpSpPr>
        <p:grpSp>
          <p:nvGrpSpPr>
            <p:cNvPr id="147" name="Group 14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" name="Group 15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" name="Group 16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0" name="Group 1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1" name="Group 1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2" name="Group 20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3" name="Group 2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4" name="Group 2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7" name="文本框 15"/>
          <p:cNvSpPr txBox="1"/>
          <p:nvPr/>
        </p:nvSpPr>
        <p:spPr>
          <a:xfrm>
            <a:off x="5633745" y="3233216"/>
            <a:ext cx="198424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8" name="文本框 15"/>
          <p:cNvSpPr txBox="1"/>
          <p:nvPr/>
        </p:nvSpPr>
        <p:spPr>
          <a:xfrm>
            <a:off x="1130928" y="2877461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8" name="Text Box 7">
            <a:extLst>
              <a:ext uri="{FF2B5EF4-FFF2-40B4-BE49-F238E27FC236}">
                <a16:creationId xmlns:a16="http://schemas.microsoft.com/office/drawing/2014/main" xmlns="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221" y="2310835"/>
            <a:ext cx="215560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chục bằng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trăm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257" grpId="0" animBg="1"/>
      <p:bldP spid="38" grpId="0" animBg="1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2146" y="1049101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1753608" y="5072723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6637765" y="828877"/>
            <a:ext cx="3468094" cy="383586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7346623" y="1182619"/>
            <a:ext cx="3468094" cy="383586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50" name="文本框 15"/>
          <p:cNvSpPr txBox="1"/>
          <p:nvPr/>
        </p:nvSpPr>
        <p:spPr>
          <a:xfrm>
            <a:off x="8006743" y="5097569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4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162</Words>
  <Application>Microsoft Office PowerPoint</Application>
  <PresentationFormat>Custom</PresentationFormat>
  <Paragraphs>64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UTM Guanine</vt:lpstr>
      <vt:lpstr>UTM Rockwell</vt:lpstr>
      <vt:lpstr>印品黑体</vt:lpstr>
      <vt:lpstr>SVN-Newton</vt:lpstr>
      <vt:lpstr>UTM Seagull</vt:lpstr>
      <vt:lpstr>Times New Roman</vt:lpstr>
      <vt:lpstr>UTM Avo</vt:lpstr>
      <vt:lpstr>#9Slide05 Bodega Script</vt:lpstr>
      <vt:lpstr>#9Slide05 Aphrodite Pro</vt:lpstr>
      <vt:lpstr>Cambria</vt:lpstr>
      <vt:lpstr>等线</vt:lpstr>
      <vt:lpstr>UTM Swiss 721 Black Condensed</vt:lpstr>
      <vt:lpstr>Calibri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</cp:lastModifiedBy>
  <cp:revision>4</cp:revision>
  <dcterms:created xsi:type="dcterms:W3CDTF">2023-02-15T14:15:04Z</dcterms:created>
  <dcterms:modified xsi:type="dcterms:W3CDTF">2024-02-26T02:52:33Z</dcterms:modified>
</cp:coreProperties>
</file>