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6"/>
  </p:notesMasterIdLst>
  <p:handoutMasterIdLst>
    <p:handoutMasterId r:id="rId27"/>
  </p:handoutMasterIdLst>
  <p:sldIdLst>
    <p:sldId id="257" r:id="rId2"/>
    <p:sldId id="258" r:id="rId3"/>
    <p:sldId id="260" r:id="rId4"/>
    <p:sldId id="262" r:id="rId5"/>
    <p:sldId id="263" r:id="rId6"/>
    <p:sldId id="269" r:id="rId7"/>
    <p:sldId id="270" r:id="rId8"/>
    <p:sldId id="271" r:id="rId9"/>
    <p:sldId id="272" r:id="rId10"/>
    <p:sldId id="261" r:id="rId11"/>
    <p:sldId id="274" r:id="rId12"/>
    <p:sldId id="275" r:id="rId13"/>
    <p:sldId id="276" r:id="rId14"/>
    <p:sldId id="277" r:id="rId15"/>
    <p:sldId id="278" r:id="rId16"/>
    <p:sldId id="273" r:id="rId17"/>
    <p:sldId id="267" r:id="rId18"/>
    <p:sldId id="264" r:id="rId19"/>
    <p:sldId id="265" r:id="rId20"/>
    <p:sldId id="259" r:id="rId21"/>
    <p:sldId id="279" r:id="rId22"/>
    <p:sldId id="280" r:id="rId23"/>
    <p:sldId id="281" r:id="rId24"/>
    <p:sldId id="282" r:id="rId25"/>
  </p:sldIdLst>
  <p:sldSz cx="12192000" cy="6858000"/>
  <p:notesSz cx="6858000" cy="9144000"/>
  <p:embeddedFontLst>
    <p:embeddedFont>
      <p:font typeface="#9Slide07 HoneyCream" charset="-93"/>
      <p:regular r:id="rId28"/>
    </p:embeddedFont>
    <p:embeddedFont>
      <p:font typeface="Calibri" pitchFamily="34" charset="0"/>
      <p:regular r:id="rId29"/>
      <p:bold r:id="rId30"/>
      <p:italic r:id="rId31"/>
      <p:boldItalic r:id="rId32"/>
    </p:embeddedFont>
    <p:embeddedFont>
      <p:font typeface="#9Slide05 VL Fadilla" charset="-93"/>
      <p:regular r:id="rId33"/>
    </p:embeddedFont>
    <p:embeddedFont>
      <p:font typeface="SVN-Poky's" charset="0"/>
      <p:regular r:id="rId34"/>
    </p:embeddedFont>
    <p:embeddedFont>
      <p:font typeface="#9Slide05 SVNHaptic Script" charset="0"/>
      <p:regular r:id="rId35"/>
    </p:embeddedFont>
    <p:embeddedFont>
      <p:font typeface="Cambria" pitchFamily="18" charset="0"/>
      <p:regular r:id="rId36"/>
      <p:bold r:id="rId37"/>
      <p:italic r:id="rId38"/>
      <p:boldItalic r:id="rId39"/>
    </p:embeddedFont>
    <p:embeddedFont>
      <p:font typeface="#9Slide05 Bodega Script" charset="-93"/>
      <p:regular r:id="rId40"/>
    </p:embeddedFont>
    <p:embeddedFont>
      <p:font typeface="#9Slide05 SVNSteady" charset="0"/>
      <p:regular r:id="rId41"/>
    </p:embeddedFont>
    <p:embeddedFont>
      <p:font typeface="Tahoma" pitchFamily="34" charset="0"/>
      <p:regular r:id="rId42"/>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8080"/>
    <a:srgbClr val="FFFF66"/>
    <a:srgbClr val="FFCC00"/>
    <a:srgbClr val="006666"/>
    <a:srgbClr val="00CC00"/>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8000" autoAdjust="0"/>
  </p:normalViewPr>
  <p:slideViewPr>
    <p:cSldViewPr snapToGrid="0">
      <p:cViewPr>
        <p:scale>
          <a:sx n="41" d="100"/>
          <a:sy n="41" d="100"/>
        </p:scale>
        <p:origin x="-984" y="-558"/>
      </p:cViewPr>
      <p:guideLst>
        <p:guide orient="horz" pos="2160"/>
        <p:guide pos="3840"/>
      </p:guideLst>
    </p:cSldViewPr>
  </p:slideViewPr>
  <p:notesTextViewPr>
    <p:cViewPr>
      <p:scale>
        <a:sx n="1" d="1"/>
        <a:sy n="1" d="1"/>
      </p:scale>
      <p:origin x="0" y="0"/>
    </p:cViewPr>
  </p:notesTextViewPr>
  <p:notesViewPr>
    <p:cSldViewPr snapToGrid="0">
      <p:cViewPr varScale="1">
        <p:scale>
          <a:sx n="56" d="100"/>
          <a:sy n="56" d="100"/>
        </p:scale>
        <p:origin x="2856"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EE841CE-4514-405C-8383-AA6DBDCDC229}" type="datetimeFigureOut">
              <a:rPr lang="en-US" smtClean="0"/>
              <a:t>2/27/2024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43ACBA3-9B73-4710-82C5-2F13617E6C5F}" type="slidenum">
              <a:rPr lang="en-US" smtClean="0"/>
              <a:t>‹#›</a:t>
            </a:fld>
            <a:endParaRPr lang="en-US"/>
          </a:p>
        </p:txBody>
      </p:sp>
    </p:spTree>
    <p:extLst>
      <p:ext uri="{BB962C8B-B14F-4D97-AF65-F5344CB8AC3E}">
        <p14:creationId xmlns:p14="http://schemas.microsoft.com/office/powerpoint/2010/main" val="42429825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19474F-03F6-4CC1-B680-C1C68061C150}" type="datetimeFigureOut">
              <a:rPr lang="en-US" smtClean="0"/>
              <a:t>2/27/2024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F18CFF-5040-4A12-8A4E-32548AF07DB0}" type="slidenum">
              <a:rPr lang="en-US" smtClean="0"/>
              <a:t>‹#›</a:t>
            </a:fld>
            <a:endParaRPr lang="en-US"/>
          </a:p>
        </p:txBody>
      </p:sp>
    </p:spTree>
    <p:extLst>
      <p:ext uri="{BB962C8B-B14F-4D97-AF65-F5344CB8AC3E}">
        <p14:creationId xmlns:p14="http://schemas.microsoft.com/office/powerpoint/2010/main" val="21268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813885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Thầy</a:t>
            </a:r>
            <a:r>
              <a:rPr lang="en-US" baseline="0" smtClean="0"/>
              <a:t>/ cô click vào mũi tên để tiếp tục bài mới.</a:t>
            </a:r>
            <a:endParaRPr lang="en-US"/>
          </a:p>
        </p:txBody>
      </p:sp>
      <p:sp>
        <p:nvSpPr>
          <p:cNvPr id="4" name="Slide Number Placeholder 3"/>
          <p:cNvSpPr>
            <a:spLocks noGrp="1"/>
          </p:cNvSpPr>
          <p:nvPr>
            <p:ph type="sldNum" sz="quarter" idx="10"/>
          </p:nvPr>
        </p:nvSpPr>
        <p:spPr/>
        <p:txBody>
          <a:bodyPr/>
          <a:lstStyle/>
          <a:p>
            <a:fld id="{14F18CFF-5040-4A12-8A4E-32548AF07DB0}" type="slidenum">
              <a:rPr lang="en-US" smtClean="0"/>
              <a:t>6</a:t>
            </a:fld>
            <a:endParaRPr lang="en-US"/>
          </a:p>
        </p:txBody>
      </p:sp>
    </p:spTree>
    <p:extLst>
      <p:ext uri="{BB962C8B-B14F-4D97-AF65-F5344CB8AC3E}">
        <p14:creationId xmlns:p14="http://schemas.microsoft.com/office/powerpoint/2010/main" val="103990494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bg1"/>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D921ED81-F2AE-F6FE-9AC0-A5582BA796D5}"/>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1"/>
            <a:ext cx="12192000" cy="6882303"/>
          </a:xfrm>
          <a:prstGeom prst="rect">
            <a:avLst/>
          </a:prstGeom>
        </p:spPr>
      </p:pic>
      <p:pic>
        <p:nvPicPr>
          <p:cNvPr id="7" name="图片 6">
            <a:extLst>
              <a:ext uri="{FF2B5EF4-FFF2-40B4-BE49-F238E27FC236}">
                <a16:creationId xmlns:a16="http://schemas.microsoft.com/office/drawing/2014/main" xmlns="" id="{C6A2547F-CE25-8366-88C4-2CDB6AD31D03}"/>
              </a:ext>
            </a:extLst>
          </p:cNvPr>
          <p:cNvPicPr>
            <a:picLocks noChangeAspect="1"/>
          </p:cNvPicPr>
          <p:nvPr userDrawn="1"/>
        </p:nvPicPr>
        <p:blipFill rotWithShape="1">
          <a:blip r:embed="rId4"/>
          <a:srcRect l="4063" t="44271" r="87708" b="42073"/>
          <a:stretch/>
        </p:blipFill>
        <p:spPr>
          <a:xfrm>
            <a:off x="-139700" y="-101600"/>
            <a:ext cx="838200" cy="785149"/>
          </a:xfrm>
          <a:prstGeom prst="rect">
            <a:avLst/>
          </a:prstGeom>
        </p:spPr>
      </p:pic>
      <p:sp>
        <p:nvSpPr>
          <p:cNvPr id="9" name="矩形 8">
            <a:extLst>
              <a:ext uri="{FF2B5EF4-FFF2-40B4-BE49-F238E27FC236}">
                <a16:creationId xmlns:a16="http://schemas.microsoft.com/office/drawing/2014/main" xmlns="" id="{99A71940-B7F7-6317-A8E0-03B77A325CC1}"/>
              </a:ext>
            </a:extLst>
          </p:cNvPr>
          <p:cNvSpPr/>
          <p:nvPr userDrawn="1"/>
        </p:nvSpPr>
        <p:spPr>
          <a:xfrm>
            <a:off x="231820" y="257577"/>
            <a:ext cx="11732653" cy="6375043"/>
          </a:xfrm>
          <a:prstGeom prst="rect">
            <a:avLst/>
          </a:prstGeom>
          <a:solidFill>
            <a:srgbClr val="FBFEFF"/>
          </a:solidFill>
          <a:ln w="19050">
            <a:solidFill>
              <a:srgbClr val="00B050"/>
            </a:solidFill>
            <a:prstDash val="lgDash"/>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6" name="Picture 5">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8" name="Picture 7">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xmlns=""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7">
                  <a:extLst>
                    <a:ext uri="{A12FA001-AC4F-418D-AE19-62706E023703}">
                      <ahyp:hlinkClr xmlns=""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xmlns=""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4" name="TextBox 13">
            <a:extLst>
              <a:ext uri="{FF2B5EF4-FFF2-40B4-BE49-F238E27FC236}">
                <a16:creationId xmlns:a16="http://schemas.microsoft.com/office/drawing/2014/main" xmlns=""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611516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xmlns="" id="{D921ED81-F2AE-F6FE-9AC0-A5582BA796D5}"/>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1"/>
            <a:ext cx="12192000" cy="6882303"/>
          </a:xfrm>
          <a:prstGeom prst="rect">
            <a:avLst/>
          </a:prstGeom>
        </p:spPr>
      </p:pic>
      <p:pic>
        <p:nvPicPr>
          <p:cNvPr id="3" name="Picture 2">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4" name="Picture 3">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5" name="TextBox 3">
            <a:extLst>
              <a:ext uri="{FF2B5EF4-FFF2-40B4-BE49-F238E27FC236}">
                <a16:creationId xmlns:a16="http://schemas.microsoft.com/office/drawing/2014/main" xmlns=""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6"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7" name="Title 1">
            <a:extLst>
              <a:ext uri="{FF2B5EF4-FFF2-40B4-BE49-F238E27FC236}">
                <a16:creationId xmlns:a16="http://schemas.microsoft.com/office/drawing/2014/main" xmlns=""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8"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9" name="TextBox 8">
            <a:extLst>
              <a:ext uri="{FF2B5EF4-FFF2-40B4-BE49-F238E27FC236}">
                <a16:creationId xmlns:a16="http://schemas.microsoft.com/office/drawing/2014/main" xmlns=""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32322525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750" fill="hold"/>
                                        <p:tgtEl>
                                          <p:spTgt spid="9"/>
                                        </p:tgtEl>
                                        <p:attrNameLst>
                                          <p:attrName>ppt_w</p:attrName>
                                        </p:attrNameLst>
                                      </p:cBhvr>
                                      <p:tavLst>
                                        <p:tav tm="0">
                                          <p:val>
                                            <p:fltVal val="0"/>
                                          </p:val>
                                        </p:tav>
                                        <p:tav tm="100000">
                                          <p:val>
                                            <p:strVal val="#ppt_w"/>
                                          </p:val>
                                        </p:tav>
                                      </p:tavLst>
                                    </p:anim>
                                    <p:anim calcmode="lin" valueType="num">
                                      <p:cBhvr>
                                        <p:cTn id="8" dur="1750" fill="hold"/>
                                        <p:tgtEl>
                                          <p:spTgt spid="9"/>
                                        </p:tgtEl>
                                        <p:attrNameLst>
                                          <p:attrName>ppt_h</p:attrName>
                                        </p:attrNameLst>
                                      </p:cBhvr>
                                      <p:tavLst>
                                        <p:tav tm="0">
                                          <p:val>
                                            <p:fltVal val="0"/>
                                          </p:val>
                                        </p:tav>
                                        <p:tav tm="100000">
                                          <p:val>
                                            <p:strVal val="#ppt_h"/>
                                          </p:val>
                                        </p:tav>
                                      </p:tavLst>
                                    </p:anim>
                                    <p:animEffect transition="in" filter="fade">
                                      <p:cBhvr>
                                        <p:cTn id="9" dur="1750"/>
                                        <p:tgtEl>
                                          <p:spTgt spid="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1602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70703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6786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3" name="Picture 2">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4" name="TextBox 3">
            <a:extLst>
              <a:ext uri="{FF2B5EF4-FFF2-40B4-BE49-F238E27FC236}">
                <a16:creationId xmlns:a16="http://schemas.microsoft.com/office/drawing/2014/main" xmlns=""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9">
                  <a:extLst>
                    <a:ext uri="{A12FA001-AC4F-418D-AE19-62706E023703}">
                      <ahyp:hlinkClr xmlns=""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5"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6" name="Title 1">
            <a:extLst>
              <a:ext uri="{FF2B5EF4-FFF2-40B4-BE49-F238E27FC236}">
                <a16:creationId xmlns:a16="http://schemas.microsoft.com/office/drawing/2014/main" xmlns=""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7"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8" name="TextBox 7">
            <a:extLst>
              <a:ext uri="{FF2B5EF4-FFF2-40B4-BE49-F238E27FC236}">
                <a16:creationId xmlns:a16="http://schemas.microsoft.com/office/drawing/2014/main" xmlns=""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40335021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hyperlink" Target="https://www.facebook.com/groups/629898828017053" TargetMode="External"/><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7.png"/><Relationship Id="rId11" Type="http://schemas.openxmlformats.org/officeDocument/2006/relationships/image" Target="../media/image1.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xml"/><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hyperlink" Target="https://www.facebook.com/groups/629898828017053" TargetMode="External"/><Relationship Id="rId5" Type="http://schemas.openxmlformats.org/officeDocument/2006/relationships/image" Target="../media/image4.png"/><Relationship Id="rId10" Type="http://schemas.openxmlformats.org/officeDocument/2006/relationships/image" Target="../media/image2.png"/><Relationship Id="rId4" Type="http://schemas.openxmlformats.org/officeDocument/2006/relationships/image" Target="../media/image6.png"/><Relationship Id="rId9"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microsoft.com/office/2007/relationships/hdphoto" Target="../media/hdphoto9.wdp"/></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2.xml"/><Relationship Id="rId4" Type="http://schemas.microsoft.com/office/2007/relationships/hdphoto" Target="../media/hdphoto9.wdp"/></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8.png"/><Relationship Id="rId4" Type="http://schemas.microsoft.com/office/2007/relationships/hdphoto" Target="../media/hdphoto4.wdp"/><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 Target="slide7.xml"/><Relationship Id="rId7" Type="http://schemas.openxmlformats.org/officeDocument/2006/relationships/slide" Target="slide8.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9.xml"/><Relationship Id="rId4" Type="http://schemas.openxmlformats.org/officeDocument/2006/relationships/image" Target="../media/image21.png"/><Relationship Id="rId9" Type="http://schemas.openxmlformats.org/officeDocument/2006/relationships/slide" Target="slide10.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slide" Target="slide6.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slide" Target="slide6.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slide" Target="slide6.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1BC2B7B1-F641-E00D-99C2-2F0333FA58FC}"/>
              </a:ext>
            </a:extLst>
          </p:cNvPr>
          <p:cNvPicPr>
            <a:picLocks noChangeAspect="1"/>
          </p:cNvPicPr>
          <p:nvPr/>
        </p:nvPicPr>
        <p:blipFill>
          <a:blip r:embed="rId3">
            <a:extLst/>
          </a:blip>
          <a:stretch>
            <a:fillRect/>
          </a:stretch>
        </p:blipFill>
        <p:spPr>
          <a:xfrm>
            <a:off x="0" y="-1"/>
            <a:ext cx="12192000" cy="6882303"/>
          </a:xfrm>
          <a:prstGeom prst="rect">
            <a:avLst/>
          </a:prstGeom>
        </p:spPr>
      </p:pic>
      <p:pic>
        <p:nvPicPr>
          <p:cNvPr id="23" name="图片 22">
            <a:extLst>
              <a:ext uri="{FF2B5EF4-FFF2-40B4-BE49-F238E27FC236}">
                <a16:creationId xmlns:a16="http://schemas.microsoft.com/office/drawing/2014/main" xmlns="" id="{F657A008-7AA7-6326-9972-F6CDB0E3E439}"/>
              </a:ext>
            </a:extLst>
          </p:cNvPr>
          <p:cNvPicPr>
            <a:picLocks noChangeAspect="1"/>
          </p:cNvPicPr>
          <p:nvPr/>
        </p:nvPicPr>
        <p:blipFill>
          <a:blip r:embed="rId4"/>
          <a:stretch>
            <a:fillRect/>
          </a:stretch>
        </p:blipFill>
        <p:spPr>
          <a:xfrm>
            <a:off x="313018" y="152394"/>
            <a:ext cx="11878982" cy="6705606"/>
          </a:xfrm>
          <a:prstGeom prst="rect">
            <a:avLst/>
          </a:prstGeom>
        </p:spPr>
      </p:pic>
      <p:pic>
        <p:nvPicPr>
          <p:cNvPr id="26" name="图片 25">
            <a:extLst>
              <a:ext uri="{FF2B5EF4-FFF2-40B4-BE49-F238E27FC236}">
                <a16:creationId xmlns:a16="http://schemas.microsoft.com/office/drawing/2014/main" xmlns="" id="{87D82393-C248-4B5D-E962-263F6F262076}"/>
              </a:ext>
            </a:extLst>
          </p:cNvPr>
          <p:cNvPicPr>
            <a:picLocks noChangeAspect="1"/>
          </p:cNvPicPr>
          <p:nvPr/>
        </p:nvPicPr>
        <p:blipFill rotWithShape="1">
          <a:blip r:embed="rId5"/>
          <a:srcRect l="4063" t="44271" r="87708" b="42073"/>
          <a:stretch/>
        </p:blipFill>
        <p:spPr>
          <a:xfrm>
            <a:off x="1479498" y="2694623"/>
            <a:ext cx="1003300" cy="939800"/>
          </a:xfrm>
          <a:prstGeom prst="rect">
            <a:avLst/>
          </a:prstGeom>
        </p:spPr>
      </p:pic>
      <p:pic>
        <p:nvPicPr>
          <p:cNvPr id="27" name="图片 26">
            <a:extLst>
              <a:ext uri="{FF2B5EF4-FFF2-40B4-BE49-F238E27FC236}">
                <a16:creationId xmlns:a16="http://schemas.microsoft.com/office/drawing/2014/main" xmlns="" id="{9D641921-FFF6-4206-DC4B-5B6B46825956}"/>
              </a:ext>
            </a:extLst>
          </p:cNvPr>
          <p:cNvPicPr>
            <a:picLocks noChangeAspect="1"/>
          </p:cNvPicPr>
          <p:nvPr/>
        </p:nvPicPr>
        <p:blipFill rotWithShape="1">
          <a:blip r:embed="rId5"/>
          <a:srcRect l="77187" t="17698" r="6563" b="52591"/>
          <a:stretch/>
        </p:blipFill>
        <p:spPr>
          <a:xfrm>
            <a:off x="8686800" y="992880"/>
            <a:ext cx="1981200" cy="2044700"/>
          </a:xfrm>
          <a:prstGeom prst="rect">
            <a:avLst/>
          </a:prstGeom>
        </p:spPr>
      </p:pic>
      <p:pic>
        <p:nvPicPr>
          <p:cNvPr id="41" name="图片 40">
            <a:extLst>
              <a:ext uri="{FF2B5EF4-FFF2-40B4-BE49-F238E27FC236}">
                <a16:creationId xmlns:a16="http://schemas.microsoft.com/office/drawing/2014/main" xmlns="" id="{FFCC88A3-76DC-E00C-5241-A563F0DBBB5B}"/>
              </a:ext>
            </a:extLst>
          </p:cNvPr>
          <p:cNvPicPr>
            <a:picLocks noChangeAspect="1"/>
          </p:cNvPicPr>
          <p:nvPr/>
        </p:nvPicPr>
        <p:blipFill rotWithShape="1">
          <a:blip r:embed="rId6"/>
          <a:srcRect l="3770" b="17667"/>
          <a:stretch/>
        </p:blipFill>
        <p:spPr>
          <a:xfrm>
            <a:off x="7967386" y="2630004"/>
            <a:ext cx="4970107" cy="4252297"/>
          </a:xfrm>
          <a:prstGeom prst="rect">
            <a:avLst/>
          </a:prstGeom>
        </p:spPr>
      </p:pic>
      <p:pic>
        <p:nvPicPr>
          <p:cNvPr id="43" name="图片 42">
            <a:extLst>
              <a:ext uri="{FF2B5EF4-FFF2-40B4-BE49-F238E27FC236}">
                <a16:creationId xmlns:a16="http://schemas.microsoft.com/office/drawing/2014/main" xmlns="" id="{F0321076-8843-695C-8F75-79332CA71DF8}"/>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300000"/>
                    </a14:imgEffect>
                  </a14:imgLayer>
                </a14:imgProps>
              </a:ext>
            </a:extLst>
          </a:blip>
          <a:srcRect t="67153"/>
          <a:stretch/>
        </p:blipFill>
        <p:spPr>
          <a:xfrm>
            <a:off x="0" y="4864100"/>
            <a:ext cx="12192000" cy="1993900"/>
          </a:xfrm>
          <a:prstGeom prst="rect">
            <a:avLst/>
          </a:prstGeom>
        </p:spPr>
      </p:pic>
      <p:pic>
        <p:nvPicPr>
          <p:cNvPr id="8" name="Picture 7" descr="Logo, company name&#10;&#10;Description automatically generated">
            <a:extLst>
              <a:ext uri="{FF2B5EF4-FFF2-40B4-BE49-F238E27FC236}">
                <a16:creationId xmlns:a16="http://schemas.microsoft.com/office/drawing/2014/main" xmlns="" id="{FD61665E-631F-253B-E1E4-53DD4C2EF4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4768" y="-133839"/>
            <a:ext cx="1450596" cy="1557348"/>
          </a:xfrm>
          <a:prstGeom prst="rect">
            <a:avLst/>
          </a:prstGeom>
        </p:spPr>
      </p:pic>
      <p:pic>
        <p:nvPicPr>
          <p:cNvPr id="3" name="Picture 2"/>
          <p:cNvPicPr>
            <a:picLocks noChangeAspect="1"/>
          </p:cNvPicPr>
          <p:nvPr/>
        </p:nvPicPr>
        <p:blipFill>
          <a:blip r:embed="rId10"/>
          <a:stretch>
            <a:fillRect/>
          </a:stretch>
        </p:blipFill>
        <p:spPr>
          <a:xfrm>
            <a:off x="1162613" y="341089"/>
            <a:ext cx="4432176" cy="2432515"/>
          </a:xfrm>
          <a:prstGeom prst="rect">
            <a:avLst/>
          </a:prstGeom>
        </p:spPr>
      </p:pic>
      <p:grpSp>
        <p:nvGrpSpPr>
          <p:cNvPr id="12" name="Group 11"/>
          <p:cNvGrpSpPr/>
          <p:nvPr/>
        </p:nvGrpSpPr>
        <p:grpSpPr>
          <a:xfrm>
            <a:off x="4764087" y="1055043"/>
            <a:ext cx="3360594" cy="1241920"/>
            <a:chOff x="4951288" y="1439332"/>
            <a:chExt cx="2429299" cy="2568132"/>
          </a:xfrm>
        </p:grpSpPr>
        <p:sp>
          <p:nvSpPr>
            <p:cNvPr id="13" name="TextBox 12"/>
            <p:cNvSpPr txBox="1"/>
            <p:nvPr/>
          </p:nvSpPr>
          <p:spPr>
            <a:xfrm>
              <a:off x="4951288" y="1452919"/>
              <a:ext cx="2429299" cy="2554545"/>
            </a:xfrm>
            <a:prstGeom prst="rect">
              <a:avLst/>
            </a:prstGeom>
            <a:noFill/>
          </p:spPr>
          <p:txBody>
            <a:bodyPr wrap="square" rtlCol="0">
              <a:spAutoFit/>
            </a:bodyPr>
            <a:lstStyle/>
            <a:p>
              <a:r>
                <a:rPr lang="en-US" sz="7200" smtClean="0">
                  <a:ln w="130175">
                    <a:solidFill>
                      <a:schemeClr val="bg1"/>
                    </a:solidFill>
                  </a:ln>
                  <a:effectLst>
                    <a:outerShdw blurRad="38100" dist="38100" dir="2700000" algn="tl">
                      <a:srgbClr val="000000">
                        <a:alpha val="43137"/>
                      </a:srgbClr>
                    </a:outerShdw>
                  </a:effectLst>
                  <a:latin typeface="#9Slide05 VL Fadilla" pitchFamily="2" charset="0"/>
                </a:rPr>
                <a:t>Bài 10</a:t>
              </a:r>
              <a:endParaRPr lang="en-US" sz="7200">
                <a:ln w="130175">
                  <a:solidFill>
                    <a:schemeClr val="bg1"/>
                  </a:solidFill>
                </a:ln>
                <a:effectLst>
                  <a:outerShdw blurRad="38100" dist="38100" dir="2700000" algn="tl">
                    <a:srgbClr val="000000">
                      <a:alpha val="43137"/>
                    </a:srgbClr>
                  </a:outerShdw>
                </a:effectLst>
                <a:latin typeface="#9Slide05 VL Fadilla" pitchFamily="2" charset="0"/>
              </a:endParaRPr>
            </a:p>
          </p:txBody>
        </p:sp>
        <p:sp>
          <p:nvSpPr>
            <p:cNvPr id="14" name="TextBox 13"/>
            <p:cNvSpPr txBox="1"/>
            <p:nvPr/>
          </p:nvSpPr>
          <p:spPr>
            <a:xfrm>
              <a:off x="4951288" y="1439332"/>
              <a:ext cx="2429299" cy="2482127"/>
            </a:xfrm>
            <a:prstGeom prst="rect">
              <a:avLst/>
            </a:prstGeom>
            <a:noFill/>
          </p:spPr>
          <p:txBody>
            <a:bodyPr wrap="square" rtlCol="0">
              <a:spAutoFit/>
            </a:bodyPr>
            <a:lstStyle/>
            <a:p>
              <a:r>
                <a:rPr lang="en-US" sz="7200" smtClean="0">
                  <a:solidFill>
                    <a:srgbClr val="00CC00"/>
                  </a:solidFill>
                  <a:effectLst>
                    <a:outerShdw blurRad="38100" dist="38100" dir="2700000" algn="tl">
                      <a:srgbClr val="000000">
                        <a:alpha val="43137"/>
                      </a:srgbClr>
                    </a:outerShdw>
                  </a:effectLst>
                  <a:latin typeface="#9Slide05 VL Fadilla" pitchFamily="2" charset="0"/>
                </a:rPr>
                <a:t>Bài 10</a:t>
              </a:r>
              <a:endParaRPr lang="en-US" sz="7200">
                <a:solidFill>
                  <a:srgbClr val="00CC00"/>
                </a:solidFill>
                <a:effectLst>
                  <a:outerShdw blurRad="38100" dist="38100" dir="2700000" algn="tl">
                    <a:srgbClr val="000000">
                      <a:alpha val="43137"/>
                    </a:srgbClr>
                  </a:outerShdw>
                </a:effectLst>
                <a:latin typeface="#9Slide05 VL Fadilla" pitchFamily="2" charset="0"/>
              </a:endParaRPr>
            </a:p>
          </p:txBody>
        </p:sp>
      </p:grpSp>
      <p:grpSp>
        <p:nvGrpSpPr>
          <p:cNvPr id="6" name="Group 5"/>
          <p:cNvGrpSpPr/>
          <p:nvPr/>
        </p:nvGrpSpPr>
        <p:grpSpPr>
          <a:xfrm>
            <a:off x="1479498" y="2414094"/>
            <a:ext cx="8489946" cy="2928550"/>
            <a:chOff x="1567546" y="2349984"/>
            <a:chExt cx="8489946" cy="2928550"/>
          </a:xfrm>
        </p:grpSpPr>
        <p:sp>
          <p:nvSpPr>
            <p:cNvPr id="4" name="TextBox 3"/>
            <p:cNvSpPr txBox="1"/>
            <p:nvPr/>
          </p:nvSpPr>
          <p:spPr>
            <a:xfrm>
              <a:off x="1567546" y="2349984"/>
              <a:ext cx="8485693" cy="2923877"/>
            </a:xfrm>
            <a:prstGeom prst="rect">
              <a:avLst/>
            </a:prstGeom>
            <a:noFill/>
          </p:spPr>
          <p:txBody>
            <a:bodyPr wrap="square" rtlCol="0">
              <a:spAutoFit/>
            </a:bodyPr>
            <a:lstStyle/>
            <a:p>
              <a:pPr algn="ctr">
                <a:lnSpc>
                  <a:spcPct val="80000"/>
                </a:lnSpc>
              </a:pPr>
              <a:r>
                <a:rPr lang="en-US" sz="11500" smtClean="0">
                  <a:ln w="298450">
                    <a:solidFill>
                      <a:srgbClr val="FFCC00"/>
                    </a:solidFill>
                  </a:ln>
                  <a:solidFill>
                    <a:srgbClr val="FFCC00"/>
                  </a:solidFill>
                  <a:effectLst>
                    <a:outerShdw blurRad="38100" dist="38100" dir="2700000" algn="tl">
                      <a:srgbClr val="000000">
                        <a:alpha val="43137"/>
                      </a:srgbClr>
                    </a:outerShdw>
                  </a:effectLst>
                  <a:latin typeface="#9Slide05 SVNSteady" pitchFamily="2" charset="0"/>
                </a:rPr>
                <a:t>Kiềm chế</a:t>
              </a:r>
            </a:p>
            <a:p>
              <a:pPr algn="ctr">
                <a:lnSpc>
                  <a:spcPct val="80000"/>
                </a:lnSpc>
              </a:pPr>
              <a:r>
                <a:rPr lang="en-US" sz="11500" smtClean="0">
                  <a:ln w="298450">
                    <a:solidFill>
                      <a:srgbClr val="FFCC00"/>
                    </a:solidFill>
                  </a:ln>
                  <a:solidFill>
                    <a:srgbClr val="FFCC00"/>
                  </a:solidFill>
                  <a:effectLst>
                    <a:outerShdw blurRad="38100" dist="38100" dir="2700000" algn="tl">
                      <a:srgbClr val="000000">
                        <a:alpha val="43137"/>
                      </a:srgbClr>
                    </a:outerShdw>
                  </a:effectLst>
                  <a:latin typeface="#9Slide05 SVNSteady" pitchFamily="2" charset="0"/>
                </a:rPr>
                <a:t> cảm xúc tiêu cực</a:t>
              </a:r>
              <a:endParaRPr lang="en-US" sz="11500">
                <a:ln w="298450">
                  <a:solidFill>
                    <a:srgbClr val="FFCC00"/>
                  </a:solidFill>
                </a:ln>
                <a:solidFill>
                  <a:srgbClr val="FFCC00"/>
                </a:solidFill>
                <a:effectLst>
                  <a:outerShdw blurRad="38100" dist="38100" dir="2700000" algn="tl">
                    <a:srgbClr val="000000">
                      <a:alpha val="43137"/>
                    </a:srgbClr>
                  </a:outerShdw>
                </a:effectLst>
                <a:latin typeface="#9Slide05 SVNSteady" pitchFamily="2" charset="0"/>
              </a:endParaRPr>
            </a:p>
          </p:txBody>
        </p:sp>
        <p:sp>
          <p:nvSpPr>
            <p:cNvPr id="15" name="TextBox 14"/>
            <p:cNvSpPr txBox="1"/>
            <p:nvPr/>
          </p:nvSpPr>
          <p:spPr>
            <a:xfrm>
              <a:off x="1571799" y="2354657"/>
              <a:ext cx="8485693" cy="2923877"/>
            </a:xfrm>
            <a:prstGeom prst="rect">
              <a:avLst/>
            </a:prstGeom>
            <a:noFill/>
          </p:spPr>
          <p:txBody>
            <a:bodyPr wrap="square" rtlCol="0">
              <a:spAutoFit/>
              <a:scene3d>
                <a:camera prst="orthographicFront"/>
                <a:lightRig rig="threePt" dir="t"/>
              </a:scene3d>
              <a:sp3d extrusionH="57150">
                <a:bevelT h="25400" prst="softRound"/>
              </a:sp3d>
            </a:bodyPr>
            <a:lstStyle/>
            <a:p>
              <a:pPr algn="ctr">
                <a:lnSpc>
                  <a:spcPct val="80000"/>
                </a:lnSpc>
              </a:pPr>
              <a:r>
                <a:rPr lang="en-US" sz="11500" smtClean="0">
                  <a:solidFill>
                    <a:srgbClr val="C00000"/>
                  </a:solidFill>
                  <a:effectLst>
                    <a:outerShdw blurRad="38100" dist="38100" dir="2700000" algn="tl">
                      <a:srgbClr val="000000">
                        <a:alpha val="43137"/>
                      </a:srgbClr>
                    </a:outerShdw>
                  </a:effectLst>
                  <a:latin typeface="#9Slide05 SVNSteady" pitchFamily="2" charset="0"/>
                </a:rPr>
                <a:t>Kiềm chế</a:t>
              </a:r>
            </a:p>
            <a:p>
              <a:pPr algn="ctr">
                <a:lnSpc>
                  <a:spcPct val="80000"/>
                </a:lnSpc>
              </a:pPr>
              <a:r>
                <a:rPr lang="en-US" sz="11500" smtClean="0">
                  <a:solidFill>
                    <a:srgbClr val="C00000"/>
                  </a:solidFill>
                  <a:effectLst>
                    <a:outerShdw blurRad="38100" dist="38100" dir="2700000" algn="tl">
                      <a:srgbClr val="000000">
                        <a:alpha val="43137"/>
                      </a:srgbClr>
                    </a:outerShdw>
                  </a:effectLst>
                  <a:latin typeface="#9Slide05 SVNSteady" pitchFamily="2" charset="0"/>
                </a:rPr>
                <a:t> cảm xúc tiêu cực</a:t>
              </a:r>
              <a:endParaRPr lang="en-US" sz="11500">
                <a:solidFill>
                  <a:srgbClr val="C00000"/>
                </a:solidFill>
                <a:effectLst>
                  <a:outerShdw blurRad="38100" dist="38100" dir="2700000" algn="tl">
                    <a:srgbClr val="000000">
                      <a:alpha val="43137"/>
                    </a:srgbClr>
                  </a:outerShdw>
                </a:effectLst>
                <a:latin typeface="#9Slide05 SVNSteady" pitchFamily="2" charset="0"/>
              </a:endParaRPr>
            </a:p>
          </p:txBody>
        </p:sp>
      </p:grpSp>
      <p:sp>
        <p:nvSpPr>
          <p:cNvPr id="17" name="TextBox 16"/>
          <p:cNvSpPr txBox="1"/>
          <p:nvPr/>
        </p:nvSpPr>
        <p:spPr>
          <a:xfrm>
            <a:off x="5052297" y="5226042"/>
            <a:ext cx="3072384" cy="646331"/>
          </a:xfrm>
          <a:prstGeom prst="rect">
            <a:avLst/>
          </a:prstGeom>
          <a:noFill/>
        </p:spPr>
        <p:txBody>
          <a:bodyPr wrap="square" rtlCol="0">
            <a:spAutoFit/>
          </a:bodyPr>
          <a:lstStyle/>
          <a:p>
            <a:r>
              <a:rPr lang="en-US" sz="3600" smtClean="0">
                <a:solidFill>
                  <a:srgbClr val="002060"/>
                </a:solidFill>
                <a:latin typeface="UTM Hanzel" panose="02040603050506020204" pitchFamily="18" charset="0"/>
              </a:rPr>
              <a:t>(Tiết 3)</a:t>
            </a:r>
            <a:endParaRPr lang="en-US" sz="3600">
              <a:solidFill>
                <a:srgbClr val="002060"/>
              </a:solidFill>
              <a:latin typeface="UTM Hanzel" panose="02040603050506020204" pitchFamily="18" charset="0"/>
            </a:endParaRPr>
          </a:p>
        </p:txBody>
      </p:sp>
      <p:pic>
        <p:nvPicPr>
          <p:cNvPr id="18" name="Picture 17">
            <a:extLst>
              <a:ext uri="{FF2B5EF4-FFF2-40B4-BE49-F238E27FC236}">
                <a16:creationId xmlns:a16="http://schemas.microsoft.com/office/drawing/2014/main" xmlns="" id="{DC41725A-66FC-ECC9-D741-C488264DA5C5}"/>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9" name="Picture 18">
            <a:extLst>
              <a:ext uri="{FF2B5EF4-FFF2-40B4-BE49-F238E27FC236}">
                <a16:creationId xmlns:a16="http://schemas.microsoft.com/office/drawing/2014/main" xmlns="" id="{10ECB967-163D-97A1-9542-86B164988CD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20" name="TextBox 3">
            <a:extLst>
              <a:ext uri="{FF2B5EF4-FFF2-40B4-BE49-F238E27FC236}">
                <a16:creationId xmlns:a16="http://schemas.microsoft.com/office/drawing/2014/main" xmlns="" id="{29EA2F57-C96A-966D-50AE-CA599802F3D7}"/>
              </a:ext>
            </a:extLst>
          </p:cNvPr>
          <p:cNvSpPr txBox="1"/>
          <p:nvPr/>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3">
                  <a:extLst>
                    <a:ext uri="{A12FA001-AC4F-418D-AE19-62706E023703}">
                      <ahyp:hlinkClr xmlns=""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21" name="Title 1">
            <a:extLst>
              <a:ext uri="{FF2B5EF4-FFF2-40B4-BE49-F238E27FC236}">
                <a16:creationId xmlns:a16="http://schemas.microsoft.com/office/drawing/2014/main" xmlns="" id="{839CB496-B064-1976-8A73-F5C96C8179F1}"/>
              </a:ext>
            </a:extLst>
          </p:cNvPr>
          <p:cNvSpPr txBox="1">
            <a:spLocks/>
          </p:cNvSpPr>
          <p:nvPr/>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22" name="Title 1">
            <a:extLst>
              <a:ext uri="{FF2B5EF4-FFF2-40B4-BE49-F238E27FC236}">
                <a16:creationId xmlns:a16="http://schemas.microsoft.com/office/drawing/2014/main" xmlns="" id="{C2819393-8A5D-E722-6425-C1F457F21F4D}"/>
              </a:ext>
            </a:extLst>
          </p:cNvPr>
          <p:cNvSpPr txBox="1">
            <a:spLocks/>
          </p:cNvSpPr>
          <p:nvPr/>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24" name="Title 1">
            <a:extLst>
              <a:ext uri="{FF2B5EF4-FFF2-40B4-BE49-F238E27FC236}">
                <a16:creationId xmlns:a16="http://schemas.microsoft.com/office/drawing/2014/main" xmlns="" id="{67CE625A-7EB5-37D6-AA98-E6F10E173EFB}"/>
              </a:ext>
            </a:extLst>
          </p:cNvPr>
          <p:cNvSpPr txBox="1">
            <a:spLocks/>
          </p:cNvSpPr>
          <p:nvPr/>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25" name="TextBox 24">
            <a:extLst>
              <a:ext uri="{FF2B5EF4-FFF2-40B4-BE49-F238E27FC236}">
                <a16:creationId xmlns:a16="http://schemas.microsoft.com/office/drawing/2014/main" xmlns="" id="{A9185F81-9F4C-9E1A-DA28-FF4DF54F9336}"/>
              </a:ext>
            </a:extLst>
          </p:cNvPr>
          <p:cNvSpPr txBox="1"/>
          <p:nvPr/>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7132035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26"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80">
                                          <p:stCondLst>
                                            <p:cond delay="0"/>
                                          </p:stCondLst>
                                        </p:cTn>
                                        <p:tgtEl>
                                          <p:spTgt spid="12"/>
                                        </p:tgtEl>
                                      </p:cBhvr>
                                    </p:animEffect>
                                    <p:anim calcmode="lin" valueType="num">
                                      <p:cBhvr>
                                        <p:cTn id="31"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6" dur="26">
                                          <p:stCondLst>
                                            <p:cond delay="650"/>
                                          </p:stCondLst>
                                        </p:cTn>
                                        <p:tgtEl>
                                          <p:spTgt spid="12"/>
                                        </p:tgtEl>
                                      </p:cBhvr>
                                      <p:to x="100000" y="60000"/>
                                    </p:animScale>
                                    <p:animScale>
                                      <p:cBhvr>
                                        <p:cTn id="37" dur="166" decel="50000">
                                          <p:stCondLst>
                                            <p:cond delay="676"/>
                                          </p:stCondLst>
                                        </p:cTn>
                                        <p:tgtEl>
                                          <p:spTgt spid="12"/>
                                        </p:tgtEl>
                                      </p:cBhvr>
                                      <p:to x="100000" y="100000"/>
                                    </p:animScale>
                                    <p:animScale>
                                      <p:cBhvr>
                                        <p:cTn id="38" dur="26">
                                          <p:stCondLst>
                                            <p:cond delay="1312"/>
                                          </p:stCondLst>
                                        </p:cTn>
                                        <p:tgtEl>
                                          <p:spTgt spid="12"/>
                                        </p:tgtEl>
                                      </p:cBhvr>
                                      <p:to x="100000" y="80000"/>
                                    </p:animScale>
                                    <p:animScale>
                                      <p:cBhvr>
                                        <p:cTn id="39" dur="166" decel="50000">
                                          <p:stCondLst>
                                            <p:cond delay="1338"/>
                                          </p:stCondLst>
                                        </p:cTn>
                                        <p:tgtEl>
                                          <p:spTgt spid="12"/>
                                        </p:tgtEl>
                                      </p:cBhvr>
                                      <p:to x="100000" y="100000"/>
                                    </p:animScale>
                                    <p:animScale>
                                      <p:cBhvr>
                                        <p:cTn id="40" dur="26">
                                          <p:stCondLst>
                                            <p:cond delay="1642"/>
                                          </p:stCondLst>
                                        </p:cTn>
                                        <p:tgtEl>
                                          <p:spTgt spid="12"/>
                                        </p:tgtEl>
                                      </p:cBhvr>
                                      <p:to x="100000" y="90000"/>
                                    </p:animScale>
                                    <p:animScale>
                                      <p:cBhvr>
                                        <p:cTn id="41" dur="166" decel="50000">
                                          <p:stCondLst>
                                            <p:cond delay="1668"/>
                                          </p:stCondLst>
                                        </p:cTn>
                                        <p:tgtEl>
                                          <p:spTgt spid="12"/>
                                        </p:tgtEl>
                                      </p:cBhvr>
                                      <p:to x="100000" y="100000"/>
                                    </p:animScale>
                                    <p:animScale>
                                      <p:cBhvr>
                                        <p:cTn id="42" dur="26">
                                          <p:stCondLst>
                                            <p:cond delay="1808"/>
                                          </p:stCondLst>
                                        </p:cTn>
                                        <p:tgtEl>
                                          <p:spTgt spid="12"/>
                                        </p:tgtEl>
                                      </p:cBhvr>
                                      <p:to x="100000" y="95000"/>
                                    </p:animScale>
                                    <p:animScale>
                                      <p:cBhvr>
                                        <p:cTn id="43" dur="166" decel="50000">
                                          <p:stCondLst>
                                            <p:cond delay="1834"/>
                                          </p:stCondLst>
                                        </p:cTn>
                                        <p:tgtEl>
                                          <p:spTgt spid="12"/>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randombar(horizontal)">
                                      <p:cBhvr>
                                        <p:cTn id="48" dur="500"/>
                                        <p:tgtEl>
                                          <p:spTgt spid="6"/>
                                        </p:tgtEl>
                                      </p:cBhvr>
                                    </p:animEffect>
                                  </p:childTnLst>
                                </p:cTn>
                              </p:par>
                            </p:childTnLst>
                          </p:cTn>
                        </p:par>
                        <p:par>
                          <p:cTn id="49" fill="hold">
                            <p:stCondLst>
                              <p:cond delay="500"/>
                            </p:stCondLst>
                            <p:childTnLst>
                              <p:par>
                                <p:cTn id="50" presetID="16" presetClass="entr" presetSubtype="21"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arn(inVertical)">
                                      <p:cBhvr>
                                        <p:cTn id="52" dur="500"/>
                                        <p:tgtEl>
                                          <p:spTgt spid="17"/>
                                        </p:tgtEl>
                                      </p:cBhvr>
                                    </p:animEffect>
                                  </p:childTnLst>
                                </p:cTn>
                              </p:par>
                              <p:par>
                                <p:cTn id="53" presetID="53" presetClass="entr" presetSubtype="16" fill="hold" grpId="1"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1750" fill="hold"/>
                                        <p:tgtEl>
                                          <p:spTgt spid="25"/>
                                        </p:tgtEl>
                                        <p:attrNameLst>
                                          <p:attrName>ppt_w</p:attrName>
                                        </p:attrNameLst>
                                      </p:cBhvr>
                                      <p:tavLst>
                                        <p:tav tm="0">
                                          <p:val>
                                            <p:fltVal val="0"/>
                                          </p:val>
                                        </p:tav>
                                        <p:tav tm="100000">
                                          <p:val>
                                            <p:strVal val="#ppt_w"/>
                                          </p:val>
                                        </p:tav>
                                      </p:tavLst>
                                    </p:anim>
                                    <p:anim calcmode="lin" valueType="num">
                                      <p:cBhvr>
                                        <p:cTn id="56" dur="1750" fill="hold"/>
                                        <p:tgtEl>
                                          <p:spTgt spid="25"/>
                                        </p:tgtEl>
                                        <p:attrNameLst>
                                          <p:attrName>ppt_h</p:attrName>
                                        </p:attrNameLst>
                                      </p:cBhvr>
                                      <p:tavLst>
                                        <p:tav tm="0">
                                          <p:val>
                                            <p:fltVal val="0"/>
                                          </p:val>
                                        </p:tav>
                                        <p:tav tm="100000">
                                          <p:val>
                                            <p:strVal val="#ppt_h"/>
                                          </p:val>
                                        </p:tav>
                                      </p:tavLst>
                                    </p:anim>
                                    <p:animEffect transition="in" filter="fade">
                                      <p:cBhvr>
                                        <p:cTn id="57" dur="1750"/>
                                        <p:tgtEl>
                                          <p:spTgt spid="25"/>
                                        </p:tgtEl>
                                      </p:cBhvr>
                                    </p:animEffect>
                                  </p:childTnLst>
                                </p:cTn>
                              </p:par>
                              <p:par>
                                <p:cTn id="58" presetID="6" presetClass="emph" presetSubtype="0" repeatCount="indefinite" accel="7000" decel="14000" autoRev="1" fill="hold" grpId="0" nodeType="withEffect">
                                  <p:stCondLst>
                                    <p:cond delay="0"/>
                                  </p:stCondLst>
                                  <p:childTnLst>
                                    <p:animScale>
                                      <p:cBhvr>
                                        <p:cTn id="59" dur="1050" fill="hold"/>
                                        <p:tgtEl>
                                          <p:spTgt spid="2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5" grpId="0"/>
      <p:bldP spid="2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384BEF7D-7C36-93FF-E896-2CF7075A36E1}"/>
              </a:ext>
            </a:extLst>
          </p:cNvPr>
          <p:cNvPicPr>
            <a:picLocks noChangeAspect="1"/>
          </p:cNvPicPr>
          <p:nvPr/>
        </p:nvPicPr>
        <p:blipFill>
          <a:blip r:embed="rId2"/>
          <a:stretch>
            <a:fillRect/>
          </a:stretch>
        </p:blipFill>
        <p:spPr>
          <a:xfrm>
            <a:off x="-163610" y="2238965"/>
            <a:ext cx="5276613" cy="5276613"/>
          </a:xfrm>
          <a:prstGeom prst="rect">
            <a:avLst/>
          </a:prstGeom>
        </p:spPr>
      </p:pic>
      <p:pic>
        <p:nvPicPr>
          <p:cNvPr id="3" name="图片 7">
            <a:extLst>
              <a:ext uri="{FF2B5EF4-FFF2-40B4-BE49-F238E27FC236}">
                <a16:creationId xmlns:a16="http://schemas.microsoft.com/office/drawing/2014/main" xmlns="" id="{CA70EC8B-1B4D-90C4-0B86-7F2A74A6188E}"/>
              </a:ext>
            </a:extLst>
          </p:cNvPr>
          <p:cNvPicPr>
            <a:picLocks noChangeAspect="1"/>
          </p:cNvPicPr>
          <p:nvPr/>
        </p:nvPicPr>
        <p:blipFill>
          <a:blip r:embed="rId3"/>
          <a:stretch>
            <a:fillRect/>
          </a:stretch>
        </p:blipFill>
        <p:spPr>
          <a:xfrm>
            <a:off x="3495820" y="-1231930"/>
            <a:ext cx="9057083" cy="9057083"/>
          </a:xfrm>
          <a:prstGeom prst="rect">
            <a:avLst/>
          </a:prstGeom>
        </p:spPr>
      </p:pic>
      <p:sp>
        <p:nvSpPr>
          <p:cNvPr id="4" name="TextBox 3"/>
          <p:cNvSpPr txBox="1"/>
          <p:nvPr/>
        </p:nvSpPr>
        <p:spPr>
          <a:xfrm>
            <a:off x="5113003" y="2424411"/>
            <a:ext cx="596686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smtClean="0">
                <a:solidFill>
                  <a:srgbClr val="006666"/>
                </a:solidFill>
                <a:effectLst>
                  <a:glow rad="101600">
                    <a:srgbClr val="5B9BD5">
                      <a:satMod val="175000"/>
                      <a:alpha val="40000"/>
                    </a:srgbClr>
                  </a:glow>
                  <a:reflection blurRad="6350" stA="50000" endA="300" endPos="50000" dist="29997" dir="5400000" sy="-100000" algn="bl" rotWithShape="0"/>
                </a:effectLst>
                <a:latin typeface="UTM Guanine" panose="02040603050506020204" pitchFamily="18" charset="0"/>
              </a:rPr>
              <a:t>Hoạt động thực hành</a:t>
            </a:r>
            <a:endParaRPr kumimoji="0" lang="en-US" sz="8000" b="0" i="0" u="none" strike="noStrike" kern="1200" cap="none" spc="0" normalizeH="0" baseline="0" noProof="0">
              <a:ln>
                <a:noFill/>
              </a:ln>
              <a:solidFill>
                <a:srgbClr val="006666"/>
              </a:solidFill>
              <a:effectLst>
                <a:glow rad="101600">
                  <a:srgbClr val="5B9BD5">
                    <a:satMod val="175000"/>
                    <a:alpha val="40000"/>
                  </a:srgbClr>
                </a:glow>
                <a:reflection blurRad="6350" stA="50000" endA="300" endPos="50000" dist="29997" dir="5400000" sy="-100000" algn="bl" rotWithShape="0"/>
              </a:effectLst>
              <a:uLnTx/>
              <a:uFillTx/>
              <a:latin typeface="UTM Guanine" panose="02040603050506020204" pitchFamily="18" charset="0"/>
            </a:endParaRPr>
          </a:p>
        </p:txBody>
      </p:sp>
      <p:pic>
        <p:nvPicPr>
          <p:cNvPr id="5" name="图片 29" descr="8b0fccb2e21d61b25266c16d7d822443"/>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flipH="1">
            <a:off x="0" y="0"/>
            <a:ext cx="3875436" cy="2352273"/>
          </a:xfrm>
          <a:prstGeom prst="rect">
            <a:avLst/>
          </a:prstGeom>
        </p:spPr>
      </p:pic>
    </p:spTree>
    <p:extLst>
      <p:ext uri="{BB962C8B-B14F-4D97-AF65-F5344CB8AC3E}">
        <p14:creationId xmlns:p14="http://schemas.microsoft.com/office/powerpoint/2010/main" val="7974454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2122" b="100000" l="4693" r="97573">
                        <a14:foregroundMark x1="73463" y1="31049" x2="71845" y2="41965"/>
                        <a14:foregroundMark x1="62540" y1="59309" x2="63107" y2="65252"/>
                      </a14:backgroundRemoval>
                    </a14:imgEffect>
                  </a14:imgLayer>
                </a14:imgProps>
              </a:ext>
              <a:ext uri="{28A0092B-C50C-407E-A947-70E740481C1C}">
                <a14:useLocalDpi xmlns:a14="http://schemas.microsoft.com/office/drawing/2010/main" val="0"/>
              </a:ext>
            </a:extLst>
          </a:blip>
          <a:stretch>
            <a:fillRect/>
          </a:stretch>
        </p:blipFill>
        <p:spPr>
          <a:xfrm>
            <a:off x="0" y="127834"/>
            <a:ext cx="5045424" cy="6730166"/>
          </a:xfrm>
          <a:prstGeom prst="rect">
            <a:avLst/>
          </a:prstGeom>
        </p:spPr>
      </p:pic>
      <p:sp>
        <p:nvSpPr>
          <p:cNvPr id="6" name="Speech Bubble: Oval 38">
            <a:extLst>
              <a:ext uri="{FF2B5EF4-FFF2-40B4-BE49-F238E27FC236}">
                <a16:creationId xmlns:a16="http://schemas.microsoft.com/office/drawing/2014/main" xmlns="" id="{512DEC50-8341-9C22-EF7E-8EC75E2E2CF2}"/>
              </a:ext>
            </a:extLst>
          </p:cNvPr>
          <p:cNvSpPr/>
          <p:nvPr/>
        </p:nvSpPr>
        <p:spPr>
          <a:xfrm flipH="1">
            <a:off x="5326719" y="628252"/>
            <a:ext cx="4608850" cy="3015700"/>
          </a:xfrm>
          <a:custGeom>
            <a:avLst/>
            <a:gdLst>
              <a:gd name="connsiteX0" fmla="*/ 2947857 w 2745359"/>
              <a:gd name="connsiteY0" fmla="*/ 1758784 h 2348302"/>
              <a:gd name="connsiteX1" fmla="*/ 2504531 w 2745359"/>
              <a:gd name="connsiteY1" fmla="*/ 1838462 h 2348302"/>
              <a:gd name="connsiteX2" fmla="*/ 854489 w 2745359"/>
              <a:gd name="connsiteY2" fmla="*/ 2261424 h 2348302"/>
              <a:gd name="connsiteX3" fmla="*/ 115494 w 2745359"/>
              <a:gd name="connsiteY3" fmla="*/ 702736 h 2348302"/>
              <a:gd name="connsiteX4" fmla="*/ 1692097 w 2745359"/>
              <a:gd name="connsiteY4" fmla="*/ 32229 h 2348302"/>
              <a:gd name="connsiteX5" fmla="*/ 2713047 w 2745359"/>
              <a:gd name="connsiteY5" fmla="*/ 1427412 h 2348302"/>
              <a:gd name="connsiteX6" fmla="*/ 2947857 w 2745359"/>
              <a:gd name="connsiteY6" fmla="*/ 1758784 h 23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smtClean="0">
                <a:solidFill>
                  <a:srgbClr val="CA3659"/>
                </a:solidFill>
                <a:latin typeface="UTM Avo" panose="02040603050506020204" pitchFamily="18" charset="0"/>
                <a:ea typeface="Cambria" panose="02040503050406030204" pitchFamily="18" charset="0"/>
              </a:rPr>
              <a:t>Đọc tình </a:t>
            </a:r>
          </a:p>
          <a:p>
            <a:pPr algn="ctr"/>
            <a:r>
              <a:rPr lang="en-US" sz="4000" b="1" smtClean="0">
                <a:solidFill>
                  <a:srgbClr val="CA3659"/>
                </a:solidFill>
                <a:latin typeface="UTM Avo" panose="02040603050506020204" pitchFamily="18" charset="0"/>
                <a:ea typeface="Cambria" panose="02040503050406030204" pitchFamily="18" charset="0"/>
              </a:rPr>
              <a:t>huống 3 trang 50, SGK</a:t>
            </a:r>
            <a:endParaRPr lang="en-US" sz="4000" b="1">
              <a:solidFill>
                <a:srgbClr val="CA3659"/>
              </a:solidFill>
              <a:latin typeface="UTM Avo" panose="02040603050506020204" pitchFamily="18" charset="0"/>
              <a:ea typeface="Cambria" panose="02040503050406030204" pitchFamily="18" charset="0"/>
            </a:endParaRPr>
          </a:p>
        </p:txBody>
      </p:sp>
    </p:spTree>
    <p:extLst>
      <p:ext uri="{BB962C8B-B14F-4D97-AF65-F5344CB8AC3E}">
        <p14:creationId xmlns:p14="http://schemas.microsoft.com/office/powerpoint/2010/main" val="19726237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600501" y="559558"/>
            <a:ext cx="859809" cy="805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mtClean="0">
                <a:solidFill>
                  <a:srgbClr val="FFCC00"/>
                </a:solidFill>
                <a:effectLst>
                  <a:outerShdw blurRad="38100" dist="38100" dir="2700000" algn="tl">
                    <a:srgbClr val="000000">
                      <a:alpha val="43137"/>
                    </a:srgbClr>
                  </a:outerShdw>
                </a:effectLst>
              </a:rPr>
              <a:t>3</a:t>
            </a:r>
            <a:endParaRPr lang="en-US" sz="4800" b="1">
              <a:solidFill>
                <a:srgbClr val="FFCC00"/>
              </a:solidFill>
              <a:effectLst>
                <a:outerShdw blurRad="38100" dist="38100" dir="2700000" algn="tl">
                  <a:srgbClr val="000000">
                    <a:alpha val="43137"/>
                  </a:srgbClr>
                </a:outerShdw>
              </a:effectLst>
            </a:endParaRPr>
          </a:p>
        </p:txBody>
      </p:sp>
      <p:grpSp>
        <p:nvGrpSpPr>
          <p:cNvPr id="3" name="Group 2">
            <a:extLst>
              <a:ext uri="{FF2B5EF4-FFF2-40B4-BE49-F238E27FC236}">
                <a16:creationId xmlns:a16="http://schemas.microsoft.com/office/drawing/2014/main" xmlns="" id="{AD578436-61EC-034A-B8FB-245B57849914}"/>
              </a:ext>
            </a:extLst>
          </p:cNvPr>
          <p:cNvGrpSpPr/>
          <p:nvPr/>
        </p:nvGrpSpPr>
        <p:grpSpPr>
          <a:xfrm>
            <a:off x="1669366" y="515073"/>
            <a:ext cx="10122300" cy="2009764"/>
            <a:chOff x="-3696975" y="3771033"/>
            <a:chExt cx="5512818" cy="1488560"/>
          </a:xfrm>
        </p:grpSpPr>
        <p:sp>
          <p:nvSpPr>
            <p:cNvPr id="4" name="Rectangle: Rounded Corners 22">
              <a:extLst>
                <a:ext uri="{FF2B5EF4-FFF2-40B4-BE49-F238E27FC236}">
                  <a16:creationId xmlns:a16="http://schemas.microsoft.com/office/drawing/2014/main" xmlns="" id="{B4956B96-A882-344D-8A8F-33F89583332A}"/>
                </a:ext>
              </a:extLst>
            </p:cNvPr>
            <p:cNvSpPr/>
            <p:nvPr/>
          </p:nvSpPr>
          <p:spPr>
            <a:xfrm>
              <a:off x="-3696975" y="3771033"/>
              <a:ext cx="5512818" cy="1488560"/>
            </a:xfrm>
            <a:custGeom>
              <a:avLst/>
              <a:gdLst>
                <a:gd name="connsiteX0" fmla="*/ 0 w 5512818"/>
                <a:gd name="connsiteY0" fmla="*/ 209786 h 1258691"/>
                <a:gd name="connsiteX1" fmla="*/ 209786 w 5512818"/>
                <a:gd name="connsiteY1" fmla="*/ 0 h 1258691"/>
                <a:gd name="connsiteX2" fmla="*/ 693644 w 5512818"/>
                <a:gd name="connsiteY2" fmla="*/ 0 h 1258691"/>
                <a:gd name="connsiteX3" fmla="*/ 1228435 w 5512818"/>
                <a:gd name="connsiteY3" fmla="*/ 0 h 1258691"/>
                <a:gd name="connsiteX4" fmla="*/ 1966956 w 5512818"/>
                <a:gd name="connsiteY4" fmla="*/ 0 h 1258691"/>
                <a:gd name="connsiteX5" fmla="*/ 2705477 w 5512818"/>
                <a:gd name="connsiteY5" fmla="*/ 0 h 1258691"/>
                <a:gd name="connsiteX6" fmla="*/ 3240267 w 5512818"/>
                <a:gd name="connsiteY6" fmla="*/ 0 h 1258691"/>
                <a:gd name="connsiteX7" fmla="*/ 3876923 w 5512818"/>
                <a:gd name="connsiteY7" fmla="*/ 0 h 1258691"/>
                <a:gd name="connsiteX8" fmla="*/ 4615444 w 5512818"/>
                <a:gd name="connsiteY8" fmla="*/ 0 h 1258691"/>
                <a:gd name="connsiteX9" fmla="*/ 5303032 w 5512818"/>
                <a:gd name="connsiteY9" fmla="*/ 0 h 1258691"/>
                <a:gd name="connsiteX10" fmla="*/ 5512818 w 5512818"/>
                <a:gd name="connsiteY10" fmla="*/ 209786 h 1258691"/>
                <a:gd name="connsiteX11" fmla="*/ 5512818 w 5512818"/>
                <a:gd name="connsiteY11" fmla="*/ 637737 h 1258691"/>
                <a:gd name="connsiteX12" fmla="*/ 5512818 w 5512818"/>
                <a:gd name="connsiteY12" fmla="*/ 1048905 h 1258691"/>
                <a:gd name="connsiteX13" fmla="*/ 5303032 w 5512818"/>
                <a:gd name="connsiteY13" fmla="*/ 1258691 h 1258691"/>
                <a:gd name="connsiteX14" fmla="*/ 4564511 w 5512818"/>
                <a:gd name="connsiteY14" fmla="*/ 1258691 h 1258691"/>
                <a:gd name="connsiteX15" fmla="*/ 3978788 w 5512818"/>
                <a:gd name="connsiteY15" fmla="*/ 1258691 h 1258691"/>
                <a:gd name="connsiteX16" fmla="*/ 3240267 w 5512818"/>
                <a:gd name="connsiteY16" fmla="*/ 1258691 h 1258691"/>
                <a:gd name="connsiteX17" fmla="*/ 2756409 w 5512818"/>
                <a:gd name="connsiteY17" fmla="*/ 1258691 h 1258691"/>
                <a:gd name="connsiteX18" fmla="*/ 2119753 w 5512818"/>
                <a:gd name="connsiteY18" fmla="*/ 1258691 h 1258691"/>
                <a:gd name="connsiteX19" fmla="*/ 1483098 w 5512818"/>
                <a:gd name="connsiteY19" fmla="*/ 1258691 h 1258691"/>
                <a:gd name="connsiteX20" fmla="*/ 999239 w 5512818"/>
                <a:gd name="connsiteY20" fmla="*/ 1258691 h 1258691"/>
                <a:gd name="connsiteX21" fmla="*/ 209786 w 5512818"/>
                <a:gd name="connsiteY21" fmla="*/ 1258691 h 1258691"/>
                <a:gd name="connsiteX22" fmla="*/ 0 w 5512818"/>
                <a:gd name="connsiteY22" fmla="*/ 1048905 h 1258691"/>
                <a:gd name="connsiteX23" fmla="*/ 0 w 5512818"/>
                <a:gd name="connsiteY23" fmla="*/ 637737 h 1258691"/>
                <a:gd name="connsiteX24" fmla="*/ 0 w 5512818"/>
                <a:gd name="connsiteY24" fmla="*/ 209786 h 1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12818" h="1258691" fill="none" extrusionOk="0">
                  <a:moveTo>
                    <a:pt x="0" y="209786"/>
                  </a:moveTo>
                  <a:cubicBezTo>
                    <a:pt x="-3773" y="80715"/>
                    <a:pt x="95693" y="3736"/>
                    <a:pt x="209786" y="0"/>
                  </a:cubicBezTo>
                  <a:cubicBezTo>
                    <a:pt x="430822" y="-14792"/>
                    <a:pt x="470373" y="-18873"/>
                    <a:pt x="693644" y="0"/>
                  </a:cubicBezTo>
                  <a:cubicBezTo>
                    <a:pt x="916915" y="18873"/>
                    <a:pt x="1062618" y="-18677"/>
                    <a:pt x="1228435" y="0"/>
                  </a:cubicBezTo>
                  <a:cubicBezTo>
                    <a:pt x="1394252" y="18677"/>
                    <a:pt x="1798790" y="-30445"/>
                    <a:pt x="1966956" y="0"/>
                  </a:cubicBezTo>
                  <a:cubicBezTo>
                    <a:pt x="2135122" y="30445"/>
                    <a:pt x="2367583" y="9764"/>
                    <a:pt x="2705477" y="0"/>
                  </a:cubicBezTo>
                  <a:cubicBezTo>
                    <a:pt x="3043371" y="-9764"/>
                    <a:pt x="3098215" y="-21851"/>
                    <a:pt x="3240267" y="0"/>
                  </a:cubicBezTo>
                  <a:cubicBezTo>
                    <a:pt x="3382319" y="21851"/>
                    <a:pt x="3609506" y="968"/>
                    <a:pt x="3876923" y="0"/>
                  </a:cubicBezTo>
                  <a:cubicBezTo>
                    <a:pt x="4144340" y="-968"/>
                    <a:pt x="4272835" y="-18487"/>
                    <a:pt x="4615444" y="0"/>
                  </a:cubicBezTo>
                  <a:cubicBezTo>
                    <a:pt x="4958053" y="18487"/>
                    <a:pt x="5137358" y="1958"/>
                    <a:pt x="5303032" y="0"/>
                  </a:cubicBezTo>
                  <a:cubicBezTo>
                    <a:pt x="5424040" y="-2644"/>
                    <a:pt x="5510916" y="79957"/>
                    <a:pt x="5512818" y="209786"/>
                  </a:cubicBezTo>
                  <a:cubicBezTo>
                    <a:pt x="5501356" y="420463"/>
                    <a:pt x="5505788" y="453581"/>
                    <a:pt x="5512818" y="637737"/>
                  </a:cubicBezTo>
                  <a:cubicBezTo>
                    <a:pt x="5519848" y="821893"/>
                    <a:pt x="5504915" y="891101"/>
                    <a:pt x="5512818" y="1048905"/>
                  </a:cubicBezTo>
                  <a:cubicBezTo>
                    <a:pt x="5493062" y="1147638"/>
                    <a:pt x="5424676" y="1284141"/>
                    <a:pt x="5303032" y="1258691"/>
                  </a:cubicBezTo>
                  <a:cubicBezTo>
                    <a:pt x="5055022" y="1224035"/>
                    <a:pt x="4739596" y="1257590"/>
                    <a:pt x="4564511" y="1258691"/>
                  </a:cubicBezTo>
                  <a:cubicBezTo>
                    <a:pt x="4389426" y="1259792"/>
                    <a:pt x="4119558" y="1279152"/>
                    <a:pt x="3978788" y="1258691"/>
                  </a:cubicBezTo>
                  <a:cubicBezTo>
                    <a:pt x="3838018" y="1238230"/>
                    <a:pt x="3576735" y="1273476"/>
                    <a:pt x="3240267" y="1258691"/>
                  </a:cubicBezTo>
                  <a:cubicBezTo>
                    <a:pt x="2903799" y="1243906"/>
                    <a:pt x="2859607" y="1279020"/>
                    <a:pt x="2756409" y="1258691"/>
                  </a:cubicBezTo>
                  <a:cubicBezTo>
                    <a:pt x="2653211" y="1238362"/>
                    <a:pt x="2274235" y="1255842"/>
                    <a:pt x="2119753" y="1258691"/>
                  </a:cubicBezTo>
                  <a:cubicBezTo>
                    <a:pt x="1965271" y="1261540"/>
                    <a:pt x="1796163" y="1274151"/>
                    <a:pt x="1483098" y="1258691"/>
                  </a:cubicBezTo>
                  <a:cubicBezTo>
                    <a:pt x="1170034" y="1243231"/>
                    <a:pt x="1182890" y="1249205"/>
                    <a:pt x="999239" y="1258691"/>
                  </a:cubicBezTo>
                  <a:cubicBezTo>
                    <a:pt x="815588" y="1268177"/>
                    <a:pt x="370941" y="1272651"/>
                    <a:pt x="209786" y="1258691"/>
                  </a:cubicBezTo>
                  <a:cubicBezTo>
                    <a:pt x="66923" y="1251263"/>
                    <a:pt x="-13619" y="1156664"/>
                    <a:pt x="0" y="1048905"/>
                  </a:cubicBezTo>
                  <a:cubicBezTo>
                    <a:pt x="16335" y="914916"/>
                    <a:pt x="7654" y="803804"/>
                    <a:pt x="0" y="637737"/>
                  </a:cubicBezTo>
                  <a:cubicBezTo>
                    <a:pt x="-7654" y="471670"/>
                    <a:pt x="-461" y="373360"/>
                    <a:pt x="0" y="209786"/>
                  </a:cubicBezTo>
                  <a:close/>
                </a:path>
                <a:path w="5512818" h="1258691" stroke="0" extrusionOk="0">
                  <a:moveTo>
                    <a:pt x="0" y="209786"/>
                  </a:moveTo>
                  <a:cubicBezTo>
                    <a:pt x="12678" y="107908"/>
                    <a:pt x="103654" y="9700"/>
                    <a:pt x="209786" y="0"/>
                  </a:cubicBezTo>
                  <a:cubicBezTo>
                    <a:pt x="388559" y="-25571"/>
                    <a:pt x="710703" y="18506"/>
                    <a:pt x="897374" y="0"/>
                  </a:cubicBezTo>
                  <a:cubicBezTo>
                    <a:pt x="1084045" y="-18506"/>
                    <a:pt x="1261842" y="7569"/>
                    <a:pt x="1483098" y="0"/>
                  </a:cubicBezTo>
                  <a:cubicBezTo>
                    <a:pt x="1704354" y="-7569"/>
                    <a:pt x="1727338" y="-16237"/>
                    <a:pt x="1966956" y="0"/>
                  </a:cubicBezTo>
                  <a:cubicBezTo>
                    <a:pt x="2206574" y="16237"/>
                    <a:pt x="2390890" y="10722"/>
                    <a:pt x="2501747" y="0"/>
                  </a:cubicBezTo>
                  <a:cubicBezTo>
                    <a:pt x="2612604" y="-10722"/>
                    <a:pt x="2794281" y="-21299"/>
                    <a:pt x="2985605" y="0"/>
                  </a:cubicBezTo>
                  <a:cubicBezTo>
                    <a:pt x="3176929" y="21299"/>
                    <a:pt x="3357762" y="7694"/>
                    <a:pt x="3469463" y="0"/>
                  </a:cubicBezTo>
                  <a:cubicBezTo>
                    <a:pt x="3581164" y="-7694"/>
                    <a:pt x="3817006" y="-27728"/>
                    <a:pt x="4106119" y="0"/>
                  </a:cubicBezTo>
                  <a:cubicBezTo>
                    <a:pt x="4395232" y="27728"/>
                    <a:pt x="4552205" y="27104"/>
                    <a:pt x="4691842" y="0"/>
                  </a:cubicBezTo>
                  <a:cubicBezTo>
                    <a:pt x="4831479" y="-27104"/>
                    <a:pt x="5084091" y="7804"/>
                    <a:pt x="5303032" y="0"/>
                  </a:cubicBezTo>
                  <a:cubicBezTo>
                    <a:pt x="5406606" y="-8455"/>
                    <a:pt x="5512602" y="85531"/>
                    <a:pt x="5512818" y="209786"/>
                  </a:cubicBezTo>
                  <a:cubicBezTo>
                    <a:pt x="5502743" y="302306"/>
                    <a:pt x="5515667" y="428150"/>
                    <a:pt x="5512818" y="629346"/>
                  </a:cubicBezTo>
                  <a:cubicBezTo>
                    <a:pt x="5509969" y="830542"/>
                    <a:pt x="5503925" y="879144"/>
                    <a:pt x="5512818" y="1048905"/>
                  </a:cubicBezTo>
                  <a:cubicBezTo>
                    <a:pt x="5499804" y="1187729"/>
                    <a:pt x="5443307" y="1260494"/>
                    <a:pt x="5303032" y="1258691"/>
                  </a:cubicBezTo>
                  <a:cubicBezTo>
                    <a:pt x="5193158" y="1274956"/>
                    <a:pt x="5041105" y="1276907"/>
                    <a:pt x="4819174" y="1258691"/>
                  </a:cubicBezTo>
                  <a:cubicBezTo>
                    <a:pt x="4597243" y="1240475"/>
                    <a:pt x="4385880" y="1239863"/>
                    <a:pt x="4182518" y="1258691"/>
                  </a:cubicBezTo>
                  <a:cubicBezTo>
                    <a:pt x="3979156" y="1277519"/>
                    <a:pt x="3662079" y="1261736"/>
                    <a:pt x="3494930" y="1258691"/>
                  </a:cubicBezTo>
                  <a:cubicBezTo>
                    <a:pt x="3327781" y="1255646"/>
                    <a:pt x="2985526" y="1263755"/>
                    <a:pt x="2807341" y="1258691"/>
                  </a:cubicBezTo>
                  <a:cubicBezTo>
                    <a:pt x="2629156" y="1253627"/>
                    <a:pt x="2388387" y="1262771"/>
                    <a:pt x="2221618" y="1258691"/>
                  </a:cubicBezTo>
                  <a:cubicBezTo>
                    <a:pt x="2054849" y="1254611"/>
                    <a:pt x="1818764" y="1251407"/>
                    <a:pt x="1686827" y="1258691"/>
                  </a:cubicBezTo>
                  <a:cubicBezTo>
                    <a:pt x="1554890" y="1265975"/>
                    <a:pt x="1435510" y="1266226"/>
                    <a:pt x="1202969" y="1258691"/>
                  </a:cubicBezTo>
                  <a:cubicBezTo>
                    <a:pt x="970428" y="1251156"/>
                    <a:pt x="618199" y="1297308"/>
                    <a:pt x="209786" y="1258691"/>
                  </a:cubicBezTo>
                  <a:cubicBezTo>
                    <a:pt x="90901" y="1269819"/>
                    <a:pt x="-10399" y="1163246"/>
                    <a:pt x="0" y="1048905"/>
                  </a:cubicBezTo>
                  <a:cubicBezTo>
                    <a:pt x="9777" y="895500"/>
                    <a:pt x="7818" y="765640"/>
                    <a:pt x="0" y="646128"/>
                  </a:cubicBezTo>
                  <a:cubicBezTo>
                    <a:pt x="-7818" y="526616"/>
                    <a:pt x="-15381" y="407161"/>
                    <a:pt x="0" y="209786"/>
                  </a:cubicBezTo>
                  <a:close/>
                </a:path>
              </a:pathLst>
            </a:custGeom>
            <a:solidFill>
              <a:schemeClr val="accent2">
                <a:lumMod val="20000"/>
                <a:lumOff val="80000"/>
              </a:schemeClr>
            </a:solidFill>
            <a:ln w="28575">
              <a:solidFill>
                <a:schemeClr val="accent6">
                  <a:lumMod val="50000"/>
                </a:schemeClr>
              </a:solidFill>
              <a:prstDash val="dash"/>
              <a:extLst>
                <a:ext uri="{C807C97D-BFC1-408E-A445-0C87EB9F89A2}">
                  <ask:lineSketchStyleProps xmlns:ask="http://schemas.microsoft.com/office/drawing/2018/sketchyshapes" xmlns="" sd="2454005086">
                    <a:custGeom>
                      <a:avLst/>
                      <a:gdLst>
                        <a:gd name="connsiteX0" fmla="*/ 0 w 8931628"/>
                        <a:gd name="connsiteY0" fmla="*/ 209786 h 1258691"/>
                        <a:gd name="connsiteX1" fmla="*/ 339886 w 8931628"/>
                        <a:gd name="connsiteY1" fmla="*/ 0 h 1258691"/>
                        <a:gd name="connsiteX2" fmla="*/ 1123811 w 8931628"/>
                        <a:gd name="connsiteY2" fmla="*/ 0 h 1258691"/>
                        <a:gd name="connsiteX3" fmla="*/ 1990256 w 8931628"/>
                        <a:gd name="connsiteY3" fmla="*/ 0 h 1258691"/>
                        <a:gd name="connsiteX4" fmla="*/ 3186776 w 8931628"/>
                        <a:gd name="connsiteY4" fmla="*/ 0 h 1258691"/>
                        <a:gd name="connsiteX5" fmla="*/ 4383296 w 8931628"/>
                        <a:gd name="connsiteY5" fmla="*/ 0 h 1258691"/>
                        <a:gd name="connsiteX6" fmla="*/ 5249739 w 8931628"/>
                        <a:gd name="connsiteY6" fmla="*/ 0 h 1258691"/>
                        <a:gd name="connsiteX7" fmla="*/ 6281222 w 8931628"/>
                        <a:gd name="connsiteY7" fmla="*/ 0 h 1258691"/>
                        <a:gd name="connsiteX8" fmla="*/ 7477741 w 8931628"/>
                        <a:gd name="connsiteY8" fmla="*/ 0 h 1258691"/>
                        <a:gd name="connsiteX9" fmla="*/ 8591741 w 8931628"/>
                        <a:gd name="connsiteY9" fmla="*/ 0 h 1258691"/>
                        <a:gd name="connsiteX10" fmla="*/ 8931628 w 8931628"/>
                        <a:gd name="connsiteY10" fmla="*/ 209786 h 1258691"/>
                        <a:gd name="connsiteX11" fmla="*/ 8931628 w 8931628"/>
                        <a:gd name="connsiteY11" fmla="*/ 637737 h 1258691"/>
                        <a:gd name="connsiteX12" fmla="*/ 8931628 w 8931628"/>
                        <a:gd name="connsiteY12" fmla="*/ 1048905 h 1258691"/>
                        <a:gd name="connsiteX13" fmla="*/ 8591741 w 8931628"/>
                        <a:gd name="connsiteY13" fmla="*/ 1258691 h 1258691"/>
                        <a:gd name="connsiteX14" fmla="*/ 7395222 w 8931628"/>
                        <a:gd name="connsiteY14" fmla="*/ 1258691 h 1258691"/>
                        <a:gd name="connsiteX15" fmla="*/ 6446259 w 8931628"/>
                        <a:gd name="connsiteY15" fmla="*/ 1258691 h 1258691"/>
                        <a:gd name="connsiteX16" fmla="*/ 5249739 w 8931628"/>
                        <a:gd name="connsiteY16" fmla="*/ 1258691 h 1258691"/>
                        <a:gd name="connsiteX17" fmla="*/ 4465814 w 8931628"/>
                        <a:gd name="connsiteY17" fmla="*/ 1258691 h 1258691"/>
                        <a:gd name="connsiteX18" fmla="*/ 3434331 w 8931628"/>
                        <a:gd name="connsiteY18" fmla="*/ 1258691 h 1258691"/>
                        <a:gd name="connsiteX19" fmla="*/ 2402850 w 8931628"/>
                        <a:gd name="connsiteY19" fmla="*/ 1258691 h 1258691"/>
                        <a:gd name="connsiteX20" fmla="*/ 1618923 w 8931628"/>
                        <a:gd name="connsiteY20" fmla="*/ 1258691 h 1258691"/>
                        <a:gd name="connsiteX21" fmla="*/ 339886 w 8931628"/>
                        <a:gd name="connsiteY21" fmla="*/ 1258691 h 1258691"/>
                        <a:gd name="connsiteX22" fmla="*/ 0 w 8931628"/>
                        <a:gd name="connsiteY22" fmla="*/ 1048905 h 1258691"/>
                        <a:gd name="connsiteX23" fmla="*/ 0 w 8931628"/>
                        <a:gd name="connsiteY23" fmla="*/ 637737 h 1258691"/>
                        <a:gd name="connsiteX24" fmla="*/ 0 w 8931628"/>
                        <a:gd name="connsiteY24" fmla="*/ 209786 h 1258691"/>
                        <a:gd name="connsiteX0" fmla="*/ 0 w 8931628"/>
                        <a:gd name="connsiteY0" fmla="*/ 209786 h 1258691"/>
                        <a:gd name="connsiteX1" fmla="*/ 339886 w 8931628"/>
                        <a:gd name="connsiteY1" fmla="*/ 0 h 1258691"/>
                        <a:gd name="connsiteX2" fmla="*/ 1453886 w 8931628"/>
                        <a:gd name="connsiteY2" fmla="*/ 0 h 1258691"/>
                        <a:gd name="connsiteX3" fmla="*/ 2402850 w 8931628"/>
                        <a:gd name="connsiteY3" fmla="*/ 0 h 1258691"/>
                        <a:gd name="connsiteX4" fmla="*/ 3186776 w 8931628"/>
                        <a:gd name="connsiteY4" fmla="*/ 0 h 1258691"/>
                        <a:gd name="connsiteX5" fmla="*/ 4053221 w 8931628"/>
                        <a:gd name="connsiteY5" fmla="*/ 0 h 1258691"/>
                        <a:gd name="connsiteX6" fmla="*/ 4837147 w 8931628"/>
                        <a:gd name="connsiteY6" fmla="*/ 0 h 1258691"/>
                        <a:gd name="connsiteX7" fmla="*/ 5621073 w 8931628"/>
                        <a:gd name="connsiteY7" fmla="*/ 0 h 1258691"/>
                        <a:gd name="connsiteX8" fmla="*/ 6652555 w 8931628"/>
                        <a:gd name="connsiteY8" fmla="*/ 0 h 1258691"/>
                        <a:gd name="connsiteX9" fmla="*/ 7601518 w 8931628"/>
                        <a:gd name="connsiteY9" fmla="*/ 0 h 1258691"/>
                        <a:gd name="connsiteX10" fmla="*/ 8591741 w 8931628"/>
                        <a:gd name="connsiteY10" fmla="*/ 0 h 1258691"/>
                        <a:gd name="connsiteX11" fmla="*/ 8931628 w 8931628"/>
                        <a:gd name="connsiteY11" fmla="*/ 209786 h 1258691"/>
                        <a:gd name="connsiteX12" fmla="*/ 8931628 w 8931628"/>
                        <a:gd name="connsiteY12" fmla="*/ 629346 h 1258691"/>
                        <a:gd name="connsiteX13" fmla="*/ 8931628 w 8931628"/>
                        <a:gd name="connsiteY13" fmla="*/ 1048905 h 1258691"/>
                        <a:gd name="connsiteX14" fmla="*/ 8591741 w 8931628"/>
                        <a:gd name="connsiteY14" fmla="*/ 1258691 h 1258691"/>
                        <a:gd name="connsiteX15" fmla="*/ 7807816 w 8931628"/>
                        <a:gd name="connsiteY15" fmla="*/ 1258691 h 1258691"/>
                        <a:gd name="connsiteX16" fmla="*/ 6776333 w 8931628"/>
                        <a:gd name="connsiteY16" fmla="*/ 1258691 h 1258691"/>
                        <a:gd name="connsiteX17" fmla="*/ 5662333 w 8931628"/>
                        <a:gd name="connsiteY17" fmla="*/ 1258691 h 1258691"/>
                        <a:gd name="connsiteX18" fmla="*/ 4548331 w 8931628"/>
                        <a:gd name="connsiteY18" fmla="*/ 1258691 h 1258691"/>
                        <a:gd name="connsiteX19" fmla="*/ 3599368 w 8931628"/>
                        <a:gd name="connsiteY19" fmla="*/ 1258691 h 1258691"/>
                        <a:gd name="connsiteX20" fmla="*/ 2732923 w 8931628"/>
                        <a:gd name="connsiteY20" fmla="*/ 1258691 h 1258691"/>
                        <a:gd name="connsiteX21" fmla="*/ 1948998 w 8931628"/>
                        <a:gd name="connsiteY21" fmla="*/ 1258691 h 1258691"/>
                        <a:gd name="connsiteX22" fmla="*/ 339886 w 8931628"/>
                        <a:gd name="connsiteY22" fmla="*/ 1258691 h 1258691"/>
                        <a:gd name="connsiteX23" fmla="*/ 0 w 8931628"/>
                        <a:gd name="connsiteY23" fmla="*/ 1048905 h 1258691"/>
                        <a:gd name="connsiteX24" fmla="*/ 0 w 8931628"/>
                        <a:gd name="connsiteY24" fmla="*/ 646128 h 1258691"/>
                        <a:gd name="connsiteX25" fmla="*/ 0 w 8931628"/>
                        <a:gd name="connsiteY25" fmla="*/ 209786 h 1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931628" h="1258691" fill="none" extrusionOk="0">
                          <a:moveTo>
                            <a:pt x="0" y="209786"/>
                          </a:moveTo>
                          <a:cubicBezTo>
                            <a:pt x="610" y="77033"/>
                            <a:pt x="155996" y="35765"/>
                            <a:pt x="339886" y="0"/>
                          </a:cubicBezTo>
                          <a:cubicBezTo>
                            <a:pt x="702341" y="-8948"/>
                            <a:pt x="755826" y="-30413"/>
                            <a:pt x="1123811" y="0"/>
                          </a:cubicBezTo>
                          <a:cubicBezTo>
                            <a:pt x="1504943" y="55810"/>
                            <a:pt x="1711624" y="-24824"/>
                            <a:pt x="1990256" y="0"/>
                          </a:cubicBezTo>
                          <a:cubicBezTo>
                            <a:pt x="2249838" y="14289"/>
                            <a:pt x="2974990" y="-35582"/>
                            <a:pt x="3186776" y="0"/>
                          </a:cubicBezTo>
                          <a:cubicBezTo>
                            <a:pt x="3537366" y="-20994"/>
                            <a:pt x="3865313" y="458"/>
                            <a:pt x="4383296" y="0"/>
                          </a:cubicBezTo>
                          <a:cubicBezTo>
                            <a:pt x="4915116" y="-15217"/>
                            <a:pt x="5023672" y="-21649"/>
                            <a:pt x="5249739" y="0"/>
                          </a:cubicBezTo>
                          <a:cubicBezTo>
                            <a:pt x="5391067" y="-2408"/>
                            <a:pt x="5834746" y="42728"/>
                            <a:pt x="6281222" y="0"/>
                          </a:cubicBezTo>
                          <a:cubicBezTo>
                            <a:pt x="6687495" y="-25130"/>
                            <a:pt x="6902600" y="-2528"/>
                            <a:pt x="7477741" y="0"/>
                          </a:cubicBezTo>
                          <a:cubicBezTo>
                            <a:pt x="8049718" y="29942"/>
                            <a:pt x="8269670" y="-29796"/>
                            <a:pt x="8591741" y="0"/>
                          </a:cubicBezTo>
                          <a:cubicBezTo>
                            <a:pt x="8802163" y="-8065"/>
                            <a:pt x="8926693" y="70670"/>
                            <a:pt x="8931628" y="209786"/>
                          </a:cubicBezTo>
                          <a:cubicBezTo>
                            <a:pt x="8913867" y="421477"/>
                            <a:pt x="8921344" y="456136"/>
                            <a:pt x="8931628" y="637737"/>
                          </a:cubicBezTo>
                          <a:cubicBezTo>
                            <a:pt x="8939911" y="827289"/>
                            <a:pt x="8919426" y="906458"/>
                            <a:pt x="8931628" y="1048905"/>
                          </a:cubicBezTo>
                          <a:cubicBezTo>
                            <a:pt x="8902840" y="1151752"/>
                            <a:pt x="8828063" y="1298604"/>
                            <a:pt x="8591741" y="1258691"/>
                          </a:cubicBezTo>
                          <a:cubicBezTo>
                            <a:pt x="8161864" y="1273050"/>
                            <a:pt x="7659720" y="1227802"/>
                            <a:pt x="7395222" y="1258691"/>
                          </a:cubicBezTo>
                          <a:cubicBezTo>
                            <a:pt x="7087769" y="1291450"/>
                            <a:pt x="6691330" y="1267575"/>
                            <a:pt x="6446259" y="1258691"/>
                          </a:cubicBezTo>
                          <a:cubicBezTo>
                            <a:pt x="6221105" y="1270122"/>
                            <a:pt x="5776412" y="1250033"/>
                            <a:pt x="5249739" y="1258691"/>
                          </a:cubicBezTo>
                          <a:cubicBezTo>
                            <a:pt x="4710041" y="1236728"/>
                            <a:pt x="4629432" y="1280531"/>
                            <a:pt x="4465814" y="1258691"/>
                          </a:cubicBezTo>
                          <a:cubicBezTo>
                            <a:pt x="4326074" y="1222770"/>
                            <a:pt x="3699592" y="1277291"/>
                            <a:pt x="3434331" y="1258691"/>
                          </a:cubicBezTo>
                          <a:cubicBezTo>
                            <a:pt x="3167335" y="1304081"/>
                            <a:pt x="2922562" y="1325091"/>
                            <a:pt x="2402850" y="1258691"/>
                          </a:cubicBezTo>
                          <a:cubicBezTo>
                            <a:pt x="1895917" y="1241475"/>
                            <a:pt x="1913541" y="1250292"/>
                            <a:pt x="1618923" y="1258691"/>
                          </a:cubicBezTo>
                          <a:cubicBezTo>
                            <a:pt x="1307647" y="1292049"/>
                            <a:pt x="571623" y="1278550"/>
                            <a:pt x="339886" y="1258691"/>
                          </a:cubicBezTo>
                          <a:cubicBezTo>
                            <a:pt x="112841" y="1255113"/>
                            <a:pt x="-16561" y="1152101"/>
                            <a:pt x="0" y="1048905"/>
                          </a:cubicBezTo>
                          <a:cubicBezTo>
                            <a:pt x="22051" y="922900"/>
                            <a:pt x="14137" y="797903"/>
                            <a:pt x="0" y="637737"/>
                          </a:cubicBezTo>
                          <a:cubicBezTo>
                            <a:pt x="-5291" y="457272"/>
                            <a:pt x="-8765" y="368500"/>
                            <a:pt x="0" y="209786"/>
                          </a:cubicBezTo>
                          <a:close/>
                        </a:path>
                        <a:path w="8931628" h="1258691" stroke="0" extrusionOk="0">
                          <a:moveTo>
                            <a:pt x="0" y="209786"/>
                          </a:moveTo>
                          <a:cubicBezTo>
                            <a:pt x="14043" y="130121"/>
                            <a:pt x="181968" y="16971"/>
                            <a:pt x="339886" y="0"/>
                          </a:cubicBezTo>
                          <a:cubicBezTo>
                            <a:pt x="642692" y="-8548"/>
                            <a:pt x="1127752" y="8035"/>
                            <a:pt x="1453886" y="0"/>
                          </a:cubicBezTo>
                          <a:cubicBezTo>
                            <a:pt x="1758546" y="-11346"/>
                            <a:pt x="2036886" y="21889"/>
                            <a:pt x="2402850" y="0"/>
                          </a:cubicBezTo>
                          <a:cubicBezTo>
                            <a:pt x="2766105" y="-13208"/>
                            <a:pt x="2807837" y="-15501"/>
                            <a:pt x="3186776" y="0"/>
                          </a:cubicBezTo>
                          <a:cubicBezTo>
                            <a:pt x="3565082" y="30819"/>
                            <a:pt x="3859086" y="28576"/>
                            <a:pt x="4053221" y="0"/>
                          </a:cubicBezTo>
                          <a:cubicBezTo>
                            <a:pt x="4294110" y="-21577"/>
                            <a:pt x="4572976" y="-56535"/>
                            <a:pt x="4837147" y="0"/>
                          </a:cubicBezTo>
                          <a:cubicBezTo>
                            <a:pt x="5149419" y="26093"/>
                            <a:pt x="5416065" y="-21387"/>
                            <a:pt x="5621073" y="0"/>
                          </a:cubicBezTo>
                          <a:cubicBezTo>
                            <a:pt x="5843174" y="6004"/>
                            <a:pt x="6202935" y="-21482"/>
                            <a:pt x="6652555" y="0"/>
                          </a:cubicBezTo>
                          <a:cubicBezTo>
                            <a:pt x="7149841" y="45405"/>
                            <a:pt x="7394782" y="39938"/>
                            <a:pt x="7601518" y="0"/>
                          </a:cubicBezTo>
                          <a:cubicBezTo>
                            <a:pt x="7810250" y="-82948"/>
                            <a:pt x="8292187" y="76011"/>
                            <a:pt x="8591741" y="0"/>
                          </a:cubicBezTo>
                          <a:cubicBezTo>
                            <a:pt x="8783465" y="-18267"/>
                            <a:pt x="8936797" y="86555"/>
                            <a:pt x="8931628" y="209786"/>
                          </a:cubicBezTo>
                          <a:cubicBezTo>
                            <a:pt x="8921375" y="309882"/>
                            <a:pt x="8927244" y="439785"/>
                            <a:pt x="8931628" y="629346"/>
                          </a:cubicBezTo>
                          <a:cubicBezTo>
                            <a:pt x="8920405" y="820472"/>
                            <a:pt x="8924409" y="877241"/>
                            <a:pt x="8931628" y="1048905"/>
                          </a:cubicBezTo>
                          <a:cubicBezTo>
                            <a:pt x="8915627" y="1177125"/>
                            <a:pt x="8819610" y="1275324"/>
                            <a:pt x="8591741" y="1258691"/>
                          </a:cubicBezTo>
                          <a:cubicBezTo>
                            <a:pt x="8461422" y="1263758"/>
                            <a:pt x="8159890" y="1302587"/>
                            <a:pt x="7807816" y="1258691"/>
                          </a:cubicBezTo>
                          <a:cubicBezTo>
                            <a:pt x="7482667" y="1256199"/>
                            <a:pt x="7073066" y="1252523"/>
                            <a:pt x="6776333" y="1258691"/>
                          </a:cubicBezTo>
                          <a:cubicBezTo>
                            <a:pt x="6441942" y="1289041"/>
                            <a:pt x="5948631" y="1266391"/>
                            <a:pt x="5662333" y="1258691"/>
                          </a:cubicBezTo>
                          <a:cubicBezTo>
                            <a:pt x="5422429" y="1316991"/>
                            <a:pt x="4874444" y="1207639"/>
                            <a:pt x="4548331" y="1258691"/>
                          </a:cubicBezTo>
                          <a:cubicBezTo>
                            <a:pt x="4275790" y="1220071"/>
                            <a:pt x="3881392" y="1249669"/>
                            <a:pt x="3599368" y="1258691"/>
                          </a:cubicBezTo>
                          <a:cubicBezTo>
                            <a:pt x="3289426" y="1282665"/>
                            <a:pt x="2932448" y="1252135"/>
                            <a:pt x="2732923" y="1258691"/>
                          </a:cubicBezTo>
                          <a:cubicBezTo>
                            <a:pt x="2476028" y="1255390"/>
                            <a:pt x="2334255" y="1279803"/>
                            <a:pt x="1948998" y="1258691"/>
                          </a:cubicBezTo>
                          <a:cubicBezTo>
                            <a:pt x="1658913" y="1232038"/>
                            <a:pt x="1139478" y="1266580"/>
                            <a:pt x="339886" y="1258691"/>
                          </a:cubicBezTo>
                          <a:cubicBezTo>
                            <a:pt x="139937" y="1292591"/>
                            <a:pt x="-36198" y="1163039"/>
                            <a:pt x="0" y="1048905"/>
                          </a:cubicBezTo>
                          <a:cubicBezTo>
                            <a:pt x="38498" y="914942"/>
                            <a:pt x="-5988" y="760575"/>
                            <a:pt x="0" y="646128"/>
                          </a:cubicBezTo>
                          <a:cubicBezTo>
                            <a:pt x="-21827" y="526611"/>
                            <a:pt x="-18108" y="402234"/>
                            <a:pt x="0" y="209786"/>
                          </a:cubicBezTo>
                          <a:close/>
                        </a:path>
                        <a:path w="8931628" h="1258691" fill="none" stroke="0" extrusionOk="0">
                          <a:moveTo>
                            <a:pt x="0" y="209786"/>
                          </a:moveTo>
                          <a:cubicBezTo>
                            <a:pt x="11954" y="100643"/>
                            <a:pt x="170201" y="18854"/>
                            <a:pt x="339886" y="0"/>
                          </a:cubicBezTo>
                          <a:cubicBezTo>
                            <a:pt x="699662" y="-7638"/>
                            <a:pt x="748602" y="-18522"/>
                            <a:pt x="1123811" y="0"/>
                          </a:cubicBezTo>
                          <a:cubicBezTo>
                            <a:pt x="1450722" y="25341"/>
                            <a:pt x="1745693" y="-53742"/>
                            <a:pt x="1990256" y="0"/>
                          </a:cubicBezTo>
                          <a:cubicBezTo>
                            <a:pt x="2261435" y="75891"/>
                            <a:pt x="2918065" y="-20409"/>
                            <a:pt x="3186776" y="0"/>
                          </a:cubicBezTo>
                          <a:cubicBezTo>
                            <a:pt x="3468644" y="-7576"/>
                            <a:pt x="3774155" y="-34175"/>
                            <a:pt x="4383296" y="0"/>
                          </a:cubicBezTo>
                          <a:cubicBezTo>
                            <a:pt x="4925995" y="-12675"/>
                            <a:pt x="5009797" y="-39840"/>
                            <a:pt x="5249739" y="0"/>
                          </a:cubicBezTo>
                          <a:cubicBezTo>
                            <a:pt x="5471351" y="24010"/>
                            <a:pt x="5821910" y="-18159"/>
                            <a:pt x="6281222" y="0"/>
                          </a:cubicBezTo>
                          <a:cubicBezTo>
                            <a:pt x="6694066" y="-36805"/>
                            <a:pt x="6970952" y="-33861"/>
                            <a:pt x="7477741" y="0"/>
                          </a:cubicBezTo>
                          <a:cubicBezTo>
                            <a:pt x="8060378" y="39147"/>
                            <a:pt x="8324644" y="-57630"/>
                            <a:pt x="8591741" y="0"/>
                          </a:cubicBezTo>
                          <a:cubicBezTo>
                            <a:pt x="8805198" y="22180"/>
                            <a:pt x="8917114" y="84192"/>
                            <a:pt x="8931628" y="209786"/>
                          </a:cubicBezTo>
                          <a:cubicBezTo>
                            <a:pt x="8912659" y="417904"/>
                            <a:pt x="8922932" y="453660"/>
                            <a:pt x="8931628" y="637737"/>
                          </a:cubicBezTo>
                          <a:cubicBezTo>
                            <a:pt x="8948668" y="821535"/>
                            <a:pt x="8916536" y="888983"/>
                            <a:pt x="8931628" y="1048905"/>
                          </a:cubicBezTo>
                          <a:cubicBezTo>
                            <a:pt x="8885596" y="1127550"/>
                            <a:pt x="8789725" y="1266728"/>
                            <a:pt x="8591741" y="1258691"/>
                          </a:cubicBezTo>
                          <a:cubicBezTo>
                            <a:pt x="8176253" y="1162246"/>
                            <a:pt x="7656571" y="1203941"/>
                            <a:pt x="7395222" y="1258691"/>
                          </a:cubicBezTo>
                          <a:cubicBezTo>
                            <a:pt x="7135607" y="1263555"/>
                            <a:pt x="6706585" y="1314856"/>
                            <a:pt x="6446259" y="1258691"/>
                          </a:cubicBezTo>
                          <a:cubicBezTo>
                            <a:pt x="6149344" y="1230732"/>
                            <a:pt x="5727026" y="1326920"/>
                            <a:pt x="5249739" y="1258691"/>
                          </a:cubicBezTo>
                          <a:cubicBezTo>
                            <a:pt x="4717112" y="1234313"/>
                            <a:pt x="4649884" y="1272186"/>
                            <a:pt x="4465814" y="1258691"/>
                          </a:cubicBezTo>
                          <a:cubicBezTo>
                            <a:pt x="4285407" y="1225607"/>
                            <a:pt x="3677049" y="1257810"/>
                            <a:pt x="3434331" y="1258691"/>
                          </a:cubicBezTo>
                          <a:cubicBezTo>
                            <a:pt x="3135579" y="1279948"/>
                            <a:pt x="2849566" y="1278068"/>
                            <a:pt x="2402850" y="1258691"/>
                          </a:cubicBezTo>
                          <a:cubicBezTo>
                            <a:pt x="1895151" y="1242395"/>
                            <a:pt x="1918583" y="1247925"/>
                            <a:pt x="1618923" y="1258691"/>
                          </a:cubicBezTo>
                          <a:cubicBezTo>
                            <a:pt x="1345125" y="1293281"/>
                            <a:pt x="639408" y="1229405"/>
                            <a:pt x="339886" y="1258691"/>
                          </a:cubicBezTo>
                          <a:cubicBezTo>
                            <a:pt x="93741" y="1264094"/>
                            <a:pt x="-23372" y="1183126"/>
                            <a:pt x="0" y="1048905"/>
                          </a:cubicBezTo>
                          <a:cubicBezTo>
                            <a:pt x="43309" y="936131"/>
                            <a:pt x="33991" y="819050"/>
                            <a:pt x="0" y="637737"/>
                          </a:cubicBezTo>
                          <a:cubicBezTo>
                            <a:pt x="-23462" y="474639"/>
                            <a:pt x="9127" y="383530"/>
                            <a:pt x="0" y="20978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5" name="TextBox 4">
              <a:extLst>
                <a:ext uri="{FF2B5EF4-FFF2-40B4-BE49-F238E27FC236}">
                  <a16:creationId xmlns:a16="http://schemas.microsoft.com/office/drawing/2014/main" xmlns="" id="{5042E279-043C-4B49-A1F6-EE4086119D93}"/>
                </a:ext>
              </a:extLst>
            </p:cNvPr>
            <p:cNvSpPr txBox="1"/>
            <p:nvPr/>
          </p:nvSpPr>
          <p:spPr>
            <a:xfrm>
              <a:off x="-3610143" y="3909533"/>
              <a:ext cx="5299628" cy="1162591"/>
            </a:xfrm>
            <a:prstGeom prst="rect">
              <a:avLst/>
            </a:prstGeom>
            <a:noFill/>
          </p:spPr>
          <p:txBody>
            <a:bodyPr wrap="square">
              <a:spAutoFit/>
            </a:bodyPr>
            <a:lstStyle/>
            <a:p>
              <a:pPr algn="just"/>
              <a:r>
                <a:rPr lang="en-US" sz="3200" b="1" smtClean="0">
                  <a:solidFill>
                    <a:srgbClr val="002060"/>
                  </a:solidFill>
                  <a:latin typeface="UTM Avo" panose="02040603050506020204" pitchFamily="18" charset="0"/>
                </a:rPr>
                <a:t>Em dành cả buổi chiều để vẽ một bức tranh. Sau đó, em trai dùng bút gạch lên bức tranh khiến em rất tức giận.</a:t>
              </a:r>
              <a:endParaRPr lang="en-US" sz="3200">
                <a:solidFill>
                  <a:srgbClr val="002060"/>
                </a:solidFill>
                <a:latin typeface="UTM Avo" panose="02040603050506020204" pitchFamily="18" charset="0"/>
              </a:endParaRP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9646" y="2781453"/>
            <a:ext cx="6339387" cy="3694362"/>
          </a:xfrm>
          <a:prstGeom prst="rect">
            <a:avLst/>
          </a:prstGeom>
        </p:spPr>
      </p:pic>
    </p:spTree>
    <p:extLst>
      <p:ext uri="{BB962C8B-B14F-4D97-AF65-F5344CB8AC3E}">
        <p14:creationId xmlns:p14="http://schemas.microsoft.com/office/powerpoint/2010/main" val="41899623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xmlns="" id="{CA70EC8B-1B4D-90C4-0B86-7F2A74A6188E}"/>
              </a:ext>
            </a:extLst>
          </p:cNvPr>
          <p:cNvPicPr>
            <a:picLocks noChangeAspect="1"/>
          </p:cNvPicPr>
          <p:nvPr/>
        </p:nvPicPr>
        <p:blipFill>
          <a:blip r:embed="rId2"/>
          <a:stretch>
            <a:fillRect/>
          </a:stretch>
        </p:blipFill>
        <p:spPr>
          <a:xfrm>
            <a:off x="-552735" y="-1164399"/>
            <a:ext cx="7879097" cy="7879097"/>
          </a:xfrm>
          <a:prstGeom prst="rect">
            <a:avLst/>
          </a:prstGeom>
        </p:spPr>
      </p:pic>
      <p:pic>
        <p:nvPicPr>
          <p:cNvPr id="3" name="图片 12">
            <a:extLst>
              <a:ext uri="{FF2B5EF4-FFF2-40B4-BE49-F238E27FC236}">
                <a16:creationId xmlns:a16="http://schemas.microsoft.com/office/drawing/2014/main" xmlns="" id="{384BEF7D-7C36-93FF-E896-2CF7075A36E1}"/>
              </a:ext>
            </a:extLst>
          </p:cNvPr>
          <p:cNvPicPr>
            <a:picLocks noChangeAspect="1"/>
          </p:cNvPicPr>
          <p:nvPr/>
        </p:nvPicPr>
        <p:blipFill>
          <a:blip r:embed="rId3"/>
          <a:stretch>
            <a:fillRect/>
          </a:stretch>
        </p:blipFill>
        <p:spPr>
          <a:xfrm>
            <a:off x="6263316" y="867365"/>
            <a:ext cx="5276613" cy="5276613"/>
          </a:xfrm>
          <a:prstGeom prst="rect">
            <a:avLst/>
          </a:prstGeom>
        </p:spPr>
      </p:pic>
      <p:sp>
        <p:nvSpPr>
          <p:cNvPr id="4" name="TextBox 3"/>
          <p:cNvSpPr txBox="1"/>
          <p:nvPr/>
        </p:nvSpPr>
        <p:spPr>
          <a:xfrm>
            <a:off x="296452" y="1974034"/>
            <a:ext cx="5966864"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mtClean="0">
                <a:solidFill>
                  <a:srgbClr val="FF0066"/>
                </a:solidFill>
                <a:effectLst>
                  <a:glow rad="101600">
                    <a:srgbClr val="5B9BD5">
                      <a:satMod val="175000"/>
                      <a:alpha val="40000"/>
                    </a:srgbClr>
                  </a:glow>
                  <a:reflection blurRad="6350" stA="50000" endA="300" endPos="50000" dist="29997" dir="5400000" sy="-100000" algn="bl" rotWithShape="0"/>
                </a:effectLst>
                <a:latin typeface="UTM Guanine" panose="02040603050506020204" pitchFamily="18" charset="0"/>
              </a:rPr>
              <a:t>Thảo luận nhóm 2</a:t>
            </a:r>
            <a:endParaRPr kumimoji="0" lang="en-US" sz="6600" b="0" i="0" u="none" strike="noStrike" kern="1200" cap="none" spc="0" normalizeH="0" baseline="0" noProof="0">
              <a:ln>
                <a:noFill/>
              </a:ln>
              <a:solidFill>
                <a:srgbClr val="FF0066"/>
              </a:solidFill>
              <a:effectLst>
                <a:glow rad="101600">
                  <a:srgbClr val="5B9BD5">
                    <a:satMod val="175000"/>
                    <a:alpha val="40000"/>
                  </a:srgbClr>
                </a:glow>
                <a:reflection blurRad="6350" stA="50000" endA="300" endPos="50000" dist="29997" dir="5400000" sy="-100000" algn="bl" rotWithShape="0"/>
              </a:effectLst>
              <a:uLnTx/>
              <a:uFillTx/>
              <a:latin typeface="UTM Guanine" panose="02040603050506020204" pitchFamily="18" charset="0"/>
            </a:endParaRPr>
          </a:p>
        </p:txBody>
      </p:sp>
    </p:spTree>
    <p:extLst>
      <p:ext uri="{BB962C8B-B14F-4D97-AF65-F5344CB8AC3E}">
        <p14:creationId xmlns:p14="http://schemas.microsoft.com/office/powerpoint/2010/main" val="13467864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xmlns="" id="{E813082F-D64D-2FDA-A1BC-D2E4E344E27A}"/>
              </a:ext>
            </a:extLst>
          </p:cNvPr>
          <p:cNvPicPr>
            <a:picLocks noChangeAspect="1"/>
          </p:cNvPicPr>
          <p:nvPr/>
        </p:nvPicPr>
        <p:blipFill>
          <a:blip r:embed="rId2"/>
          <a:stretch>
            <a:fillRect/>
          </a:stretch>
        </p:blipFill>
        <p:spPr>
          <a:xfrm>
            <a:off x="4749421" y="1792246"/>
            <a:ext cx="7210567" cy="4835104"/>
          </a:xfrm>
          <a:prstGeom prst="rect">
            <a:avLst/>
          </a:prstGeom>
        </p:spPr>
      </p:pic>
      <p:sp>
        <p:nvSpPr>
          <p:cNvPr id="3" name="TextBox 2"/>
          <p:cNvSpPr txBox="1"/>
          <p:nvPr/>
        </p:nvSpPr>
        <p:spPr>
          <a:xfrm>
            <a:off x="1460311" y="477672"/>
            <a:ext cx="9389659" cy="1569660"/>
          </a:xfrm>
          <a:prstGeom prst="rect">
            <a:avLst/>
          </a:prstGeom>
          <a:noFill/>
        </p:spPr>
        <p:txBody>
          <a:bodyPr wrap="square" rtlCol="0">
            <a:spAutoFit/>
          </a:bodyPr>
          <a:lstStyle/>
          <a:p>
            <a:r>
              <a:rPr lang="en-US" sz="9600" smtClean="0">
                <a:solidFill>
                  <a:srgbClr val="008080"/>
                </a:solidFill>
                <a:effectLst>
                  <a:outerShdw blurRad="38100" dist="38100" dir="2700000" algn="tl">
                    <a:srgbClr val="000000">
                      <a:alpha val="43137"/>
                    </a:srgbClr>
                  </a:outerShdw>
                </a:effectLst>
                <a:latin typeface="SVN-Ready" panose="02040603050506020204" pitchFamily="18" charset="0"/>
              </a:rPr>
              <a:t>Chia sẻ trước lớp</a:t>
            </a:r>
            <a:endParaRPr lang="en-US" sz="9600">
              <a:solidFill>
                <a:srgbClr val="008080"/>
              </a:solidFill>
              <a:effectLst>
                <a:outerShdw blurRad="38100" dist="38100" dir="2700000" algn="tl">
                  <a:srgbClr val="000000">
                    <a:alpha val="43137"/>
                  </a:srgbClr>
                </a:outerShdw>
              </a:effectLst>
              <a:latin typeface="SVN-Ready" panose="02040603050506020204" pitchFamily="18" charset="0"/>
            </a:endParaRPr>
          </a:p>
        </p:txBody>
      </p:sp>
      <p:sp>
        <p:nvSpPr>
          <p:cNvPr id="6" name="Google Shape;117;p2"/>
          <p:cNvSpPr/>
          <p:nvPr/>
        </p:nvSpPr>
        <p:spPr>
          <a:xfrm>
            <a:off x="1173708" y="573206"/>
            <a:ext cx="8925636" cy="1474126"/>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Tree>
    <p:extLst>
      <p:ext uri="{BB962C8B-B14F-4D97-AF65-F5344CB8AC3E}">
        <p14:creationId xmlns:p14="http://schemas.microsoft.com/office/powerpoint/2010/main" val="29926009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500"/>
                            </p:stCondLst>
                            <p:childTnLst>
                              <p:par>
                                <p:cTn id="16" presetID="23" presetClass="entr" presetSubtype="16"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p:tgtEl>
                                          <p:spTgt spid="6"/>
                                        </p:tgtEl>
                                        <p:attrNameLst>
                                          <p:attrName>ppt_w</p:attrName>
                                        </p:attrNameLst>
                                      </p:cBhvr>
                                      <p:tavLst>
                                        <p:tav tm="0">
                                          <p:val>
                                            <p:strVal val="0"/>
                                          </p:val>
                                        </p:tav>
                                        <p:tav tm="100000">
                                          <p:val>
                                            <p:strVal val="#ppt_w"/>
                                          </p:val>
                                        </p:tav>
                                      </p:tavLst>
                                    </p:anim>
                                    <p:anim calcmode="lin" valueType="num">
                                      <p:cBhvr additive="base">
                                        <p:cTn id="19" dur="500"/>
                                        <p:tgtEl>
                                          <p:spTgt spid="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xmlns=""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18" y="682013"/>
            <a:ext cx="4591493" cy="5968942"/>
          </a:xfrm>
          <a:prstGeom prst="rect">
            <a:avLst/>
          </a:prstGeom>
        </p:spPr>
      </p:pic>
      <p:sp>
        <p:nvSpPr>
          <p:cNvPr id="6" name="TextBox 5"/>
          <p:cNvSpPr txBox="1"/>
          <p:nvPr/>
        </p:nvSpPr>
        <p:spPr>
          <a:xfrm>
            <a:off x="4704679" y="618848"/>
            <a:ext cx="596686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smtClean="0">
                <a:solidFill>
                  <a:srgbClr val="FF0066"/>
                </a:solidFill>
                <a:effectLst>
                  <a:glow rad="101600">
                    <a:srgbClr val="5B9BD5">
                      <a:satMod val="175000"/>
                      <a:alpha val="40000"/>
                    </a:srgbClr>
                  </a:glow>
                  <a:reflection blurRad="6350" stA="50000" endA="300" endPos="50000" dist="29997" dir="5400000" sy="-100000" algn="bl" rotWithShape="0"/>
                </a:effectLst>
                <a:latin typeface="UTM Guanine" panose="02040603050506020204" pitchFamily="18" charset="0"/>
              </a:rPr>
              <a:t>KẾT LUẬN</a:t>
            </a:r>
            <a:endParaRPr kumimoji="0" lang="en-US" sz="6000" b="0" i="0" u="none" strike="noStrike" kern="1200" cap="none" spc="0" normalizeH="0" baseline="0" noProof="0">
              <a:ln>
                <a:noFill/>
              </a:ln>
              <a:solidFill>
                <a:srgbClr val="FF0066"/>
              </a:solidFill>
              <a:effectLst>
                <a:glow rad="101600">
                  <a:srgbClr val="5B9BD5">
                    <a:satMod val="175000"/>
                    <a:alpha val="40000"/>
                  </a:srgbClr>
                </a:glow>
                <a:reflection blurRad="6350" stA="50000" endA="300" endPos="50000" dist="29997" dir="5400000" sy="-100000" algn="bl" rotWithShape="0"/>
              </a:effectLst>
              <a:uLnTx/>
              <a:uFillTx/>
              <a:latin typeface="UTM Guanine" panose="02040603050506020204" pitchFamily="18" charset="0"/>
            </a:endParaRPr>
          </a:p>
        </p:txBody>
      </p:sp>
      <p:grpSp>
        <p:nvGrpSpPr>
          <p:cNvPr id="8" name="Group 7"/>
          <p:cNvGrpSpPr/>
          <p:nvPr/>
        </p:nvGrpSpPr>
        <p:grpSpPr>
          <a:xfrm>
            <a:off x="4026090" y="2129050"/>
            <a:ext cx="7657124" cy="2715905"/>
            <a:chOff x="3985147" y="3002507"/>
            <a:chExt cx="7657124" cy="2715905"/>
          </a:xfrm>
        </p:grpSpPr>
        <p:grpSp>
          <p:nvGrpSpPr>
            <p:cNvPr id="3" name="Group 2">
              <a:extLst>
                <a:ext uri="{FF2B5EF4-FFF2-40B4-BE49-F238E27FC236}">
                  <a16:creationId xmlns:a16="http://schemas.microsoft.com/office/drawing/2014/main" xmlns="" id="{E4B86D33-0E2C-4799-A9B4-3CFA82D34800}"/>
                </a:ext>
              </a:extLst>
            </p:cNvPr>
            <p:cNvGrpSpPr/>
            <p:nvPr/>
          </p:nvGrpSpPr>
          <p:grpSpPr>
            <a:xfrm>
              <a:off x="3985147" y="3002507"/>
              <a:ext cx="7657124" cy="2715905"/>
              <a:chOff x="-180829" y="2659031"/>
              <a:chExt cx="2993004" cy="2733230"/>
            </a:xfrm>
          </p:grpSpPr>
          <p:sp>
            <p:nvSpPr>
              <p:cNvPr id="4" name="TextBox 3">
                <a:extLst>
                  <a:ext uri="{FF2B5EF4-FFF2-40B4-BE49-F238E27FC236}">
                    <a16:creationId xmlns:a16="http://schemas.microsoft.com/office/drawing/2014/main" xmlns="" id="{C153C45A-B5D6-449D-95DE-B5F4E0CA7A2A}"/>
                  </a:ext>
                </a:extLst>
              </p:cNvPr>
              <p:cNvSpPr txBox="1"/>
              <p:nvPr/>
            </p:nvSpPr>
            <p:spPr>
              <a:xfrm>
                <a:off x="-180829" y="2659031"/>
                <a:ext cx="2993004" cy="2733230"/>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endParaRPr lang="en-US" sz="4500" b="1" dirty="0">
                  <a:solidFill>
                    <a:srgbClr val="C00000"/>
                  </a:solidFill>
                  <a:latin typeface="Times New Roman" panose="02020603050405020304" pitchFamily="18" charset="0"/>
                  <a:cs typeface="Times New Roman" panose="02020603050405020304" pitchFamily="18" charset="0"/>
                </a:endParaRPr>
              </a:p>
            </p:txBody>
          </p:sp>
          <p:sp>
            <p:nvSpPr>
              <p:cNvPr id="5" name="五角星 2">
                <a:extLst>
                  <a:ext uri="{FF2B5EF4-FFF2-40B4-BE49-F238E27FC236}">
                    <a16:creationId xmlns:a16="http://schemas.microsoft.com/office/drawing/2014/main" xmlns="" id="{38674AB7-00FB-4AA9-8678-8D3E14042175}"/>
                  </a:ext>
                </a:extLst>
              </p:cNvPr>
              <p:cNvSpPr/>
              <p:nvPr/>
            </p:nvSpPr>
            <p:spPr>
              <a:xfrm rot="1048569">
                <a:off x="1320359" y="3154466"/>
                <a:ext cx="214915" cy="16417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7" name="TextBox 6">
              <a:extLst>
                <a:ext uri="{FF2B5EF4-FFF2-40B4-BE49-F238E27FC236}">
                  <a16:creationId xmlns:a16="http://schemas.microsoft.com/office/drawing/2014/main" xmlns="" id="{5042E279-043C-4B49-A1F6-EE4086119D93}"/>
                </a:ext>
              </a:extLst>
            </p:cNvPr>
            <p:cNvSpPr txBox="1"/>
            <p:nvPr/>
          </p:nvSpPr>
          <p:spPr>
            <a:xfrm>
              <a:off x="4149651" y="3233871"/>
              <a:ext cx="7383436" cy="2308324"/>
            </a:xfrm>
            <a:prstGeom prst="rect">
              <a:avLst/>
            </a:prstGeom>
            <a:noFill/>
          </p:spPr>
          <p:txBody>
            <a:bodyPr wrap="square">
              <a:spAutoFit/>
            </a:bodyPr>
            <a:lstStyle/>
            <a:p>
              <a:pPr algn="just"/>
              <a:r>
                <a:rPr lang="en-US" sz="3600" b="1" smtClean="0">
                  <a:solidFill>
                    <a:srgbClr val="002060"/>
                  </a:solidFill>
                  <a:latin typeface="UTM Avo" panose="02040603050506020204" pitchFamily="18" charset="0"/>
                </a:rPr>
                <a:t> Trong tình huống này, em nên bình tĩnh, hít thở sâu và bảo em trai lần sau đừng làm như thế nữa.</a:t>
              </a:r>
              <a:endParaRPr lang="en-US" sz="3600">
                <a:solidFill>
                  <a:srgbClr val="002060"/>
                </a:solidFill>
                <a:latin typeface="UTM Avo" panose="02040603050506020204" pitchFamily="18" charset="0"/>
              </a:endParaRPr>
            </a:p>
          </p:txBody>
        </p:sp>
      </p:grpSp>
    </p:spTree>
    <p:extLst>
      <p:ext uri="{BB962C8B-B14F-4D97-AF65-F5344CB8AC3E}">
        <p14:creationId xmlns:p14="http://schemas.microsoft.com/office/powerpoint/2010/main" val="427545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384BEF7D-7C36-93FF-E896-2CF7075A36E1}"/>
              </a:ext>
            </a:extLst>
          </p:cNvPr>
          <p:cNvPicPr>
            <a:picLocks noChangeAspect="1"/>
          </p:cNvPicPr>
          <p:nvPr/>
        </p:nvPicPr>
        <p:blipFill>
          <a:blip r:embed="rId2"/>
          <a:stretch>
            <a:fillRect/>
          </a:stretch>
        </p:blipFill>
        <p:spPr>
          <a:xfrm>
            <a:off x="-163610" y="2238965"/>
            <a:ext cx="5276613" cy="5276613"/>
          </a:xfrm>
          <a:prstGeom prst="rect">
            <a:avLst/>
          </a:prstGeom>
        </p:spPr>
      </p:pic>
      <p:pic>
        <p:nvPicPr>
          <p:cNvPr id="3" name="图片 7">
            <a:extLst>
              <a:ext uri="{FF2B5EF4-FFF2-40B4-BE49-F238E27FC236}">
                <a16:creationId xmlns:a16="http://schemas.microsoft.com/office/drawing/2014/main" xmlns="" id="{CA70EC8B-1B4D-90C4-0B86-7F2A74A6188E}"/>
              </a:ext>
            </a:extLst>
          </p:cNvPr>
          <p:cNvPicPr>
            <a:picLocks noChangeAspect="1"/>
          </p:cNvPicPr>
          <p:nvPr/>
        </p:nvPicPr>
        <p:blipFill>
          <a:blip r:embed="rId3"/>
          <a:stretch>
            <a:fillRect/>
          </a:stretch>
        </p:blipFill>
        <p:spPr>
          <a:xfrm>
            <a:off x="3495820" y="-1231930"/>
            <a:ext cx="9057083" cy="9057083"/>
          </a:xfrm>
          <a:prstGeom prst="rect">
            <a:avLst/>
          </a:prstGeom>
        </p:spPr>
      </p:pic>
      <p:sp>
        <p:nvSpPr>
          <p:cNvPr id="4" name="TextBox 3"/>
          <p:cNvSpPr txBox="1"/>
          <p:nvPr/>
        </p:nvSpPr>
        <p:spPr>
          <a:xfrm>
            <a:off x="5113003" y="2424411"/>
            <a:ext cx="596686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smtClean="0">
                <a:solidFill>
                  <a:srgbClr val="006666"/>
                </a:solidFill>
                <a:effectLst>
                  <a:glow rad="101600">
                    <a:srgbClr val="5B9BD5">
                      <a:satMod val="175000"/>
                      <a:alpha val="40000"/>
                    </a:srgbClr>
                  </a:glow>
                  <a:reflection blurRad="6350" stA="50000" endA="300" endPos="50000" dist="29997" dir="5400000" sy="-100000" algn="bl" rotWithShape="0"/>
                </a:effectLst>
                <a:latin typeface="UTM Guanine" panose="02040603050506020204" pitchFamily="18" charset="0"/>
              </a:rPr>
              <a:t>Hoạt động vận dụng</a:t>
            </a:r>
            <a:endParaRPr kumimoji="0" lang="en-US" sz="8000" b="0" i="0" u="none" strike="noStrike" kern="1200" cap="none" spc="0" normalizeH="0" baseline="0" noProof="0">
              <a:ln>
                <a:noFill/>
              </a:ln>
              <a:solidFill>
                <a:srgbClr val="006666"/>
              </a:solidFill>
              <a:effectLst>
                <a:glow rad="101600">
                  <a:srgbClr val="5B9BD5">
                    <a:satMod val="175000"/>
                    <a:alpha val="40000"/>
                  </a:srgbClr>
                </a:glow>
                <a:reflection blurRad="6350" stA="50000" endA="300" endPos="50000" dist="29997" dir="5400000" sy="-100000" algn="bl" rotWithShape="0"/>
              </a:effectLst>
              <a:uLnTx/>
              <a:uFillTx/>
              <a:latin typeface="UTM Guanine" panose="02040603050506020204" pitchFamily="18" charset="0"/>
            </a:endParaRPr>
          </a:p>
        </p:txBody>
      </p:sp>
      <p:pic>
        <p:nvPicPr>
          <p:cNvPr id="5" name="图片 29" descr="8b0fccb2e21d61b25266c16d7d822443"/>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flipH="1">
            <a:off x="0" y="0"/>
            <a:ext cx="3875436" cy="2352273"/>
          </a:xfrm>
          <a:prstGeom prst="rect">
            <a:avLst/>
          </a:prstGeom>
        </p:spPr>
      </p:pic>
    </p:spTree>
    <p:extLst>
      <p:ext uri="{BB962C8B-B14F-4D97-AF65-F5344CB8AC3E}">
        <p14:creationId xmlns:p14="http://schemas.microsoft.com/office/powerpoint/2010/main" val="41315446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AD578436-61EC-034A-B8FB-245B57849914}"/>
              </a:ext>
            </a:extLst>
          </p:cNvPr>
          <p:cNvGrpSpPr/>
          <p:nvPr/>
        </p:nvGrpSpPr>
        <p:grpSpPr>
          <a:xfrm>
            <a:off x="1378634" y="531525"/>
            <a:ext cx="10522634" cy="1699408"/>
            <a:chOff x="-3696975" y="3771034"/>
            <a:chExt cx="5512818" cy="1258691"/>
          </a:xfrm>
        </p:grpSpPr>
        <p:sp>
          <p:nvSpPr>
            <p:cNvPr id="4" name="Rectangle: Rounded Corners 22">
              <a:extLst>
                <a:ext uri="{FF2B5EF4-FFF2-40B4-BE49-F238E27FC236}">
                  <a16:creationId xmlns:a16="http://schemas.microsoft.com/office/drawing/2014/main" xmlns="" id="{B4956B96-A882-344D-8A8F-33F89583332A}"/>
                </a:ext>
              </a:extLst>
            </p:cNvPr>
            <p:cNvSpPr/>
            <p:nvPr/>
          </p:nvSpPr>
          <p:spPr>
            <a:xfrm>
              <a:off x="-3696975" y="3771034"/>
              <a:ext cx="5512818" cy="1258691"/>
            </a:xfrm>
            <a:custGeom>
              <a:avLst/>
              <a:gdLst>
                <a:gd name="connsiteX0" fmla="*/ 0 w 5512818"/>
                <a:gd name="connsiteY0" fmla="*/ 209786 h 1258691"/>
                <a:gd name="connsiteX1" fmla="*/ 209786 w 5512818"/>
                <a:gd name="connsiteY1" fmla="*/ 0 h 1258691"/>
                <a:gd name="connsiteX2" fmla="*/ 693644 w 5512818"/>
                <a:gd name="connsiteY2" fmla="*/ 0 h 1258691"/>
                <a:gd name="connsiteX3" fmla="*/ 1228435 w 5512818"/>
                <a:gd name="connsiteY3" fmla="*/ 0 h 1258691"/>
                <a:gd name="connsiteX4" fmla="*/ 1966956 w 5512818"/>
                <a:gd name="connsiteY4" fmla="*/ 0 h 1258691"/>
                <a:gd name="connsiteX5" fmla="*/ 2705477 w 5512818"/>
                <a:gd name="connsiteY5" fmla="*/ 0 h 1258691"/>
                <a:gd name="connsiteX6" fmla="*/ 3240267 w 5512818"/>
                <a:gd name="connsiteY6" fmla="*/ 0 h 1258691"/>
                <a:gd name="connsiteX7" fmla="*/ 3876923 w 5512818"/>
                <a:gd name="connsiteY7" fmla="*/ 0 h 1258691"/>
                <a:gd name="connsiteX8" fmla="*/ 4615444 w 5512818"/>
                <a:gd name="connsiteY8" fmla="*/ 0 h 1258691"/>
                <a:gd name="connsiteX9" fmla="*/ 5303032 w 5512818"/>
                <a:gd name="connsiteY9" fmla="*/ 0 h 1258691"/>
                <a:gd name="connsiteX10" fmla="*/ 5512818 w 5512818"/>
                <a:gd name="connsiteY10" fmla="*/ 209786 h 1258691"/>
                <a:gd name="connsiteX11" fmla="*/ 5512818 w 5512818"/>
                <a:gd name="connsiteY11" fmla="*/ 637737 h 1258691"/>
                <a:gd name="connsiteX12" fmla="*/ 5512818 w 5512818"/>
                <a:gd name="connsiteY12" fmla="*/ 1048905 h 1258691"/>
                <a:gd name="connsiteX13" fmla="*/ 5303032 w 5512818"/>
                <a:gd name="connsiteY13" fmla="*/ 1258691 h 1258691"/>
                <a:gd name="connsiteX14" fmla="*/ 4564511 w 5512818"/>
                <a:gd name="connsiteY14" fmla="*/ 1258691 h 1258691"/>
                <a:gd name="connsiteX15" fmla="*/ 3978788 w 5512818"/>
                <a:gd name="connsiteY15" fmla="*/ 1258691 h 1258691"/>
                <a:gd name="connsiteX16" fmla="*/ 3240267 w 5512818"/>
                <a:gd name="connsiteY16" fmla="*/ 1258691 h 1258691"/>
                <a:gd name="connsiteX17" fmla="*/ 2756409 w 5512818"/>
                <a:gd name="connsiteY17" fmla="*/ 1258691 h 1258691"/>
                <a:gd name="connsiteX18" fmla="*/ 2119753 w 5512818"/>
                <a:gd name="connsiteY18" fmla="*/ 1258691 h 1258691"/>
                <a:gd name="connsiteX19" fmla="*/ 1483098 w 5512818"/>
                <a:gd name="connsiteY19" fmla="*/ 1258691 h 1258691"/>
                <a:gd name="connsiteX20" fmla="*/ 999239 w 5512818"/>
                <a:gd name="connsiteY20" fmla="*/ 1258691 h 1258691"/>
                <a:gd name="connsiteX21" fmla="*/ 209786 w 5512818"/>
                <a:gd name="connsiteY21" fmla="*/ 1258691 h 1258691"/>
                <a:gd name="connsiteX22" fmla="*/ 0 w 5512818"/>
                <a:gd name="connsiteY22" fmla="*/ 1048905 h 1258691"/>
                <a:gd name="connsiteX23" fmla="*/ 0 w 5512818"/>
                <a:gd name="connsiteY23" fmla="*/ 637737 h 1258691"/>
                <a:gd name="connsiteX24" fmla="*/ 0 w 5512818"/>
                <a:gd name="connsiteY24" fmla="*/ 209786 h 1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12818" h="1258691" fill="none" extrusionOk="0">
                  <a:moveTo>
                    <a:pt x="0" y="209786"/>
                  </a:moveTo>
                  <a:cubicBezTo>
                    <a:pt x="-3773" y="80715"/>
                    <a:pt x="95693" y="3736"/>
                    <a:pt x="209786" y="0"/>
                  </a:cubicBezTo>
                  <a:cubicBezTo>
                    <a:pt x="430822" y="-14792"/>
                    <a:pt x="470373" y="-18873"/>
                    <a:pt x="693644" y="0"/>
                  </a:cubicBezTo>
                  <a:cubicBezTo>
                    <a:pt x="916915" y="18873"/>
                    <a:pt x="1062618" y="-18677"/>
                    <a:pt x="1228435" y="0"/>
                  </a:cubicBezTo>
                  <a:cubicBezTo>
                    <a:pt x="1394252" y="18677"/>
                    <a:pt x="1798790" y="-30445"/>
                    <a:pt x="1966956" y="0"/>
                  </a:cubicBezTo>
                  <a:cubicBezTo>
                    <a:pt x="2135122" y="30445"/>
                    <a:pt x="2367583" y="9764"/>
                    <a:pt x="2705477" y="0"/>
                  </a:cubicBezTo>
                  <a:cubicBezTo>
                    <a:pt x="3043371" y="-9764"/>
                    <a:pt x="3098215" y="-21851"/>
                    <a:pt x="3240267" y="0"/>
                  </a:cubicBezTo>
                  <a:cubicBezTo>
                    <a:pt x="3382319" y="21851"/>
                    <a:pt x="3609506" y="968"/>
                    <a:pt x="3876923" y="0"/>
                  </a:cubicBezTo>
                  <a:cubicBezTo>
                    <a:pt x="4144340" y="-968"/>
                    <a:pt x="4272835" y="-18487"/>
                    <a:pt x="4615444" y="0"/>
                  </a:cubicBezTo>
                  <a:cubicBezTo>
                    <a:pt x="4958053" y="18487"/>
                    <a:pt x="5137358" y="1958"/>
                    <a:pt x="5303032" y="0"/>
                  </a:cubicBezTo>
                  <a:cubicBezTo>
                    <a:pt x="5424040" y="-2644"/>
                    <a:pt x="5510916" y="79957"/>
                    <a:pt x="5512818" y="209786"/>
                  </a:cubicBezTo>
                  <a:cubicBezTo>
                    <a:pt x="5501356" y="420463"/>
                    <a:pt x="5505788" y="453581"/>
                    <a:pt x="5512818" y="637737"/>
                  </a:cubicBezTo>
                  <a:cubicBezTo>
                    <a:pt x="5519848" y="821893"/>
                    <a:pt x="5504915" y="891101"/>
                    <a:pt x="5512818" y="1048905"/>
                  </a:cubicBezTo>
                  <a:cubicBezTo>
                    <a:pt x="5493062" y="1147638"/>
                    <a:pt x="5424676" y="1284141"/>
                    <a:pt x="5303032" y="1258691"/>
                  </a:cubicBezTo>
                  <a:cubicBezTo>
                    <a:pt x="5055022" y="1224035"/>
                    <a:pt x="4739596" y="1257590"/>
                    <a:pt x="4564511" y="1258691"/>
                  </a:cubicBezTo>
                  <a:cubicBezTo>
                    <a:pt x="4389426" y="1259792"/>
                    <a:pt x="4119558" y="1279152"/>
                    <a:pt x="3978788" y="1258691"/>
                  </a:cubicBezTo>
                  <a:cubicBezTo>
                    <a:pt x="3838018" y="1238230"/>
                    <a:pt x="3576735" y="1273476"/>
                    <a:pt x="3240267" y="1258691"/>
                  </a:cubicBezTo>
                  <a:cubicBezTo>
                    <a:pt x="2903799" y="1243906"/>
                    <a:pt x="2859607" y="1279020"/>
                    <a:pt x="2756409" y="1258691"/>
                  </a:cubicBezTo>
                  <a:cubicBezTo>
                    <a:pt x="2653211" y="1238362"/>
                    <a:pt x="2274235" y="1255842"/>
                    <a:pt x="2119753" y="1258691"/>
                  </a:cubicBezTo>
                  <a:cubicBezTo>
                    <a:pt x="1965271" y="1261540"/>
                    <a:pt x="1796163" y="1274151"/>
                    <a:pt x="1483098" y="1258691"/>
                  </a:cubicBezTo>
                  <a:cubicBezTo>
                    <a:pt x="1170034" y="1243231"/>
                    <a:pt x="1182890" y="1249205"/>
                    <a:pt x="999239" y="1258691"/>
                  </a:cubicBezTo>
                  <a:cubicBezTo>
                    <a:pt x="815588" y="1268177"/>
                    <a:pt x="370941" y="1272651"/>
                    <a:pt x="209786" y="1258691"/>
                  </a:cubicBezTo>
                  <a:cubicBezTo>
                    <a:pt x="66923" y="1251263"/>
                    <a:pt x="-13619" y="1156664"/>
                    <a:pt x="0" y="1048905"/>
                  </a:cubicBezTo>
                  <a:cubicBezTo>
                    <a:pt x="16335" y="914916"/>
                    <a:pt x="7654" y="803804"/>
                    <a:pt x="0" y="637737"/>
                  </a:cubicBezTo>
                  <a:cubicBezTo>
                    <a:pt x="-7654" y="471670"/>
                    <a:pt x="-461" y="373360"/>
                    <a:pt x="0" y="209786"/>
                  </a:cubicBezTo>
                  <a:close/>
                </a:path>
                <a:path w="5512818" h="1258691" stroke="0" extrusionOk="0">
                  <a:moveTo>
                    <a:pt x="0" y="209786"/>
                  </a:moveTo>
                  <a:cubicBezTo>
                    <a:pt x="12678" y="107908"/>
                    <a:pt x="103654" y="9700"/>
                    <a:pt x="209786" y="0"/>
                  </a:cubicBezTo>
                  <a:cubicBezTo>
                    <a:pt x="388559" y="-25571"/>
                    <a:pt x="710703" y="18506"/>
                    <a:pt x="897374" y="0"/>
                  </a:cubicBezTo>
                  <a:cubicBezTo>
                    <a:pt x="1084045" y="-18506"/>
                    <a:pt x="1261842" y="7569"/>
                    <a:pt x="1483098" y="0"/>
                  </a:cubicBezTo>
                  <a:cubicBezTo>
                    <a:pt x="1704354" y="-7569"/>
                    <a:pt x="1727338" y="-16237"/>
                    <a:pt x="1966956" y="0"/>
                  </a:cubicBezTo>
                  <a:cubicBezTo>
                    <a:pt x="2206574" y="16237"/>
                    <a:pt x="2390890" y="10722"/>
                    <a:pt x="2501747" y="0"/>
                  </a:cubicBezTo>
                  <a:cubicBezTo>
                    <a:pt x="2612604" y="-10722"/>
                    <a:pt x="2794281" y="-21299"/>
                    <a:pt x="2985605" y="0"/>
                  </a:cubicBezTo>
                  <a:cubicBezTo>
                    <a:pt x="3176929" y="21299"/>
                    <a:pt x="3357762" y="7694"/>
                    <a:pt x="3469463" y="0"/>
                  </a:cubicBezTo>
                  <a:cubicBezTo>
                    <a:pt x="3581164" y="-7694"/>
                    <a:pt x="3817006" y="-27728"/>
                    <a:pt x="4106119" y="0"/>
                  </a:cubicBezTo>
                  <a:cubicBezTo>
                    <a:pt x="4395232" y="27728"/>
                    <a:pt x="4552205" y="27104"/>
                    <a:pt x="4691842" y="0"/>
                  </a:cubicBezTo>
                  <a:cubicBezTo>
                    <a:pt x="4831479" y="-27104"/>
                    <a:pt x="5084091" y="7804"/>
                    <a:pt x="5303032" y="0"/>
                  </a:cubicBezTo>
                  <a:cubicBezTo>
                    <a:pt x="5406606" y="-8455"/>
                    <a:pt x="5512602" y="85531"/>
                    <a:pt x="5512818" y="209786"/>
                  </a:cubicBezTo>
                  <a:cubicBezTo>
                    <a:pt x="5502743" y="302306"/>
                    <a:pt x="5515667" y="428150"/>
                    <a:pt x="5512818" y="629346"/>
                  </a:cubicBezTo>
                  <a:cubicBezTo>
                    <a:pt x="5509969" y="830542"/>
                    <a:pt x="5503925" y="879144"/>
                    <a:pt x="5512818" y="1048905"/>
                  </a:cubicBezTo>
                  <a:cubicBezTo>
                    <a:pt x="5499804" y="1187729"/>
                    <a:pt x="5443307" y="1260494"/>
                    <a:pt x="5303032" y="1258691"/>
                  </a:cubicBezTo>
                  <a:cubicBezTo>
                    <a:pt x="5193158" y="1274956"/>
                    <a:pt x="5041105" y="1276907"/>
                    <a:pt x="4819174" y="1258691"/>
                  </a:cubicBezTo>
                  <a:cubicBezTo>
                    <a:pt x="4597243" y="1240475"/>
                    <a:pt x="4385880" y="1239863"/>
                    <a:pt x="4182518" y="1258691"/>
                  </a:cubicBezTo>
                  <a:cubicBezTo>
                    <a:pt x="3979156" y="1277519"/>
                    <a:pt x="3662079" y="1261736"/>
                    <a:pt x="3494930" y="1258691"/>
                  </a:cubicBezTo>
                  <a:cubicBezTo>
                    <a:pt x="3327781" y="1255646"/>
                    <a:pt x="2985526" y="1263755"/>
                    <a:pt x="2807341" y="1258691"/>
                  </a:cubicBezTo>
                  <a:cubicBezTo>
                    <a:pt x="2629156" y="1253627"/>
                    <a:pt x="2388387" y="1262771"/>
                    <a:pt x="2221618" y="1258691"/>
                  </a:cubicBezTo>
                  <a:cubicBezTo>
                    <a:pt x="2054849" y="1254611"/>
                    <a:pt x="1818764" y="1251407"/>
                    <a:pt x="1686827" y="1258691"/>
                  </a:cubicBezTo>
                  <a:cubicBezTo>
                    <a:pt x="1554890" y="1265975"/>
                    <a:pt x="1435510" y="1266226"/>
                    <a:pt x="1202969" y="1258691"/>
                  </a:cubicBezTo>
                  <a:cubicBezTo>
                    <a:pt x="970428" y="1251156"/>
                    <a:pt x="618199" y="1297308"/>
                    <a:pt x="209786" y="1258691"/>
                  </a:cubicBezTo>
                  <a:cubicBezTo>
                    <a:pt x="90901" y="1269819"/>
                    <a:pt x="-10399" y="1163246"/>
                    <a:pt x="0" y="1048905"/>
                  </a:cubicBezTo>
                  <a:cubicBezTo>
                    <a:pt x="9777" y="895500"/>
                    <a:pt x="7818" y="765640"/>
                    <a:pt x="0" y="646128"/>
                  </a:cubicBezTo>
                  <a:cubicBezTo>
                    <a:pt x="-7818" y="526616"/>
                    <a:pt x="-15381" y="407161"/>
                    <a:pt x="0" y="209786"/>
                  </a:cubicBezTo>
                  <a:close/>
                </a:path>
              </a:pathLst>
            </a:custGeom>
            <a:solidFill>
              <a:schemeClr val="accent2">
                <a:lumMod val="20000"/>
                <a:lumOff val="80000"/>
              </a:schemeClr>
            </a:solidFill>
            <a:ln w="28575">
              <a:solidFill>
                <a:schemeClr val="accent6">
                  <a:lumMod val="50000"/>
                </a:schemeClr>
              </a:solidFill>
              <a:prstDash val="dash"/>
              <a:extLst>
                <a:ext uri="{C807C97D-BFC1-408E-A445-0C87EB9F89A2}">
                  <ask:lineSketchStyleProps xmlns:ask="http://schemas.microsoft.com/office/drawing/2018/sketchyshapes" xmlns="" sd="2454005086">
                    <a:custGeom>
                      <a:avLst/>
                      <a:gdLst>
                        <a:gd name="connsiteX0" fmla="*/ 0 w 8931628"/>
                        <a:gd name="connsiteY0" fmla="*/ 209786 h 1258691"/>
                        <a:gd name="connsiteX1" fmla="*/ 339886 w 8931628"/>
                        <a:gd name="connsiteY1" fmla="*/ 0 h 1258691"/>
                        <a:gd name="connsiteX2" fmla="*/ 1123811 w 8931628"/>
                        <a:gd name="connsiteY2" fmla="*/ 0 h 1258691"/>
                        <a:gd name="connsiteX3" fmla="*/ 1990256 w 8931628"/>
                        <a:gd name="connsiteY3" fmla="*/ 0 h 1258691"/>
                        <a:gd name="connsiteX4" fmla="*/ 3186776 w 8931628"/>
                        <a:gd name="connsiteY4" fmla="*/ 0 h 1258691"/>
                        <a:gd name="connsiteX5" fmla="*/ 4383296 w 8931628"/>
                        <a:gd name="connsiteY5" fmla="*/ 0 h 1258691"/>
                        <a:gd name="connsiteX6" fmla="*/ 5249739 w 8931628"/>
                        <a:gd name="connsiteY6" fmla="*/ 0 h 1258691"/>
                        <a:gd name="connsiteX7" fmla="*/ 6281222 w 8931628"/>
                        <a:gd name="connsiteY7" fmla="*/ 0 h 1258691"/>
                        <a:gd name="connsiteX8" fmla="*/ 7477741 w 8931628"/>
                        <a:gd name="connsiteY8" fmla="*/ 0 h 1258691"/>
                        <a:gd name="connsiteX9" fmla="*/ 8591741 w 8931628"/>
                        <a:gd name="connsiteY9" fmla="*/ 0 h 1258691"/>
                        <a:gd name="connsiteX10" fmla="*/ 8931628 w 8931628"/>
                        <a:gd name="connsiteY10" fmla="*/ 209786 h 1258691"/>
                        <a:gd name="connsiteX11" fmla="*/ 8931628 w 8931628"/>
                        <a:gd name="connsiteY11" fmla="*/ 637737 h 1258691"/>
                        <a:gd name="connsiteX12" fmla="*/ 8931628 w 8931628"/>
                        <a:gd name="connsiteY12" fmla="*/ 1048905 h 1258691"/>
                        <a:gd name="connsiteX13" fmla="*/ 8591741 w 8931628"/>
                        <a:gd name="connsiteY13" fmla="*/ 1258691 h 1258691"/>
                        <a:gd name="connsiteX14" fmla="*/ 7395222 w 8931628"/>
                        <a:gd name="connsiteY14" fmla="*/ 1258691 h 1258691"/>
                        <a:gd name="connsiteX15" fmla="*/ 6446259 w 8931628"/>
                        <a:gd name="connsiteY15" fmla="*/ 1258691 h 1258691"/>
                        <a:gd name="connsiteX16" fmla="*/ 5249739 w 8931628"/>
                        <a:gd name="connsiteY16" fmla="*/ 1258691 h 1258691"/>
                        <a:gd name="connsiteX17" fmla="*/ 4465814 w 8931628"/>
                        <a:gd name="connsiteY17" fmla="*/ 1258691 h 1258691"/>
                        <a:gd name="connsiteX18" fmla="*/ 3434331 w 8931628"/>
                        <a:gd name="connsiteY18" fmla="*/ 1258691 h 1258691"/>
                        <a:gd name="connsiteX19" fmla="*/ 2402850 w 8931628"/>
                        <a:gd name="connsiteY19" fmla="*/ 1258691 h 1258691"/>
                        <a:gd name="connsiteX20" fmla="*/ 1618923 w 8931628"/>
                        <a:gd name="connsiteY20" fmla="*/ 1258691 h 1258691"/>
                        <a:gd name="connsiteX21" fmla="*/ 339886 w 8931628"/>
                        <a:gd name="connsiteY21" fmla="*/ 1258691 h 1258691"/>
                        <a:gd name="connsiteX22" fmla="*/ 0 w 8931628"/>
                        <a:gd name="connsiteY22" fmla="*/ 1048905 h 1258691"/>
                        <a:gd name="connsiteX23" fmla="*/ 0 w 8931628"/>
                        <a:gd name="connsiteY23" fmla="*/ 637737 h 1258691"/>
                        <a:gd name="connsiteX24" fmla="*/ 0 w 8931628"/>
                        <a:gd name="connsiteY24" fmla="*/ 209786 h 1258691"/>
                        <a:gd name="connsiteX0" fmla="*/ 0 w 8931628"/>
                        <a:gd name="connsiteY0" fmla="*/ 209786 h 1258691"/>
                        <a:gd name="connsiteX1" fmla="*/ 339886 w 8931628"/>
                        <a:gd name="connsiteY1" fmla="*/ 0 h 1258691"/>
                        <a:gd name="connsiteX2" fmla="*/ 1453886 w 8931628"/>
                        <a:gd name="connsiteY2" fmla="*/ 0 h 1258691"/>
                        <a:gd name="connsiteX3" fmla="*/ 2402850 w 8931628"/>
                        <a:gd name="connsiteY3" fmla="*/ 0 h 1258691"/>
                        <a:gd name="connsiteX4" fmla="*/ 3186776 w 8931628"/>
                        <a:gd name="connsiteY4" fmla="*/ 0 h 1258691"/>
                        <a:gd name="connsiteX5" fmla="*/ 4053221 w 8931628"/>
                        <a:gd name="connsiteY5" fmla="*/ 0 h 1258691"/>
                        <a:gd name="connsiteX6" fmla="*/ 4837147 w 8931628"/>
                        <a:gd name="connsiteY6" fmla="*/ 0 h 1258691"/>
                        <a:gd name="connsiteX7" fmla="*/ 5621073 w 8931628"/>
                        <a:gd name="connsiteY7" fmla="*/ 0 h 1258691"/>
                        <a:gd name="connsiteX8" fmla="*/ 6652555 w 8931628"/>
                        <a:gd name="connsiteY8" fmla="*/ 0 h 1258691"/>
                        <a:gd name="connsiteX9" fmla="*/ 7601518 w 8931628"/>
                        <a:gd name="connsiteY9" fmla="*/ 0 h 1258691"/>
                        <a:gd name="connsiteX10" fmla="*/ 8591741 w 8931628"/>
                        <a:gd name="connsiteY10" fmla="*/ 0 h 1258691"/>
                        <a:gd name="connsiteX11" fmla="*/ 8931628 w 8931628"/>
                        <a:gd name="connsiteY11" fmla="*/ 209786 h 1258691"/>
                        <a:gd name="connsiteX12" fmla="*/ 8931628 w 8931628"/>
                        <a:gd name="connsiteY12" fmla="*/ 629346 h 1258691"/>
                        <a:gd name="connsiteX13" fmla="*/ 8931628 w 8931628"/>
                        <a:gd name="connsiteY13" fmla="*/ 1048905 h 1258691"/>
                        <a:gd name="connsiteX14" fmla="*/ 8591741 w 8931628"/>
                        <a:gd name="connsiteY14" fmla="*/ 1258691 h 1258691"/>
                        <a:gd name="connsiteX15" fmla="*/ 7807816 w 8931628"/>
                        <a:gd name="connsiteY15" fmla="*/ 1258691 h 1258691"/>
                        <a:gd name="connsiteX16" fmla="*/ 6776333 w 8931628"/>
                        <a:gd name="connsiteY16" fmla="*/ 1258691 h 1258691"/>
                        <a:gd name="connsiteX17" fmla="*/ 5662333 w 8931628"/>
                        <a:gd name="connsiteY17" fmla="*/ 1258691 h 1258691"/>
                        <a:gd name="connsiteX18" fmla="*/ 4548331 w 8931628"/>
                        <a:gd name="connsiteY18" fmla="*/ 1258691 h 1258691"/>
                        <a:gd name="connsiteX19" fmla="*/ 3599368 w 8931628"/>
                        <a:gd name="connsiteY19" fmla="*/ 1258691 h 1258691"/>
                        <a:gd name="connsiteX20" fmla="*/ 2732923 w 8931628"/>
                        <a:gd name="connsiteY20" fmla="*/ 1258691 h 1258691"/>
                        <a:gd name="connsiteX21" fmla="*/ 1948998 w 8931628"/>
                        <a:gd name="connsiteY21" fmla="*/ 1258691 h 1258691"/>
                        <a:gd name="connsiteX22" fmla="*/ 339886 w 8931628"/>
                        <a:gd name="connsiteY22" fmla="*/ 1258691 h 1258691"/>
                        <a:gd name="connsiteX23" fmla="*/ 0 w 8931628"/>
                        <a:gd name="connsiteY23" fmla="*/ 1048905 h 1258691"/>
                        <a:gd name="connsiteX24" fmla="*/ 0 w 8931628"/>
                        <a:gd name="connsiteY24" fmla="*/ 646128 h 1258691"/>
                        <a:gd name="connsiteX25" fmla="*/ 0 w 8931628"/>
                        <a:gd name="connsiteY25" fmla="*/ 209786 h 1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931628" h="1258691" fill="none" extrusionOk="0">
                          <a:moveTo>
                            <a:pt x="0" y="209786"/>
                          </a:moveTo>
                          <a:cubicBezTo>
                            <a:pt x="610" y="77033"/>
                            <a:pt x="155996" y="35765"/>
                            <a:pt x="339886" y="0"/>
                          </a:cubicBezTo>
                          <a:cubicBezTo>
                            <a:pt x="702341" y="-8948"/>
                            <a:pt x="755826" y="-30413"/>
                            <a:pt x="1123811" y="0"/>
                          </a:cubicBezTo>
                          <a:cubicBezTo>
                            <a:pt x="1504943" y="55810"/>
                            <a:pt x="1711624" y="-24824"/>
                            <a:pt x="1990256" y="0"/>
                          </a:cubicBezTo>
                          <a:cubicBezTo>
                            <a:pt x="2249838" y="14289"/>
                            <a:pt x="2974990" y="-35582"/>
                            <a:pt x="3186776" y="0"/>
                          </a:cubicBezTo>
                          <a:cubicBezTo>
                            <a:pt x="3537366" y="-20994"/>
                            <a:pt x="3865313" y="458"/>
                            <a:pt x="4383296" y="0"/>
                          </a:cubicBezTo>
                          <a:cubicBezTo>
                            <a:pt x="4915116" y="-15217"/>
                            <a:pt x="5023672" y="-21649"/>
                            <a:pt x="5249739" y="0"/>
                          </a:cubicBezTo>
                          <a:cubicBezTo>
                            <a:pt x="5391067" y="-2408"/>
                            <a:pt x="5834746" y="42728"/>
                            <a:pt x="6281222" y="0"/>
                          </a:cubicBezTo>
                          <a:cubicBezTo>
                            <a:pt x="6687495" y="-25130"/>
                            <a:pt x="6902600" y="-2528"/>
                            <a:pt x="7477741" y="0"/>
                          </a:cubicBezTo>
                          <a:cubicBezTo>
                            <a:pt x="8049718" y="29942"/>
                            <a:pt x="8269670" y="-29796"/>
                            <a:pt x="8591741" y="0"/>
                          </a:cubicBezTo>
                          <a:cubicBezTo>
                            <a:pt x="8802163" y="-8065"/>
                            <a:pt x="8926693" y="70670"/>
                            <a:pt x="8931628" y="209786"/>
                          </a:cubicBezTo>
                          <a:cubicBezTo>
                            <a:pt x="8913867" y="421477"/>
                            <a:pt x="8921344" y="456136"/>
                            <a:pt x="8931628" y="637737"/>
                          </a:cubicBezTo>
                          <a:cubicBezTo>
                            <a:pt x="8939911" y="827289"/>
                            <a:pt x="8919426" y="906458"/>
                            <a:pt x="8931628" y="1048905"/>
                          </a:cubicBezTo>
                          <a:cubicBezTo>
                            <a:pt x="8902840" y="1151752"/>
                            <a:pt x="8828063" y="1298604"/>
                            <a:pt x="8591741" y="1258691"/>
                          </a:cubicBezTo>
                          <a:cubicBezTo>
                            <a:pt x="8161864" y="1273050"/>
                            <a:pt x="7659720" y="1227802"/>
                            <a:pt x="7395222" y="1258691"/>
                          </a:cubicBezTo>
                          <a:cubicBezTo>
                            <a:pt x="7087769" y="1291450"/>
                            <a:pt x="6691330" y="1267575"/>
                            <a:pt x="6446259" y="1258691"/>
                          </a:cubicBezTo>
                          <a:cubicBezTo>
                            <a:pt x="6221105" y="1270122"/>
                            <a:pt x="5776412" y="1250033"/>
                            <a:pt x="5249739" y="1258691"/>
                          </a:cubicBezTo>
                          <a:cubicBezTo>
                            <a:pt x="4710041" y="1236728"/>
                            <a:pt x="4629432" y="1280531"/>
                            <a:pt x="4465814" y="1258691"/>
                          </a:cubicBezTo>
                          <a:cubicBezTo>
                            <a:pt x="4326074" y="1222770"/>
                            <a:pt x="3699592" y="1277291"/>
                            <a:pt x="3434331" y="1258691"/>
                          </a:cubicBezTo>
                          <a:cubicBezTo>
                            <a:pt x="3167335" y="1304081"/>
                            <a:pt x="2922562" y="1325091"/>
                            <a:pt x="2402850" y="1258691"/>
                          </a:cubicBezTo>
                          <a:cubicBezTo>
                            <a:pt x="1895917" y="1241475"/>
                            <a:pt x="1913541" y="1250292"/>
                            <a:pt x="1618923" y="1258691"/>
                          </a:cubicBezTo>
                          <a:cubicBezTo>
                            <a:pt x="1307647" y="1292049"/>
                            <a:pt x="571623" y="1278550"/>
                            <a:pt x="339886" y="1258691"/>
                          </a:cubicBezTo>
                          <a:cubicBezTo>
                            <a:pt x="112841" y="1255113"/>
                            <a:pt x="-16561" y="1152101"/>
                            <a:pt x="0" y="1048905"/>
                          </a:cubicBezTo>
                          <a:cubicBezTo>
                            <a:pt x="22051" y="922900"/>
                            <a:pt x="14137" y="797903"/>
                            <a:pt x="0" y="637737"/>
                          </a:cubicBezTo>
                          <a:cubicBezTo>
                            <a:pt x="-5291" y="457272"/>
                            <a:pt x="-8765" y="368500"/>
                            <a:pt x="0" y="209786"/>
                          </a:cubicBezTo>
                          <a:close/>
                        </a:path>
                        <a:path w="8931628" h="1258691" stroke="0" extrusionOk="0">
                          <a:moveTo>
                            <a:pt x="0" y="209786"/>
                          </a:moveTo>
                          <a:cubicBezTo>
                            <a:pt x="14043" y="130121"/>
                            <a:pt x="181968" y="16971"/>
                            <a:pt x="339886" y="0"/>
                          </a:cubicBezTo>
                          <a:cubicBezTo>
                            <a:pt x="642692" y="-8548"/>
                            <a:pt x="1127752" y="8035"/>
                            <a:pt x="1453886" y="0"/>
                          </a:cubicBezTo>
                          <a:cubicBezTo>
                            <a:pt x="1758546" y="-11346"/>
                            <a:pt x="2036886" y="21889"/>
                            <a:pt x="2402850" y="0"/>
                          </a:cubicBezTo>
                          <a:cubicBezTo>
                            <a:pt x="2766105" y="-13208"/>
                            <a:pt x="2807837" y="-15501"/>
                            <a:pt x="3186776" y="0"/>
                          </a:cubicBezTo>
                          <a:cubicBezTo>
                            <a:pt x="3565082" y="30819"/>
                            <a:pt x="3859086" y="28576"/>
                            <a:pt x="4053221" y="0"/>
                          </a:cubicBezTo>
                          <a:cubicBezTo>
                            <a:pt x="4294110" y="-21577"/>
                            <a:pt x="4572976" y="-56535"/>
                            <a:pt x="4837147" y="0"/>
                          </a:cubicBezTo>
                          <a:cubicBezTo>
                            <a:pt x="5149419" y="26093"/>
                            <a:pt x="5416065" y="-21387"/>
                            <a:pt x="5621073" y="0"/>
                          </a:cubicBezTo>
                          <a:cubicBezTo>
                            <a:pt x="5843174" y="6004"/>
                            <a:pt x="6202935" y="-21482"/>
                            <a:pt x="6652555" y="0"/>
                          </a:cubicBezTo>
                          <a:cubicBezTo>
                            <a:pt x="7149841" y="45405"/>
                            <a:pt x="7394782" y="39938"/>
                            <a:pt x="7601518" y="0"/>
                          </a:cubicBezTo>
                          <a:cubicBezTo>
                            <a:pt x="7810250" y="-82948"/>
                            <a:pt x="8292187" y="76011"/>
                            <a:pt x="8591741" y="0"/>
                          </a:cubicBezTo>
                          <a:cubicBezTo>
                            <a:pt x="8783465" y="-18267"/>
                            <a:pt x="8936797" y="86555"/>
                            <a:pt x="8931628" y="209786"/>
                          </a:cubicBezTo>
                          <a:cubicBezTo>
                            <a:pt x="8921375" y="309882"/>
                            <a:pt x="8927244" y="439785"/>
                            <a:pt x="8931628" y="629346"/>
                          </a:cubicBezTo>
                          <a:cubicBezTo>
                            <a:pt x="8920405" y="820472"/>
                            <a:pt x="8924409" y="877241"/>
                            <a:pt x="8931628" y="1048905"/>
                          </a:cubicBezTo>
                          <a:cubicBezTo>
                            <a:pt x="8915627" y="1177125"/>
                            <a:pt x="8819610" y="1275324"/>
                            <a:pt x="8591741" y="1258691"/>
                          </a:cubicBezTo>
                          <a:cubicBezTo>
                            <a:pt x="8461422" y="1263758"/>
                            <a:pt x="8159890" y="1302587"/>
                            <a:pt x="7807816" y="1258691"/>
                          </a:cubicBezTo>
                          <a:cubicBezTo>
                            <a:pt x="7482667" y="1256199"/>
                            <a:pt x="7073066" y="1252523"/>
                            <a:pt x="6776333" y="1258691"/>
                          </a:cubicBezTo>
                          <a:cubicBezTo>
                            <a:pt x="6441942" y="1289041"/>
                            <a:pt x="5948631" y="1266391"/>
                            <a:pt x="5662333" y="1258691"/>
                          </a:cubicBezTo>
                          <a:cubicBezTo>
                            <a:pt x="5422429" y="1316991"/>
                            <a:pt x="4874444" y="1207639"/>
                            <a:pt x="4548331" y="1258691"/>
                          </a:cubicBezTo>
                          <a:cubicBezTo>
                            <a:pt x="4275790" y="1220071"/>
                            <a:pt x="3881392" y="1249669"/>
                            <a:pt x="3599368" y="1258691"/>
                          </a:cubicBezTo>
                          <a:cubicBezTo>
                            <a:pt x="3289426" y="1282665"/>
                            <a:pt x="2932448" y="1252135"/>
                            <a:pt x="2732923" y="1258691"/>
                          </a:cubicBezTo>
                          <a:cubicBezTo>
                            <a:pt x="2476028" y="1255390"/>
                            <a:pt x="2334255" y="1279803"/>
                            <a:pt x="1948998" y="1258691"/>
                          </a:cubicBezTo>
                          <a:cubicBezTo>
                            <a:pt x="1658913" y="1232038"/>
                            <a:pt x="1139478" y="1266580"/>
                            <a:pt x="339886" y="1258691"/>
                          </a:cubicBezTo>
                          <a:cubicBezTo>
                            <a:pt x="139937" y="1292591"/>
                            <a:pt x="-36198" y="1163039"/>
                            <a:pt x="0" y="1048905"/>
                          </a:cubicBezTo>
                          <a:cubicBezTo>
                            <a:pt x="38498" y="914942"/>
                            <a:pt x="-5988" y="760575"/>
                            <a:pt x="0" y="646128"/>
                          </a:cubicBezTo>
                          <a:cubicBezTo>
                            <a:pt x="-21827" y="526611"/>
                            <a:pt x="-18108" y="402234"/>
                            <a:pt x="0" y="209786"/>
                          </a:cubicBezTo>
                          <a:close/>
                        </a:path>
                        <a:path w="8931628" h="1258691" fill="none" stroke="0" extrusionOk="0">
                          <a:moveTo>
                            <a:pt x="0" y="209786"/>
                          </a:moveTo>
                          <a:cubicBezTo>
                            <a:pt x="11954" y="100643"/>
                            <a:pt x="170201" y="18854"/>
                            <a:pt x="339886" y="0"/>
                          </a:cubicBezTo>
                          <a:cubicBezTo>
                            <a:pt x="699662" y="-7638"/>
                            <a:pt x="748602" y="-18522"/>
                            <a:pt x="1123811" y="0"/>
                          </a:cubicBezTo>
                          <a:cubicBezTo>
                            <a:pt x="1450722" y="25341"/>
                            <a:pt x="1745693" y="-53742"/>
                            <a:pt x="1990256" y="0"/>
                          </a:cubicBezTo>
                          <a:cubicBezTo>
                            <a:pt x="2261435" y="75891"/>
                            <a:pt x="2918065" y="-20409"/>
                            <a:pt x="3186776" y="0"/>
                          </a:cubicBezTo>
                          <a:cubicBezTo>
                            <a:pt x="3468644" y="-7576"/>
                            <a:pt x="3774155" y="-34175"/>
                            <a:pt x="4383296" y="0"/>
                          </a:cubicBezTo>
                          <a:cubicBezTo>
                            <a:pt x="4925995" y="-12675"/>
                            <a:pt x="5009797" y="-39840"/>
                            <a:pt x="5249739" y="0"/>
                          </a:cubicBezTo>
                          <a:cubicBezTo>
                            <a:pt x="5471351" y="24010"/>
                            <a:pt x="5821910" y="-18159"/>
                            <a:pt x="6281222" y="0"/>
                          </a:cubicBezTo>
                          <a:cubicBezTo>
                            <a:pt x="6694066" y="-36805"/>
                            <a:pt x="6970952" y="-33861"/>
                            <a:pt x="7477741" y="0"/>
                          </a:cubicBezTo>
                          <a:cubicBezTo>
                            <a:pt x="8060378" y="39147"/>
                            <a:pt x="8324644" y="-57630"/>
                            <a:pt x="8591741" y="0"/>
                          </a:cubicBezTo>
                          <a:cubicBezTo>
                            <a:pt x="8805198" y="22180"/>
                            <a:pt x="8917114" y="84192"/>
                            <a:pt x="8931628" y="209786"/>
                          </a:cubicBezTo>
                          <a:cubicBezTo>
                            <a:pt x="8912659" y="417904"/>
                            <a:pt x="8922932" y="453660"/>
                            <a:pt x="8931628" y="637737"/>
                          </a:cubicBezTo>
                          <a:cubicBezTo>
                            <a:pt x="8948668" y="821535"/>
                            <a:pt x="8916536" y="888983"/>
                            <a:pt x="8931628" y="1048905"/>
                          </a:cubicBezTo>
                          <a:cubicBezTo>
                            <a:pt x="8885596" y="1127550"/>
                            <a:pt x="8789725" y="1266728"/>
                            <a:pt x="8591741" y="1258691"/>
                          </a:cubicBezTo>
                          <a:cubicBezTo>
                            <a:pt x="8176253" y="1162246"/>
                            <a:pt x="7656571" y="1203941"/>
                            <a:pt x="7395222" y="1258691"/>
                          </a:cubicBezTo>
                          <a:cubicBezTo>
                            <a:pt x="7135607" y="1263555"/>
                            <a:pt x="6706585" y="1314856"/>
                            <a:pt x="6446259" y="1258691"/>
                          </a:cubicBezTo>
                          <a:cubicBezTo>
                            <a:pt x="6149344" y="1230732"/>
                            <a:pt x="5727026" y="1326920"/>
                            <a:pt x="5249739" y="1258691"/>
                          </a:cubicBezTo>
                          <a:cubicBezTo>
                            <a:pt x="4717112" y="1234313"/>
                            <a:pt x="4649884" y="1272186"/>
                            <a:pt x="4465814" y="1258691"/>
                          </a:cubicBezTo>
                          <a:cubicBezTo>
                            <a:pt x="4285407" y="1225607"/>
                            <a:pt x="3677049" y="1257810"/>
                            <a:pt x="3434331" y="1258691"/>
                          </a:cubicBezTo>
                          <a:cubicBezTo>
                            <a:pt x="3135579" y="1279948"/>
                            <a:pt x="2849566" y="1278068"/>
                            <a:pt x="2402850" y="1258691"/>
                          </a:cubicBezTo>
                          <a:cubicBezTo>
                            <a:pt x="1895151" y="1242395"/>
                            <a:pt x="1918583" y="1247925"/>
                            <a:pt x="1618923" y="1258691"/>
                          </a:cubicBezTo>
                          <a:cubicBezTo>
                            <a:pt x="1345125" y="1293281"/>
                            <a:pt x="639408" y="1229405"/>
                            <a:pt x="339886" y="1258691"/>
                          </a:cubicBezTo>
                          <a:cubicBezTo>
                            <a:pt x="93741" y="1264094"/>
                            <a:pt x="-23372" y="1183126"/>
                            <a:pt x="0" y="1048905"/>
                          </a:cubicBezTo>
                          <a:cubicBezTo>
                            <a:pt x="43309" y="936131"/>
                            <a:pt x="33991" y="819050"/>
                            <a:pt x="0" y="637737"/>
                          </a:cubicBezTo>
                          <a:cubicBezTo>
                            <a:pt x="-23462" y="474639"/>
                            <a:pt x="9127" y="383530"/>
                            <a:pt x="0" y="20978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5" name="TextBox 4">
              <a:extLst>
                <a:ext uri="{FF2B5EF4-FFF2-40B4-BE49-F238E27FC236}">
                  <a16:creationId xmlns:a16="http://schemas.microsoft.com/office/drawing/2014/main" xmlns="" id="{5042E279-043C-4B49-A1F6-EE4086119D93}"/>
                </a:ext>
              </a:extLst>
            </p:cNvPr>
            <p:cNvSpPr txBox="1"/>
            <p:nvPr/>
          </p:nvSpPr>
          <p:spPr>
            <a:xfrm>
              <a:off x="-3696975" y="3909533"/>
              <a:ext cx="5483213" cy="797857"/>
            </a:xfrm>
            <a:prstGeom prst="rect">
              <a:avLst/>
            </a:prstGeom>
            <a:noFill/>
          </p:spPr>
          <p:txBody>
            <a:bodyPr wrap="square">
              <a:spAutoFit/>
            </a:bodyPr>
            <a:lstStyle/>
            <a:p>
              <a:pPr algn="just"/>
              <a:r>
                <a:rPr lang="en-US" sz="3200" b="1">
                  <a:latin typeface="UTM Avo" panose="02040603050506020204" pitchFamily="18" charset="0"/>
                </a:rPr>
                <a:t>Chia sẻ những cảm xúc tiêu cực mà em đã gặp phải và cách em kiềm chế cảm xúc đó.</a:t>
              </a:r>
              <a:endParaRPr lang="en-US" sz="3200">
                <a:latin typeface="UTM Avo" panose="02040603050506020204" pitchFamily="18" charset="0"/>
              </a:endParaRPr>
            </a:p>
          </p:txBody>
        </p:sp>
      </p:grpSp>
      <p:pic>
        <p:nvPicPr>
          <p:cNvPr id="2" name="Picture 1">
            <a:extLst>
              <a:ext uri="{FF2B5EF4-FFF2-40B4-BE49-F238E27FC236}">
                <a16:creationId xmlns:a16="http://schemas.microsoft.com/office/drawing/2014/main" xmlns="" id="{B93FFD52-450F-3275-5C1C-06E240C08EF8}"/>
              </a:ext>
            </a:extLst>
          </p:cNvPr>
          <p:cNvPicPr>
            <a:picLocks noChangeAspect="1"/>
          </p:cNvPicPr>
          <p:nvPr/>
        </p:nvPicPr>
        <p:blipFill>
          <a:blip r:embed="rId2"/>
          <a:stretch>
            <a:fillRect/>
          </a:stretch>
        </p:blipFill>
        <p:spPr>
          <a:xfrm>
            <a:off x="132541" y="599477"/>
            <a:ext cx="1246093" cy="1289756"/>
          </a:xfrm>
          <a:prstGeom prst="rect">
            <a:avLst/>
          </a:prstGeom>
        </p:spPr>
      </p:pic>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2122" b="100000" l="4693" r="97573">
                        <a14:foregroundMark x1="73463" y1="31049" x2="71845" y2="41965"/>
                        <a14:foregroundMark x1="62540" y1="59309" x2="63107" y2="65252"/>
                      </a14:backgroundRemoval>
                    </a14:imgEffect>
                  </a14:imgLayer>
                </a14:imgProps>
              </a:ext>
              <a:ext uri="{28A0092B-C50C-407E-A947-70E740481C1C}">
                <a14:useLocalDpi xmlns:a14="http://schemas.microsoft.com/office/drawing/2010/main" val="0"/>
              </a:ext>
            </a:extLst>
          </a:blip>
          <a:stretch>
            <a:fillRect/>
          </a:stretch>
        </p:blipFill>
        <p:spPr>
          <a:xfrm>
            <a:off x="-200468" y="1982729"/>
            <a:ext cx="3780487" cy="5042848"/>
          </a:xfrm>
          <a:prstGeom prst="rect">
            <a:avLst/>
          </a:prstGeom>
        </p:spPr>
      </p:pic>
      <p:grpSp>
        <p:nvGrpSpPr>
          <p:cNvPr id="7" name="Group 6"/>
          <p:cNvGrpSpPr/>
          <p:nvPr/>
        </p:nvGrpSpPr>
        <p:grpSpPr>
          <a:xfrm>
            <a:off x="3425588" y="2784142"/>
            <a:ext cx="8298569" cy="2715905"/>
            <a:chOff x="3985147" y="3002507"/>
            <a:chExt cx="7657124" cy="2715905"/>
          </a:xfrm>
        </p:grpSpPr>
        <p:grpSp>
          <p:nvGrpSpPr>
            <p:cNvPr id="8" name="Group 7">
              <a:extLst>
                <a:ext uri="{FF2B5EF4-FFF2-40B4-BE49-F238E27FC236}">
                  <a16:creationId xmlns:a16="http://schemas.microsoft.com/office/drawing/2014/main" xmlns="" id="{E4B86D33-0E2C-4799-A9B4-3CFA82D34800}"/>
                </a:ext>
              </a:extLst>
            </p:cNvPr>
            <p:cNvGrpSpPr/>
            <p:nvPr/>
          </p:nvGrpSpPr>
          <p:grpSpPr>
            <a:xfrm>
              <a:off x="3985147" y="3002507"/>
              <a:ext cx="7657124" cy="2715905"/>
              <a:chOff x="-180829" y="2659031"/>
              <a:chExt cx="2993004" cy="2733230"/>
            </a:xfrm>
          </p:grpSpPr>
          <p:sp>
            <p:nvSpPr>
              <p:cNvPr id="10" name="TextBox 9">
                <a:extLst>
                  <a:ext uri="{FF2B5EF4-FFF2-40B4-BE49-F238E27FC236}">
                    <a16:creationId xmlns:a16="http://schemas.microsoft.com/office/drawing/2014/main" xmlns="" id="{C153C45A-B5D6-449D-95DE-B5F4E0CA7A2A}"/>
                  </a:ext>
                </a:extLst>
              </p:cNvPr>
              <p:cNvSpPr txBox="1"/>
              <p:nvPr/>
            </p:nvSpPr>
            <p:spPr>
              <a:xfrm>
                <a:off x="-180829" y="2659031"/>
                <a:ext cx="2993004" cy="2733230"/>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endParaRPr lang="en-US" sz="4500" b="1" dirty="0">
                  <a:solidFill>
                    <a:srgbClr val="C00000"/>
                  </a:solidFill>
                  <a:latin typeface="Times New Roman" panose="02020603050405020304" pitchFamily="18" charset="0"/>
                  <a:cs typeface="Times New Roman" panose="02020603050405020304" pitchFamily="18" charset="0"/>
                </a:endParaRPr>
              </a:p>
            </p:txBody>
          </p:sp>
          <p:sp>
            <p:nvSpPr>
              <p:cNvPr id="11" name="五角星 2">
                <a:extLst>
                  <a:ext uri="{FF2B5EF4-FFF2-40B4-BE49-F238E27FC236}">
                    <a16:creationId xmlns:a16="http://schemas.microsoft.com/office/drawing/2014/main" xmlns="" id="{38674AB7-00FB-4AA9-8678-8D3E14042175}"/>
                  </a:ext>
                </a:extLst>
              </p:cNvPr>
              <p:cNvSpPr/>
              <p:nvPr/>
            </p:nvSpPr>
            <p:spPr>
              <a:xfrm rot="1048569">
                <a:off x="1320359" y="3154466"/>
                <a:ext cx="214915" cy="16417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9" name="TextBox 8">
              <a:extLst>
                <a:ext uri="{FF2B5EF4-FFF2-40B4-BE49-F238E27FC236}">
                  <a16:creationId xmlns:a16="http://schemas.microsoft.com/office/drawing/2014/main" xmlns="" id="{5042E279-043C-4B49-A1F6-EE4086119D93}"/>
                </a:ext>
              </a:extLst>
            </p:cNvPr>
            <p:cNvSpPr txBox="1"/>
            <p:nvPr/>
          </p:nvSpPr>
          <p:spPr>
            <a:xfrm>
              <a:off x="4149651" y="3233871"/>
              <a:ext cx="7383436" cy="1938992"/>
            </a:xfrm>
            <a:prstGeom prst="rect">
              <a:avLst/>
            </a:prstGeom>
            <a:noFill/>
          </p:spPr>
          <p:txBody>
            <a:bodyPr wrap="square">
              <a:spAutoFit/>
            </a:bodyPr>
            <a:lstStyle/>
            <a:p>
              <a:pPr algn="just"/>
              <a:r>
                <a:rPr lang="en-US" sz="4000" b="1" smtClean="0">
                  <a:solidFill>
                    <a:srgbClr val="C00000"/>
                  </a:solidFill>
                  <a:latin typeface="UTM Aptima" panose="02040603050506020204" pitchFamily="18" charset="0"/>
                </a:rPr>
                <a:t>- Tình huống em gặp là gì ?</a:t>
              </a:r>
            </a:p>
            <a:p>
              <a:pPr algn="just"/>
              <a:r>
                <a:rPr lang="en-US" sz="4000" b="1" smtClean="0">
                  <a:solidFill>
                    <a:srgbClr val="C00000"/>
                  </a:solidFill>
                  <a:latin typeface="UTM Aptima" panose="02040603050506020204" pitchFamily="18" charset="0"/>
                </a:rPr>
                <a:t>- Lúc đó em cảm thấy thế nào ?</a:t>
              </a:r>
            </a:p>
            <a:p>
              <a:pPr algn="just"/>
              <a:r>
                <a:rPr lang="en-US" sz="4000" b="1" smtClean="0">
                  <a:solidFill>
                    <a:srgbClr val="C00000"/>
                  </a:solidFill>
                  <a:latin typeface="UTM Aptima" panose="02040603050506020204" pitchFamily="18" charset="0"/>
                </a:rPr>
                <a:t>- Em đã xử lí tình huống đó ra sao? </a:t>
              </a:r>
              <a:endParaRPr lang="en-US" sz="4000">
                <a:solidFill>
                  <a:srgbClr val="C00000"/>
                </a:solidFill>
                <a:latin typeface="UTM Aptima" panose="02040603050506020204" pitchFamily="18" charset="0"/>
              </a:endParaRPr>
            </a:p>
          </p:txBody>
        </p:sp>
      </p:grpSp>
    </p:spTree>
    <p:extLst>
      <p:ext uri="{BB962C8B-B14F-4D97-AF65-F5344CB8AC3E}">
        <p14:creationId xmlns:p14="http://schemas.microsoft.com/office/powerpoint/2010/main" val="2379778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2830" y="-193540"/>
            <a:ext cx="11241813" cy="6834353"/>
          </a:xfrm>
          <a:prstGeom prst="rect">
            <a:avLst/>
          </a:prstGeom>
        </p:spPr>
      </p:pic>
    </p:spTree>
    <p:extLst>
      <p:ext uri="{BB962C8B-B14F-4D97-AF65-F5344CB8AC3E}">
        <p14:creationId xmlns:p14="http://schemas.microsoft.com/office/powerpoint/2010/main" val="23583815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89803" y="-434340"/>
            <a:ext cx="10548756" cy="8619995"/>
            <a:chOff x="1338443" y="0"/>
            <a:chExt cx="9153183" cy="6814055"/>
          </a:xfrm>
        </p:grpSpPr>
        <p:pic>
          <p:nvPicPr>
            <p:cNvPr id="2" name="图片 8">
              <a:extLst>
                <a:ext uri="{FF2B5EF4-FFF2-40B4-BE49-F238E27FC236}">
                  <a16:creationId xmlns:a16="http://schemas.microsoft.com/office/drawing/2014/main" xmlns="" id="{855D219B-369A-E4BD-29FE-F9BAFA4252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8443" y="0"/>
              <a:ext cx="9153183" cy="6814055"/>
            </a:xfrm>
            <a:prstGeom prst="rect">
              <a:avLst/>
            </a:prstGeom>
          </p:spPr>
        </p:pic>
        <p:pic>
          <p:nvPicPr>
            <p:cNvPr id="3" name="Picture 2">
              <a:extLst>
                <a:ext uri="{FF2B5EF4-FFF2-40B4-BE49-F238E27FC236}">
                  <a16:creationId xmlns:a16="http://schemas.microsoft.com/office/drawing/2014/main" xmlns="" id="{5641AA51-FA24-CB3A-3741-DB84D75D6FAA}"/>
                </a:ext>
              </a:extLst>
            </p:cNvPr>
            <p:cNvPicPr>
              <a:picLocks noChangeAspect="1"/>
            </p:cNvPicPr>
            <p:nvPr/>
          </p:nvPicPr>
          <p:blipFill>
            <a:blip r:embed="rId3"/>
            <a:stretch>
              <a:fillRect/>
            </a:stretch>
          </p:blipFill>
          <p:spPr>
            <a:xfrm>
              <a:off x="2220285" y="3568974"/>
              <a:ext cx="7389499" cy="994737"/>
            </a:xfrm>
            <a:prstGeom prst="rect">
              <a:avLst/>
            </a:prstGeom>
          </p:spPr>
        </p:pic>
      </p:grpSp>
    </p:spTree>
    <p:extLst>
      <p:ext uri="{BB962C8B-B14F-4D97-AF65-F5344CB8AC3E}">
        <p14:creationId xmlns:p14="http://schemas.microsoft.com/office/powerpoint/2010/main" val="2784118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xmlns="" id="{1BC2B7B1-F641-E00D-99C2-2F0333FA58F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0" y="-1"/>
            <a:ext cx="12192000" cy="6882303"/>
          </a:xfrm>
          <a:prstGeom prst="rect">
            <a:avLst/>
          </a:prstGeom>
        </p:spPr>
      </p:pic>
      <p:pic>
        <p:nvPicPr>
          <p:cNvPr id="3" name="图片 24">
            <a:extLst>
              <a:ext uri="{FF2B5EF4-FFF2-40B4-BE49-F238E27FC236}">
                <a16:creationId xmlns:a16="http://schemas.microsoft.com/office/drawing/2014/main" xmlns="" id="{D1407047-ADA0-C2E6-EAB2-90FD0CE73CFD}"/>
              </a:ext>
            </a:extLst>
          </p:cNvPr>
          <p:cNvPicPr>
            <a:picLocks noChangeAspect="1"/>
          </p:cNvPicPr>
          <p:nvPr/>
        </p:nvPicPr>
        <p:blipFill>
          <a:blip r:embed="rId4"/>
          <a:stretch>
            <a:fillRect/>
          </a:stretch>
        </p:blipFill>
        <p:spPr>
          <a:xfrm>
            <a:off x="313018" y="152394"/>
            <a:ext cx="11878982" cy="6705606"/>
          </a:xfrm>
          <a:prstGeom prst="rect">
            <a:avLst/>
          </a:prstGeom>
        </p:spPr>
      </p:pic>
      <p:pic>
        <p:nvPicPr>
          <p:cNvPr id="4" name="图片 34">
            <a:extLst>
              <a:ext uri="{FF2B5EF4-FFF2-40B4-BE49-F238E27FC236}">
                <a16:creationId xmlns:a16="http://schemas.microsoft.com/office/drawing/2014/main" xmlns="" id="{90194539-FA5D-DE93-7341-2F0C156FA70F}"/>
              </a:ext>
            </a:extLst>
          </p:cNvPr>
          <p:cNvPicPr>
            <a:picLocks noChangeAspect="1"/>
          </p:cNvPicPr>
          <p:nvPr/>
        </p:nvPicPr>
        <p:blipFill rotWithShape="1">
          <a:blip r:embed="rId5"/>
          <a:srcRect l="4063" t="44271" r="87708" b="42073"/>
          <a:stretch/>
        </p:blipFill>
        <p:spPr>
          <a:xfrm>
            <a:off x="1187988" y="877328"/>
            <a:ext cx="1003300" cy="939800"/>
          </a:xfrm>
          <a:prstGeom prst="rect">
            <a:avLst/>
          </a:prstGeom>
        </p:spPr>
      </p:pic>
      <p:pic>
        <p:nvPicPr>
          <p:cNvPr id="5" name="图片 23">
            <a:extLst>
              <a:ext uri="{FF2B5EF4-FFF2-40B4-BE49-F238E27FC236}">
                <a16:creationId xmlns:a16="http://schemas.microsoft.com/office/drawing/2014/main" xmlns="" id="{5EE71385-B1A2-10D6-FA25-01BF33098D3E}"/>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200000"/>
                    </a14:imgEffect>
                  </a14:imgLayer>
                </a14:imgProps>
              </a:ext>
            </a:extLst>
          </a:blip>
          <a:srcRect t="67153"/>
          <a:stretch/>
        </p:blipFill>
        <p:spPr>
          <a:xfrm>
            <a:off x="0" y="4864100"/>
            <a:ext cx="12192000" cy="1993900"/>
          </a:xfrm>
          <a:prstGeom prst="rect">
            <a:avLst/>
          </a:prstGeom>
        </p:spPr>
      </p:pic>
      <p:pic>
        <p:nvPicPr>
          <p:cNvPr id="6" name="图片 27">
            <a:extLst>
              <a:ext uri="{FF2B5EF4-FFF2-40B4-BE49-F238E27FC236}">
                <a16:creationId xmlns:a16="http://schemas.microsoft.com/office/drawing/2014/main" xmlns="" id="{929C1C4B-FFE1-C5EA-916F-247F6D72CD3A}"/>
              </a:ext>
            </a:extLst>
          </p:cNvPr>
          <p:cNvPicPr>
            <a:picLocks noChangeAspect="1"/>
          </p:cNvPicPr>
          <p:nvPr/>
        </p:nvPicPr>
        <p:blipFill rotWithShape="1">
          <a:blip r:embed="rId5"/>
          <a:srcRect l="77187" t="17698" r="6563" b="52591"/>
          <a:stretch/>
        </p:blipFill>
        <p:spPr>
          <a:xfrm flipH="1">
            <a:off x="9052560" y="794778"/>
            <a:ext cx="1981200" cy="2044700"/>
          </a:xfrm>
          <a:prstGeom prst="rect">
            <a:avLst/>
          </a:prstGeom>
        </p:spPr>
      </p:pic>
      <p:pic>
        <p:nvPicPr>
          <p:cNvPr id="7" name="Picture 6">
            <a:extLst>
              <a:ext uri="{FF2B5EF4-FFF2-40B4-BE49-F238E27FC236}">
                <a16:creationId xmlns:a16="http://schemas.microsoft.com/office/drawing/2014/main" xmlns="" id="{B1813281-B5E4-000F-62E2-0AB1340CBAD2}"/>
              </a:ext>
            </a:extLst>
          </p:cNvPr>
          <p:cNvPicPr>
            <a:picLocks noChangeAspect="1"/>
          </p:cNvPicPr>
          <p:nvPr/>
        </p:nvPicPr>
        <p:blipFill>
          <a:blip r:embed="rId8"/>
          <a:stretch>
            <a:fillRect/>
          </a:stretch>
        </p:blipFill>
        <p:spPr>
          <a:xfrm>
            <a:off x="2837479" y="342236"/>
            <a:ext cx="6742126" cy="1958906"/>
          </a:xfrm>
          <a:prstGeom prst="rect">
            <a:avLst/>
          </a:prstGeom>
        </p:spPr>
      </p:pic>
      <p:sp>
        <p:nvSpPr>
          <p:cNvPr id="8" name="TextBox 7"/>
          <p:cNvSpPr txBox="1"/>
          <p:nvPr/>
        </p:nvSpPr>
        <p:spPr>
          <a:xfrm>
            <a:off x="1449976" y="1675517"/>
            <a:ext cx="9326881" cy="3539430"/>
          </a:xfrm>
          <a:prstGeom prst="rect">
            <a:avLst/>
          </a:prstGeom>
          <a:noFill/>
        </p:spPr>
        <p:txBody>
          <a:bodyPr wrap="square" rtlCol="0">
            <a:spAutoFit/>
          </a:bodyPr>
          <a:lstStyle/>
          <a:p>
            <a:pPr algn="just"/>
            <a:r>
              <a:rPr lang="en-US" sz="2800" b="1">
                <a:solidFill>
                  <a:srgbClr val="006666"/>
                </a:solidFill>
                <a:latin typeface="UTM Avo" panose="02040603050506020204" pitchFamily="18" charset="0"/>
              </a:rPr>
              <a:t>*Kiến thức, kĩ năng:</a:t>
            </a:r>
            <a:endParaRPr lang="en-US" sz="2800">
              <a:solidFill>
                <a:srgbClr val="006666"/>
              </a:solidFill>
              <a:latin typeface="UTM Avo" panose="02040603050506020204" pitchFamily="18" charset="0"/>
            </a:endParaRPr>
          </a:p>
          <a:p>
            <a:pPr algn="just"/>
            <a:r>
              <a:rPr lang="en-US" sz="2800">
                <a:solidFill>
                  <a:srgbClr val="006666"/>
                </a:solidFill>
                <a:latin typeface="UTM Avo" panose="02040603050506020204" pitchFamily="18" charset="0"/>
              </a:rPr>
              <a:t>- </a:t>
            </a:r>
            <a:r>
              <a:rPr lang="en-US" sz="2800" smtClean="0">
                <a:solidFill>
                  <a:srgbClr val="006666"/>
                </a:solidFill>
                <a:latin typeface="UTM Avo" panose="02040603050506020204" pitchFamily="18" charset="0"/>
              </a:rPr>
              <a:t>Nêu được cách kiềm chế cảm xúc tiêu cực. Vận </a:t>
            </a:r>
            <a:r>
              <a:rPr lang="en-US" sz="2800">
                <a:solidFill>
                  <a:srgbClr val="006666"/>
                </a:solidFill>
                <a:latin typeface="UTM Avo" panose="02040603050506020204" pitchFamily="18" charset="0"/>
              </a:rPr>
              <a:t>dụng nội dung bài học vào cuộc sống để thực hành xử lý tình huống cụ thể.</a:t>
            </a:r>
          </a:p>
          <a:p>
            <a:pPr algn="just"/>
            <a:r>
              <a:rPr lang="en-US" sz="2800" b="1">
                <a:solidFill>
                  <a:srgbClr val="006666"/>
                </a:solidFill>
                <a:latin typeface="UTM Avo" panose="02040603050506020204" pitchFamily="18" charset="0"/>
              </a:rPr>
              <a:t>*Phát triển năng lực và phẩm chất:</a:t>
            </a:r>
            <a:endParaRPr lang="en-US" sz="2800">
              <a:solidFill>
                <a:srgbClr val="006666"/>
              </a:solidFill>
              <a:latin typeface="UTM Avo" panose="02040603050506020204" pitchFamily="18" charset="0"/>
            </a:endParaRPr>
          </a:p>
          <a:p>
            <a:pPr algn="just"/>
            <a:r>
              <a:rPr lang="en-US" sz="2800">
                <a:solidFill>
                  <a:srgbClr val="006666"/>
                </a:solidFill>
                <a:latin typeface="UTM Avo" panose="02040603050506020204" pitchFamily="18" charset="0"/>
              </a:rPr>
              <a:t>- Rèn năng lực điều chỉnh hành vi, phát triển bản thân.</a:t>
            </a:r>
          </a:p>
          <a:p>
            <a:pPr algn="just"/>
            <a:r>
              <a:rPr lang="en-US" sz="2800">
                <a:solidFill>
                  <a:srgbClr val="006666"/>
                </a:solidFill>
                <a:latin typeface="UTM Avo" panose="02040603050506020204" pitchFamily="18" charset="0"/>
              </a:rPr>
              <a:t>- Hình thành kĩ năng nhận thức, quản lí bản thân.</a:t>
            </a:r>
          </a:p>
        </p:txBody>
      </p:sp>
      <p:pic>
        <p:nvPicPr>
          <p:cNvPr id="9" name="Picture 8">
            <a:extLst>
              <a:ext uri="{FF2B5EF4-FFF2-40B4-BE49-F238E27FC236}">
                <a16:creationId xmlns:a16="http://schemas.microsoft.com/office/drawing/2014/main" xmlns="" id="{DC41725A-66FC-ECC9-D741-C488264DA5C5}"/>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0" name="Picture 9">
            <a:extLst>
              <a:ext uri="{FF2B5EF4-FFF2-40B4-BE49-F238E27FC236}">
                <a16:creationId xmlns:a16="http://schemas.microsoft.com/office/drawing/2014/main" xmlns="" id="{10ECB967-163D-97A1-9542-86B164988CD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1" name="TextBox 3">
            <a:extLst>
              <a:ext uri="{FF2B5EF4-FFF2-40B4-BE49-F238E27FC236}">
                <a16:creationId xmlns:a16="http://schemas.microsoft.com/office/drawing/2014/main" xmlns="" id="{29EA2F57-C96A-966D-50AE-CA599802F3D7}"/>
              </a:ext>
            </a:extLst>
          </p:cNvPr>
          <p:cNvSpPr txBox="1"/>
          <p:nvPr/>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1">
                  <a:extLst>
                    <a:ext uri="{A12FA001-AC4F-418D-AE19-62706E023703}">
                      <ahyp:hlinkClr xmlns=""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2" name="Title 1">
            <a:extLst>
              <a:ext uri="{FF2B5EF4-FFF2-40B4-BE49-F238E27FC236}">
                <a16:creationId xmlns:a16="http://schemas.microsoft.com/office/drawing/2014/main" xmlns="" id="{839CB496-B064-1976-8A73-F5C96C8179F1}"/>
              </a:ext>
            </a:extLst>
          </p:cNvPr>
          <p:cNvSpPr txBox="1">
            <a:spLocks/>
          </p:cNvSpPr>
          <p:nvPr/>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xmlns="" id="{C2819393-8A5D-E722-6425-C1F457F21F4D}"/>
              </a:ext>
            </a:extLst>
          </p:cNvPr>
          <p:cNvSpPr txBox="1">
            <a:spLocks/>
          </p:cNvSpPr>
          <p:nvPr/>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xmlns="" id="{67CE625A-7EB5-37D6-AA98-E6F10E173EFB}"/>
              </a:ext>
            </a:extLst>
          </p:cNvPr>
          <p:cNvSpPr txBox="1">
            <a:spLocks/>
          </p:cNvSpPr>
          <p:nvPr/>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5" name="TextBox 14">
            <a:extLst>
              <a:ext uri="{FF2B5EF4-FFF2-40B4-BE49-F238E27FC236}">
                <a16:creationId xmlns:a16="http://schemas.microsoft.com/office/drawing/2014/main" xmlns="" id="{A9185F81-9F4C-9E1A-DA28-FF4DF54F9336}"/>
              </a:ext>
            </a:extLst>
          </p:cNvPr>
          <p:cNvSpPr txBox="1"/>
          <p:nvPr/>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15330728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p:stCondLst>
                              <p:cond delay="1000"/>
                            </p:stCondLst>
                            <p:childTnLst>
                              <p:par>
                                <p:cTn id="22" presetID="14" presetClass="entr" presetSubtype="1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par>
                          <p:cTn id="25" fill="hold">
                            <p:stCondLst>
                              <p:cond delay="1500"/>
                            </p:stCondLst>
                            <p:childTnLst>
                              <p:par>
                                <p:cTn id="26" presetID="22" presetClass="entr" presetSubtype="1"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par>
                                <p:cTn id="29" presetID="53" presetClass="entr" presetSubtype="16" fill="hold" grpId="1"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1750" fill="hold"/>
                                        <p:tgtEl>
                                          <p:spTgt spid="15"/>
                                        </p:tgtEl>
                                        <p:attrNameLst>
                                          <p:attrName>ppt_w</p:attrName>
                                        </p:attrNameLst>
                                      </p:cBhvr>
                                      <p:tavLst>
                                        <p:tav tm="0">
                                          <p:val>
                                            <p:fltVal val="0"/>
                                          </p:val>
                                        </p:tav>
                                        <p:tav tm="100000">
                                          <p:val>
                                            <p:strVal val="#ppt_w"/>
                                          </p:val>
                                        </p:tav>
                                      </p:tavLst>
                                    </p:anim>
                                    <p:anim calcmode="lin" valueType="num">
                                      <p:cBhvr>
                                        <p:cTn id="32" dur="1750" fill="hold"/>
                                        <p:tgtEl>
                                          <p:spTgt spid="15"/>
                                        </p:tgtEl>
                                        <p:attrNameLst>
                                          <p:attrName>ppt_h</p:attrName>
                                        </p:attrNameLst>
                                      </p:cBhvr>
                                      <p:tavLst>
                                        <p:tav tm="0">
                                          <p:val>
                                            <p:fltVal val="0"/>
                                          </p:val>
                                        </p:tav>
                                        <p:tav tm="100000">
                                          <p:val>
                                            <p:strVal val="#ppt_h"/>
                                          </p:val>
                                        </p:tav>
                                      </p:tavLst>
                                    </p:anim>
                                    <p:animEffect transition="in" filter="fade">
                                      <p:cBhvr>
                                        <p:cTn id="33" dur="1750"/>
                                        <p:tgtEl>
                                          <p:spTgt spid="15"/>
                                        </p:tgtEl>
                                      </p:cBhvr>
                                    </p:animEffect>
                                  </p:childTnLst>
                                </p:cTn>
                              </p:par>
                              <p:par>
                                <p:cTn id="34" presetID="6" presetClass="emph" presetSubtype="0" repeatCount="indefinite" accel="7000" decel="14000" autoRev="1" fill="hold" grpId="0" nodeType="withEffect">
                                  <p:stCondLst>
                                    <p:cond delay="0"/>
                                  </p:stCondLst>
                                  <p:childTnLst>
                                    <p:animScale>
                                      <p:cBhvr>
                                        <p:cTn id="35"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638897" y="592885"/>
            <a:ext cx="1050880" cy="9962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FFCC00"/>
                </a:solidFill>
                <a:effectLst>
                  <a:outerShdw blurRad="38100" dist="38100" dir="2700000" algn="tl">
                    <a:srgbClr val="000000">
                      <a:alpha val="43137"/>
                    </a:srgbClr>
                  </a:outerShdw>
                </a:effectLst>
              </a:rPr>
              <a:t>2</a:t>
            </a:r>
          </a:p>
        </p:txBody>
      </p:sp>
      <p:grpSp>
        <p:nvGrpSpPr>
          <p:cNvPr id="3" name="Group 2">
            <a:extLst>
              <a:ext uri="{FF2B5EF4-FFF2-40B4-BE49-F238E27FC236}">
                <a16:creationId xmlns:a16="http://schemas.microsoft.com/office/drawing/2014/main" xmlns="" id="{AD578436-61EC-034A-B8FB-245B57849914}"/>
              </a:ext>
            </a:extLst>
          </p:cNvPr>
          <p:cNvGrpSpPr/>
          <p:nvPr/>
        </p:nvGrpSpPr>
        <p:grpSpPr>
          <a:xfrm>
            <a:off x="1710308" y="405891"/>
            <a:ext cx="9835697" cy="1627626"/>
            <a:chOff x="-3696975" y="3771033"/>
            <a:chExt cx="4799264" cy="1205524"/>
          </a:xfrm>
        </p:grpSpPr>
        <p:sp>
          <p:nvSpPr>
            <p:cNvPr id="4" name="Rectangle: Rounded Corners 22">
              <a:extLst>
                <a:ext uri="{FF2B5EF4-FFF2-40B4-BE49-F238E27FC236}">
                  <a16:creationId xmlns:a16="http://schemas.microsoft.com/office/drawing/2014/main" xmlns="" id="{B4956B96-A882-344D-8A8F-33F89583332A}"/>
                </a:ext>
              </a:extLst>
            </p:cNvPr>
            <p:cNvSpPr/>
            <p:nvPr/>
          </p:nvSpPr>
          <p:spPr>
            <a:xfrm>
              <a:off x="-3696975" y="3771033"/>
              <a:ext cx="4799264" cy="1205524"/>
            </a:xfrm>
            <a:custGeom>
              <a:avLst/>
              <a:gdLst>
                <a:gd name="connsiteX0" fmla="*/ 0 w 5512818"/>
                <a:gd name="connsiteY0" fmla="*/ 209786 h 1258691"/>
                <a:gd name="connsiteX1" fmla="*/ 209786 w 5512818"/>
                <a:gd name="connsiteY1" fmla="*/ 0 h 1258691"/>
                <a:gd name="connsiteX2" fmla="*/ 693644 w 5512818"/>
                <a:gd name="connsiteY2" fmla="*/ 0 h 1258691"/>
                <a:gd name="connsiteX3" fmla="*/ 1228435 w 5512818"/>
                <a:gd name="connsiteY3" fmla="*/ 0 h 1258691"/>
                <a:gd name="connsiteX4" fmla="*/ 1966956 w 5512818"/>
                <a:gd name="connsiteY4" fmla="*/ 0 h 1258691"/>
                <a:gd name="connsiteX5" fmla="*/ 2705477 w 5512818"/>
                <a:gd name="connsiteY5" fmla="*/ 0 h 1258691"/>
                <a:gd name="connsiteX6" fmla="*/ 3240267 w 5512818"/>
                <a:gd name="connsiteY6" fmla="*/ 0 h 1258691"/>
                <a:gd name="connsiteX7" fmla="*/ 3876923 w 5512818"/>
                <a:gd name="connsiteY7" fmla="*/ 0 h 1258691"/>
                <a:gd name="connsiteX8" fmla="*/ 4615444 w 5512818"/>
                <a:gd name="connsiteY8" fmla="*/ 0 h 1258691"/>
                <a:gd name="connsiteX9" fmla="*/ 5303032 w 5512818"/>
                <a:gd name="connsiteY9" fmla="*/ 0 h 1258691"/>
                <a:gd name="connsiteX10" fmla="*/ 5512818 w 5512818"/>
                <a:gd name="connsiteY10" fmla="*/ 209786 h 1258691"/>
                <a:gd name="connsiteX11" fmla="*/ 5512818 w 5512818"/>
                <a:gd name="connsiteY11" fmla="*/ 637737 h 1258691"/>
                <a:gd name="connsiteX12" fmla="*/ 5512818 w 5512818"/>
                <a:gd name="connsiteY12" fmla="*/ 1048905 h 1258691"/>
                <a:gd name="connsiteX13" fmla="*/ 5303032 w 5512818"/>
                <a:gd name="connsiteY13" fmla="*/ 1258691 h 1258691"/>
                <a:gd name="connsiteX14" fmla="*/ 4564511 w 5512818"/>
                <a:gd name="connsiteY14" fmla="*/ 1258691 h 1258691"/>
                <a:gd name="connsiteX15" fmla="*/ 3978788 w 5512818"/>
                <a:gd name="connsiteY15" fmla="*/ 1258691 h 1258691"/>
                <a:gd name="connsiteX16" fmla="*/ 3240267 w 5512818"/>
                <a:gd name="connsiteY16" fmla="*/ 1258691 h 1258691"/>
                <a:gd name="connsiteX17" fmla="*/ 2756409 w 5512818"/>
                <a:gd name="connsiteY17" fmla="*/ 1258691 h 1258691"/>
                <a:gd name="connsiteX18" fmla="*/ 2119753 w 5512818"/>
                <a:gd name="connsiteY18" fmla="*/ 1258691 h 1258691"/>
                <a:gd name="connsiteX19" fmla="*/ 1483098 w 5512818"/>
                <a:gd name="connsiteY19" fmla="*/ 1258691 h 1258691"/>
                <a:gd name="connsiteX20" fmla="*/ 999239 w 5512818"/>
                <a:gd name="connsiteY20" fmla="*/ 1258691 h 1258691"/>
                <a:gd name="connsiteX21" fmla="*/ 209786 w 5512818"/>
                <a:gd name="connsiteY21" fmla="*/ 1258691 h 1258691"/>
                <a:gd name="connsiteX22" fmla="*/ 0 w 5512818"/>
                <a:gd name="connsiteY22" fmla="*/ 1048905 h 1258691"/>
                <a:gd name="connsiteX23" fmla="*/ 0 w 5512818"/>
                <a:gd name="connsiteY23" fmla="*/ 637737 h 1258691"/>
                <a:gd name="connsiteX24" fmla="*/ 0 w 5512818"/>
                <a:gd name="connsiteY24" fmla="*/ 209786 h 1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12818" h="1258691" fill="none" extrusionOk="0">
                  <a:moveTo>
                    <a:pt x="0" y="209786"/>
                  </a:moveTo>
                  <a:cubicBezTo>
                    <a:pt x="-3773" y="80715"/>
                    <a:pt x="95693" y="3736"/>
                    <a:pt x="209786" y="0"/>
                  </a:cubicBezTo>
                  <a:cubicBezTo>
                    <a:pt x="430822" y="-14792"/>
                    <a:pt x="470373" y="-18873"/>
                    <a:pt x="693644" y="0"/>
                  </a:cubicBezTo>
                  <a:cubicBezTo>
                    <a:pt x="916915" y="18873"/>
                    <a:pt x="1062618" y="-18677"/>
                    <a:pt x="1228435" y="0"/>
                  </a:cubicBezTo>
                  <a:cubicBezTo>
                    <a:pt x="1394252" y="18677"/>
                    <a:pt x="1798790" y="-30445"/>
                    <a:pt x="1966956" y="0"/>
                  </a:cubicBezTo>
                  <a:cubicBezTo>
                    <a:pt x="2135122" y="30445"/>
                    <a:pt x="2367583" y="9764"/>
                    <a:pt x="2705477" y="0"/>
                  </a:cubicBezTo>
                  <a:cubicBezTo>
                    <a:pt x="3043371" y="-9764"/>
                    <a:pt x="3098215" y="-21851"/>
                    <a:pt x="3240267" y="0"/>
                  </a:cubicBezTo>
                  <a:cubicBezTo>
                    <a:pt x="3382319" y="21851"/>
                    <a:pt x="3609506" y="968"/>
                    <a:pt x="3876923" y="0"/>
                  </a:cubicBezTo>
                  <a:cubicBezTo>
                    <a:pt x="4144340" y="-968"/>
                    <a:pt x="4272835" y="-18487"/>
                    <a:pt x="4615444" y="0"/>
                  </a:cubicBezTo>
                  <a:cubicBezTo>
                    <a:pt x="4958053" y="18487"/>
                    <a:pt x="5137358" y="1958"/>
                    <a:pt x="5303032" y="0"/>
                  </a:cubicBezTo>
                  <a:cubicBezTo>
                    <a:pt x="5424040" y="-2644"/>
                    <a:pt x="5510916" y="79957"/>
                    <a:pt x="5512818" y="209786"/>
                  </a:cubicBezTo>
                  <a:cubicBezTo>
                    <a:pt x="5501356" y="420463"/>
                    <a:pt x="5505788" y="453581"/>
                    <a:pt x="5512818" y="637737"/>
                  </a:cubicBezTo>
                  <a:cubicBezTo>
                    <a:pt x="5519848" y="821893"/>
                    <a:pt x="5504915" y="891101"/>
                    <a:pt x="5512818" y="1048905"/>
                  </a:cubicBezTo>
                  <a:cubicBezTo>
                    <a:pt x="5493062" y="1147638"/>
                    <a:pt x="5424676" y="1284141"/>
                    <a:pt x="5303032" y="1258691"/>
                  </a:cubicBezTo>
                  <a:cubicBezTo>
                    <a:pt x="5055022" y="1224035"/>
                    <a:pt x="4739596" y="1257590"/>
                    <a:pt x="4564511" y="1258691"/>
                  </a:cubicBezTo>
                  <a:cubicBezTo>
                    <a:pt x="4389426" y="1259792"/>
                    <a:pt x="4119558" y="1279152"/>
                    <a:pt x="3978788" y="1258691"/>
                  </a:cubicBezTo>
                  <a:cubicBezTo>
                    <a:pt x="3838018" y="1238230"/>
                    <a:pt x="3576735" y="1273476"/>
                    <a:pt x="3240267" y="1258691"/>
                  </a:cubicBezTo>
                  <a:cubicBezTo>
                    <a:pt x="2903799" y="1243906"/>
                    <a:pt x="2859607" y="1279020"/>
                    <a:pt x="2756409" y="1258691"/>
                  </a:cubicBezTo>
                  <a:cubicBezTo>
                    <a:pt x="2653211" y="1238362"/>
                    <a:pt x="2274235" y="1255842"/>
                    <a:pt x="2119753" y="1258691"/>
                  </a:cubicBezTo>
                  <a:cubicBezTo>
                    <a:pt x="1965271" y="1261540"/>
                    <a:pt x="1796163" y="1274151"/>
                    <a:pt x="1483098" y="1258691"/>
                  </a:cubicBezTo>
                  <a:cubicBezTo>
                    <a:pt x="1170034" y="1243231"/>
                    <a:pt x="1182890" y="1249205"/>
                    <a:pt x="999239" y="1258691"/>
                  </a:cubicBezTo>
                  <a:cubicBezTo>
                    <a:pt x="815588" y="1268177"/>
                    <a:pt x="370941" y="1272651"/>
                    <a:pt x="209786" y="1258691"/>
                  </a:cubicBezTo>
                  <a:cubicBezTo>
                    <a:pt x="66923" y="1251263"/>
                    <a:pt x="-13619" y="1156664"/>
                    <a:pt x="0" y="1048905"/>
                  </a:cubicBezTo>
                  <a:cubicBezTo>
                    <a:pt x="16335" y="914916"/>
                    <a:pt x="7654" y="803804"/>
                    <a:pt x="0" y="637737"/>
                  </a:cubicBezTo>
                  <a:cubicBezTo>
                    <a:pt x="-7654" y="471670"/>
                    <a:pt x="-461" y="373360"/>
                    <a:pt x="0" y="209786"/>
                  </a:cubicBezTo>
                  <a:close/>
                </a:path>
                <a:path w="5512818" h="1258691" stroke="0" extrusionOk="0">
                  <a:moveTo>
                    <a:pt x="0" y="209786"/>
                  </a:moveTo>
                  <a:cubicBezTo>
                    <a:pt x="12678" y="107908"/>
                    <a:pt x="103654" y="9700"/>
                    <a:pt x="209786" y="0"/>
                  </a:cubicBezTo>
                  <a:cubicBezTo>
                    <a:pt x="388559" y="-25571"/>
                    <a:pt x="710703" y="18506"/>
                    <a:pt x="897374" y="0"/>
                  </a:cubicBezTo>
                  <a:cubicBezTo>
                    <a:pt x="1084045" y="-18506"/>
                    <a:pt x="1261842" y="7569"/>
                    <a:pt x="1483098" y="0"/>
                  </a:cubicBezTo>
                  <a:cubicBezTo>
                    <a:pt x="1704354" y="-7569"/>
                    <a:pt x="1727338" y="-16237"/>
                    <a:pt x="1966956" y="0"/>
                  </a:cubicBezTo>
                  <a:cubicBezTo>
                    <a:pt x="2206574" y="16237"/>
                    <a:pt x="2390890" y="10722"/>
                    <a:pt x="2501747" y="0"/>
                  </a:cubicBezTo>
                  <a:cubicBezTo>
                    <a:pt x="2612604" y="-10722"/>
                    <a:pt x="2794281" y="-21299"/>
                    <a:pt x="2985605" y="0"/>
                  </a:cubicBezTo>
                  <a:cubicBezTo>
                    <a:pt x="3176929" y="21299"/>
                    <a:pt x="3357762" y="7694"/>
                    <a:pt x="3469463" y="0"/>
                  </a:cubicBezTo>
                  <a:cubicBezTo>
                    <a:pt x="3581164" y="-7694"/>
                    <a:pt x="3817006" y="-27728"/>
                    <a:pt x="4106119" y="0"/>
                  </a:cubicBezTo>
                  <a:cubicBezTo>
                    <a:pt x="4395232" y="27728"/>
                    <a:pt x="4552205" y="27104"/>
                    <a:pt x="4691842" y="0"/>
                  </a:cubicBezTo>
                  <a:cubicBezTo>
                    <a:pt x="4831479" y="-27104"/>
                    <a:pt x="5084091" y="7804"/>
                    <a:pt x="5303032" y="0"/>
                  </a:cubicBezTo>
                  <a:cubicBezTo>
                    <a:pt x="5406606" y="-8455"/>
                    <a:pt x="5512602" y="85531"/>
                    <a:pt x="5512818" y="209786"/>
                  </a:cubicBezTo>
                  <a:cubicBezTo>
                    <a:pt x="5502743" y="302306"/>
                    <a:pt x="5515667" y="428150"/>
                    <a:pt x="5512818" y="629346"/>
                  </a:cubicBezTo>
                  <a:cubicBezTo>
                    <a:pt x="5509969" y="830542"/>
                    <a:pt x="5503925" y="879144"/>
                    <a:pt x="5512818" y="1048905"/>
                  </a:cubicBezTo>
                  <a:cubicBezTo>
                    <a:pt x="5499804" y="1187729"/>
                    <a:pt x="5443307" y="1260494"/>
                    <a:pt x="5303032" y="1258691"/>
                  </a:cubicBezTo>
                  <a:cubicBezTo>
                    <a:pt x="5193158" y="1274956"/>
                    <a:pt x="5041105" y="1276907"/>
                    <a:pt x="4819174" y="1258691"/>
                  </a:cubicBezTo>
                  <a:cubicBezTo>
                    <a:pt x="4597243" y="1240475"/>
                    <a:pt x="4385880" y="1239863"/>
                    <a:pt x="4182518" y="1258691"/>
                  </a:cubicBezTo>
                  <a:cubicBezTo>
                    <a:pt x="3979156" y="1277519"/>
                    <a:pt x="3662079" y="1261736"/>
                    <a:pt x="3494930" y="1258691"/>
                  </a:cubicBezTo>
                  <a:cubicBezTo>
                    <a:pt x="3327781" y="1255646"/>
                    <a:pt x="2985526" y="1263755"/>
                    <a:pt x="2807341" y="1258691"/>
                  </a:cubicBezTo>
                  <a:cubicBezTo>
                    <a:pt x="2629156" y="1253627"/>
                    <a:pt x="2388387" y="1262771"/>
                    <a:pt x="2221618" y="1258691"/>
                  </a:cubicBezTo>
                  <a:cubicBezTo>
                    <a:pt x="2054849" y="1254611"/>
                    <a:pt x="1818764" y="1251407"/>
                    <a:pt x="1686827" y="1258691"/>
                  </a:cubicBezTo>
                  <a:cubicBezTo>
                    <a:pt x="1554890" y="1265975"/>
                    <a:pt x="1435510" y="1266226"/>
                    <a:pt x="1202969" y="1258691"/>
                  </a:cubicBezTo>
                  <a:cubicBezTo>
                    <a:pt x="970428" y="1251156"/>
                    <a:pt x="618199" y="1297308"/>
                    <a:pt x="209786" y="1258691"/>
                  </a:cubicBezTo>
                  <a:cubicBezTo>
                    <a:pt x="90901" y="1269819"/>
                    <a:pt x="-10399" y="1163246"/>
                    <a:pt x="0" y="1048905"/>
                  </a:cubicBezTo>
                  <a:cubicBezTo>
                    <a:pt x="9777" y="895500"/>
                    <a:pt x="7818" y="765640"/>
                    <a:pt x="0" y="646128"/>
                  </a:cubicBezTo>
                  <a:cubicBezTo>
                    <a:pt x="-7818" y="526616"/>
                    <a:pt x="-15381" y="407161"/>
                    <a:pt x="0" y="209786"/>
                  </a:cubicBezTo>
                  <a:close/>
                </a:path>
              </a:pathLst>
            </a:custGeom>
            <a:solidFill>
              <a:schemeClr val="accent2">
                <a:lumMod val="20000"/>
                <a:lumOff val="80000"/>
              </a:schemeClr>
            </a:solidFill>
            <a:ln w="28575">
              <a:solidFill>
                <a:schemeClr val="accent6">
                  <a:lumMod val="50000"/>
                </a:schemeClr>
              </a:solidFill>
              <a:prstDash val="dash"/>
              <a:extLst>
                <a:ext uri="{C807C97D-BFC1-408E-A445-0C87EB9F89A2}">
                  <ask:lineSketchStyleProps xmlns:ask="http://schemas.microsoft.com/office/drawing/2018/sketchyshapes" xmlns="" sd="2454005086">
                    <a:custGeom>
                      <a:avLst/>
                      <a:gdLst>
                        <a:gd name="connsiteX0" fmla="*/ 0 w 8931628"/>
                        <a:gd name="connsiteY0" fmla="*/ 209786 h 1258691"/>
                        <a:gd name="connsiteX1" fmla="*/ 339886 w 8931628"/>
                        <a:gd name="connsiteY1" fmla="*/ 0 h 1258691"/>
                        <a:gd name="connsiteX2" fmla="*/ 1123811 w 8931628"/>
                        <a:gd name="connsiteY2" fmla="*/ 0 h 1258691"/>
                        <a:gd name="connsiteX3" fmla="*/ 1990256 w 8931628"/>
                        <a:gd name="connsiteY3" fmla="*/ 0 h 1258691"/>
                        <a:gd name="connsiteX4" fmla="*/ 3186776 w 8931628"/>
                        <a:gd name="connsiteY4" fmla="*/ 0 h 1258691"/>
                        <a:gd name="connsiteX5" fmla="*/ 4383296 w 8931628"/>
                        <a:gd name="connsiteY5" fmla="*/ 0 h 1258691"/>
                        <a:gd name="connsiteX6" fmla="*/ 5249739 w 8931628"/>
                        <a:gd name="connsiteY6" fmla="*/ 0 h 1258691"/>
                        <a:gd name="connsiteX7" fmla="*/ 6281222 w 8931628"/>
                        <a:gd name="connsiteY7" fmla="*/ 0 h 1258691"/>
                        <a:gd name="connsiteX8" fmla="*/ 7477741 w 8931628"/>
                        <a:gd name="connsiteY8" fmla="*/ 0 h 1258691"/>
                        <a:gd name="connsiteX9" fmla="*/ 8591741 w 8931628"/>
                        <a:gd name="connsiteY9" fmla="*/ 0 h 1258691"/>
                        <a:gd name="connsiteX10" fmla="*/ 8931628 w 8931628"/>
                        <a:gd name="connsiteY10" fmla="*/ 209786 h 1258691"/>
                        <a:gd name="connsiteX11" fmla="*/ 8931628 w 8931628"/>
                        <a:gd name="connsiteY11" fmla="*/ 637737 h 1258691"/>
                        <a:gd name="connsiteX12" fmla="*/ 8931628 w 8931628"/>
                        <a:gd name="connsiteY12" fmla="*/ 1048905 h 1258691"/>
                        <a:gd name="connsiteX13" fmla="*/ 8591741 w 8931628"/>
                        <a:gd name="connsiteY13" fmla="*/ 1258691 h 1258691"/>
                        <a:gd name="connsiteX14" fmla="*/ 7395222 w 8931628"/>
                        <a:gd name="connsiteY14" fmla="*/ 1258691 h 1258691"/>
                        <a:gd name="connsiteX15" fmla="*/ 6446259 w 8931628"/>
                        <a:gd name="connsiteY15" fmla="*/ 1258691 h 1258691"/>
                        <a:gd name="connsiteX16" fmla="*/ 5249739 w 8931628"/>
                        <a:gd name="connsiteY16" fmla="*/ 1258691 h 1258691"/>
                        <a:gd name="connsiteX17" fmla="*/ 4465814 w 8931628"/>
                        <a:gd name="connsiteY17" fmla="*/ 1258691 h 1258691"/>
                        <a:gd name="connsiteX18" fmla="*/ 3434331 w 8931628"/>
                        <a:gd name="connsiteY18" fmla="*/ 1258691 h 1258691"/>
                        <a:gd name="connsiteX19" fmla="*/ 2402850 w 8931628"/>
                        <a:gd name="connsiteY19" fmla="*/ 1258691 h 1258691"/>
                        <a:gd name="connsiteX20" fmla="*/ 1618923 w 8931628"/>
                        <a:gd name="connsiteY20" fmla="*/ 1258691 h 1258691"/>
                        <a:gd name="connsiteX21" fmla="*/ 339886 w 8931628"/>
                        <a:gd name="connsiteY21" fmla="*/ 1258691 h 1258691"/>
                        <a:gd name="connsiteX22" fmla="*/ 0 w 8931628"/>
                        <a:gd name="connsiteY22" fmla="*/ 1048905 h 1258691"/>
                        <a:gd name="connsiteX23" fmla="*/ 0 w 8931628"/>
                        <a:gd name="connsiteY23" fmla="*/ 637737 h 1258691"/>
                        <a:gd name="connsiteX24" fmla="*/ 0 w 8931628"/>
                        <a:gd name="connsiteY24" fmla="*/ 209786 h 1258691"/>
                        <a:gd name="connsiteX0" fmla="*/ 0 w 8931628"/>
                        <a:gd name="connsiteY0" fmla="*/ 209786 h 1258691"/>
                        <a:gd name="connsiteX1" fmla="*/ 339886 w 8931628"/>
                        <a:gd name="connsiteY1" fmla="*/ 0 h 1258691"/>
                        <a:gd name="connsiteX2" fmla="*/ 1453886 w 8931628"/>
                        <a:gd name="connsiteY2" fmla="*/ 0 h 1258691"/>
                        <a:gd name="connsiteX3" fmla="*/ 2402850 w 8931628"/>
                        <a:gd name="connsiteY3" fmla="*/ 0 h 1258691"/>
                        <a:gd name="connsiteX4" fmla="*/ 3186776 w 8931628"/>
                        <a:gd name="connsiteY4" fmla="*/ 0 h 1258691"/>
                        <a:gd name="connsiteX5" fmla="*/ 4053221 w 8931628"/>
                        <a:gd name="connsiteY5" fmla="*/ 0 h 1258691"/>
                        <a:gd name="connsiteX6" fmla="*/ 4837147 w 8931628"/>
                        <a:gd name="connsiteY6" fmla="*/ 0 h 1258691"/>
                        <a:gd name="connsiteX7" fmla="*/ 5621073 w 8931628"/>
                        <a:gd name="connsiteY7" fmla="*/ 0 h 1258691"/>
                        <a:gd name="connsiteX8" fmla="*/ 6652555 w 8931628"/>
                        <a:gd name="connsiteY8" fmla="*/ 0 h 1258691"/>
                        <a:gd name="connsiteX9" fmla="*/ 7601518 w 8931628"/>
                        <a:gd name="connsiteY9" fmla="*/ 0 h 1258691"/>
                        <a:gd name="connsiteX10" fmla="*/ 8591741 w 8931628"/>
                        <a:gd name="connsiteY10" fmla="*/ 0 h 1258691"/>
                        <a:gd name="connsiteX11" fmla="*/ 8931628 w 8931628"/>
                        <a:gd name="connsiteY11" fmla="*/ 209786 h 1258691"/>
                        <a:gd name="connsiteX12" fmla="*/ 8931628 w 8931628"/>
                        <a:gd name="connsiteY12" fmla="*/ 629346 h 1258691"/>
                        <a:gd name="connsiteX13" fmla="*/ 8931628 w 8931628"/>
                        <a:gd name="connsiteY13" fmla="*/ 1048905 h 1258691"/>
                        <a:gd name="connsiteX14" fmla="*/ 8591741 w 8931628"/>
                        <a:gd name="connsiteY14" fmla="*/ 1258691 h 1258691"/>
                        <a:gd name="connsiteX15" fmla="*/ 7807816 w 8931628"/>
                        <a:gd name="connsiteY15" fmla="*/ 1258691 h 1258691"/>
                        <a:gd name="connsiteX16" fmla="*/ 6776333 w 8931628"/>
                        <a:gd name="connsiteY16" fmla="*/ 1258691 h 1258691"/>
                        <a:gd name="connsiteX17" fmla="*/ 5662333 w 8931628"/>
                        <a:gd name="connsiteY17" fmla="*/ 1258691 h 1258691"/>
                        <a:gd name="connsiteX18" fmla="*/ 4548331 w 8931628"/>
                        <a:gd name="connsiteY18" fmla="*/ 1258691 h 1258691"/>
                        <a:gd name="connsiteX19" fmla="*/ 3599368 w 8931628"/>
                        <a:gd name="connsiteY19" fmla="*/ 1258691 h 1258691"/>
                        <a:gd name="connsiteX20" fmla="*/ 2732923 w 8931628"/>
                        <a:gd name="connsiteY20" fmla="*/ 1258691 h 1258691"/>
                        <a:gd name="connsiteX21" fmla="*/ 1948998 w 8931628"/>
                        <a:gd name="connsiteY21" fmla="*/ 1258691 h 1258691"/>
                        <a:gd name="connsiteX22" fmla="*/ 339886 w 8931628"/>
                        <a:gd name="connsiteY22" fmla="*/ 1258691 h 1258691"/>
                        <a:gd name="connsiteX23" fmla="*/ 0 w 8931628"/>
                        <a:gd name="connsiteY23" fmla="*/ 1048905 h 1258691"/>
                        <a:gd name="connsiteX24" fmla="*/ 0 w 8931628"/>
                        <a:gd name="connsiteY24" fmla="*/ 646128 h 1258691"/>
                        <a:gd name="connsiteX25" fmla="*/ 0 w 8931628"/>
                        <a:gd name="connsiteY25" fmla="*/ 209786 h 1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931628" h="1258691" fill="none" extrusionOk="0">
                          <a:moveTo>
                            <a:pt x="0" y="209786"/>
                          </a:moveTo>
                          <a:cubicBezTo>
                            <a:pt x="610" y="77033"/>
                            <a:pt x="155996" y="35765"/>
                            <a:pt x="339886" y="0"/>
                          </a:cubicBezTo>
                          <a:cubicBezTo>
                            <a:pt x="702341" y="-8948"/>
                            <a:pt x="755826" y="-30413"/>
                            <a:pt x="1123811" y="0"/>
                          </a:cubicBezTo>
                          <a:cubicBezTo>
                            <a:pt x="1504943" y="55810"/>
                            <a:pt x="1711624" y="-24824"/>
                            <a:pt x="1990256" y="0"/>
                          </a:cubicBezTo>
                          <a:cubicBezTo>
                            <a:pt x="2249838" y="14289"/>
                            <a:pt x="2974990" y="-35582"/>
                            <a:pt x="3186776" y="0"/>
                          </a:cubicBezTo>
                          <a:cubicBezTo>
                            <a:pt x="3537366" y="-20994"/>
                            <a:pt x="3865313" y="458"/>
                            <a:pt x="4383296" y="0"/>
                          </a:cubicBezTo>
                          <a:cubicBezTo>
                            <a:pt x="4915116" y="-15217"/>
                            <a:pt x="5023672" y="-21649"/>
                            <a:pt x="5249739" y="0"/>
                          </a:cubicBezTo>
                          <a:cubicBezTo>
                            <a:pt x="5391067" y="-2408"/>
                            <a:pt x="5834746" y="42728"/>
                            <a:pt x="6281222" y="0"/>
                          </a:cubicBezTo>
                          <a:cubicBezTo>
                            <a:pt x="6687495" y="-25130"/>
                            <a:pt x="6902600" y="-2528"/>
                            <a:pt x="7477741" y="0"/>
                          </a:cubicBezTo>
                          <a:cubicBezTo>
                            <a:pt x="8049718" y="29942"/>
                            <a:pt x="8269670" y="-29796"/>
                            <a:pt x="8591741" y="0"/>
                          </a:cubicBezTo>
                          <a:cubicBezTo>
                            <a:pt x="8802163" y="-8065"/>
                            <a:pt x="8926693" y="70670"/>
                            <a:pt x="8931628" y="209786"/>
                          </a:cubicBezTo>
                          <a:cubicBezTo>
                            <a:pt x="8913867" y="421477"/>
                            <a:pt x="8921344" y="456136"/>
                            <a:pt x="8931628" y="637737"/>
                          </a:cubicBezTo>
                          <a:cubicBezTo>
                            <a:pt x="8939911" y="827289"/>
                            <a:pt x="8919426" y="906458"/>
                            <a:pt x="8931628" y="1048905"/>
                          </a:cubicBezTo>
                          <a:cubicBezTo>
                            <a:pt x="8902840" y="1151752"/>
                            <a:pt x="8828063" y="1298604"/>
                            <a:pt x="8591741" y="1258691"/>
                          </a:cubicBezTo>
                          <a:cubicBezTo>
                            <a:pt x="8161864" y="1273050"/>
                            <a:pt x="7659720" y="1227802"/>
                            <a:pt x="7395222" y="1258691"/>
                          </a:cubicBezTo>
                          <a:cubicBezTo>
                            <a:pt x="7087769" y="1291450"/>
                            <a:pt x="6691330" y="1267575"/>
                            <a:pt x="6446259" y="1258691"/>
                          </a:cubicBezTo>
                          <a:cubicBezTo>
                            <a:pt x="6221105" y="1270122"/>
                            <a:pt x="5776412" y="1250033"/>
                            <a:pt x="5249739" y="1258691"/>
                          </a:cubicBezTo>
                          <a:cubicBezTo>
                            <a:pt x="4710041" y="1236728"/>
                            <a:pt x="4629432" y="1280531"/>
                            <a:pt x="4465814" y="1258691"/>
                          </a:cubicBezTo>
                          <a:cubicBezTo>
                            <a:pt x="4326074" y="1222770"/>
                            <a:pt x="3699592" y="1277291"/>
                            <a:pt x="3434331" y="1258691"/>
                          </a:cubicBezTo>
                          <a:cubicBezTo>
                            <a:pt x="3167335" y="1304081"/>
                            <a:pt x="2922562" y="1325091"/>
                            <a:pt x="2402850" y="1258691"/>
                          </a:cubicBezTo>
                          <a:cubicBezTo>
                            <a:pt x="1895917" y="1241475"/>
                            <a:pt x="1913541" y="1250292"/>
                            <a:pt x="1618923" y="1258691"/>
                          </a:cubicBezTo>
                          <a:cubicBezTo>
                            <a:pt x="1307647" y="1292049"/>
                            <a:pt x="571623" y="1278550"/>
                            <a:pt x="339886" y="1258691"/>
                          </a:cubicBezTo>
                          <a:cubicBezTo>
                            <a:pt x="112841" y="1255113"/>
                            <a:pt x="-16561" y="1152101"/>
                            <a:pt x="0" y="1048905"/>
                          </a:cubicBezTo>
                          <a:cubicBezTo>
                            <a:pt x="22051" y="922900"/>
                            <a:pt x="14137" y="797903"/>
                            <a:pt x="0" y="637737"/>
                          </a:cubicBezTo>
                          <a:cubicBezTo>
                            <a:pt x="-5291" y="457272"/>
                            <a:pt x="-8765" y="368500"/>
                            <a:pt x="0" y="209786"/>
                          </a:cubicBezTo>
                          <a:close/>
                        </a:path>
                        <a:path w="8931628" h="1258691" stroke="0" extrusionOk="0">
                          <a:moveTo>
                            <a:pt x="0" y="209786"/>
                          </a:moveTo>
                          <a:cubicBezTo>
                            <a:pt x="14043" y="130121"/>
                            <a:pt x="181968" y="16971"/>
                            <a:pt x="339886" y="0"/>
                          </a:cubicBezTo>
                          <a:cubicBezTo>
                            <a:pt x="642692" y="-8548"/>
                            <a:pt x="1127752" y="8035"/>
                            <a:pt x="1453886" y="0"/>
                          </a:cubicBezTo>
                          <a:cubicBezTo>
                            <a:pt x="1758546" y="-11346"/>
                            <a:pt x="2036886" y="21889"/>
                            <a:pt x="2402850" y="0"/>
                          </a:cubicBezTo>
                          <a:cubicBezTo>
                            <a:pt x="2766105" y="-13208"/>
                            <a:pt x="2807837" y="-15501"/>
                            <a:pt x="3186776" y="0"/>
                          </a:cubicBezTo>
                          <a:cubicBezTo>
                            <a:pt x="3565082" y="30819"/>
                            <a:pt x="3859086" y="28576"/>
                            <a:pt x="4053221" y="0"/>
                          </a:cubicBezTo>
                          <a:cubicBezTo>
                            <a:pt x="4294110" y="-21577"/>
                            <a:pt x="4572976" y="-56535"/>
                            <a:pt x="4837147" y="0"/>
                          </a:cubicBezTo>
                          <a:cubicBezTo>
                            <a:pt x="5149419" y="26093"/>
                            <a:pt x="5416065" y="-21387"/>
                            <a:pt x="5621073" y="0"/>
                          </a:cubicBezTo>
                          <a:cubicBezTo>
                            <a:pt x="5843174" y="6004"/>
                            <a:pt x="6202935" y="-21482"/>
                            <a:pt x="6652555" y="0"/>
                          </a:cubicBezTo>
                          <a:cubicBezTo>
                            <a:pt x="7149841" y="45405"/>
                            <a:pt x="7394782" y="39938"/>
                            <a:pt x="7601518" y="0"/>
                          </a:cubicBezTo>
                          <a:cubicBezTo>
                            <a:pt x="7810250" y="-82948"/>
                            <a:pt x="8292187" y="76011"/>
                            <a:pt x="8591741" y="0"/>
                          </a:cubicBezTo>
                          <a:cubicBezTo>
                            <a:pt x="8783465" y="-18267"/>
                            <a:pt x="8936797" y="86555"/>
                            <a:pt x="8931628" y="209786"/>
                          </a:cubicBezTo>
                          <a:cubicBezTo>
                            <a:pt x="8921375" y="309882"/>
                            <a:pt x="8927244" y="439785"/>
                            <a:pt x="8931628" y="629346"/>
                          </a:cubicBezTo>
                          <a:cubicBezTo>
                            <a:pt x="8920405" y="820472"/>
                            <a:pt x="8924409" y="877241"/>
                            <a:pt x="8931628" y="1048905"/>
                          </a:cubicBezTo>
                          <a:cubicBezTo>
                            <a:pt x="8915627" y="1177125"/>
                            <a:pt x="8819610" y="1275324"/>
                            <a:pt x="8591741" y="1258691"/>
                          </a:cubicBezTo>
                          <a:cubicBezTo>
                            <a:pt x="8461422" y="1263758"/>
                            <a:pt x="8159890" y="1302587"/>
                            <a:pt x="7807816" y="1258691"/>
                          </a:cubicBezTo>
                          <a:cubicBezTo>
                            <a:pt x="7482667" y="1256199"/>
                            <a:pt x="7073066" y="1252523"/>
                            <a:pt x="6776333" y="1258691"/>
                          </a:cubicBezTo>
                          <a:cubicBezTo>
                            <a:pt x="6441942" y="1289041"/>
                            <a:pt x="5948631" y="1266391"/>
                            <a:pt x="5662333" y="1258691"/>
                          </a:cubicBezTo>
                          <a:cubicBezTo>
                            <a:pt x="5422429" y="1316991"/>
                            <a:pt x="4874444" y="1207639"/>
                            <a:pt x="4548331" y="1258691"/>
                          </a:cubicBezTo>
                          <a:cubicBezTo>
                            <a:pt x="4275790" y="1220071"/>
                            <a:pt x="3881392" y="1249669"/>
                            <a:pt x="3599368" y="1258691"/>
                          </a:cubicBezTo>
                          <a:cubicBezTo>
                            <a:pt x="3289426" y="1282665"/>
                            <a:pt x="2932448" y="1252135"/>
                            <a:pt x="2732923" y="1258691"/>
                          </a:cubicBezTo>
                          <a:cubicBezTo>
                            <a:pt x="2476028" y="1255390"/>
                            <a:pt x="2334255" y="1279803"/>
                            <a:pt x="1948998" y="1258691"/>
                          </a:cubicBezTo>
                          <a:cubicBezTo>
                            <a:pt x="1658913" y="1232038"/>
                            <a:pt x="1139478" y="1266580"/>
                            <a:pt x="339886" y="1258691"/>
                          </a:cubicBezTo>
                          <a:cubicBezTo>
                            <a:pt x="139937" y="1292591"/>
                            <a:pt x="-36198" y="1163039"/>
                            <a:pt x="0" y="1048905"/>
                          </a:cubicBezTo>
                          <a:cubicBezTo>
                            <a:pt x="38498" y="914942"/>
                            <a:pt x="-5988" y="760575"/>
                            <a:pt x="0" y="646128"/>
                          </a:cubicBezTo>
                          <a:cubicBezTo>
                            <a:pt x="-21827" y="526611"/>
                            <a:pt x="-18108" y="402234"/>
                            <a:pt x="0" y="209786"/>
                          </a:cubicBezTo>
                          <a:close/>
                        </a:path>
                        <a:path w="8931628" h="1258691" fill="none" stroke="0" extrusionOk="0">
                          <a:moveTo>
                            <a:pt x="0" y="209786"/>
                          </a:moveTo>
                          <a:cubicBezTo>
                            <a:pt x="11954" y="100643"/>
                            <a:pt x="170201" y="18854"/>
                            <a:pt x="339886" y="0"/>
                          </a:cubicBezTo>
                          <a:cubicBezTo>
                            <a:pt x="699662" y="-7638"/>
                            <a:pt x="748602" y="-18522"/>
                            <a:pt x="1123811" y="0"/>
                          </a:cubicBezTo>
                          <a:cubicBezTo>
                            <a:pt x="1450722" y="25341"/>
                            <a:pt x="1745693" y="-53742"/>
                            <a:pt x="1990256" y="0"/>
                          </a:cubicBezTo>
                          <a:cubicBezTo>
                            <a:pt x="2261435" y="75891"/>
                            <a:pt x="2918065" y="-20409"/>
                            <a:pt x="3186776" y="0"/>
                          </a:cubicBezTo>
                          <a:cubicBezTo>
                            <a:pt x="3468644" y="-7576"/>
                            <a:pt x="3774155" y="-34175"/>
                            <a:pt x="4383296" y="0"/>
                          </a:cubicBezTo>
                          <a:cubicBezTo>
                            <a:pt x="4925995" y="-12675"/>
                            <a:pt x="5009797" y="-39840"/>
                            <a:pt x="5249739" y="0"/>
                          </a:cubicBezTo>
                          <a:cubicBezTo>
                            <a:pt x="5471351" y="24010"/>
                            <a:pt x="5821910" y="-18159"/>
                            <a:pt x="6281222" y="0"/>
                          </a:cubicBezTo>
                          <a:cubicBezTo>
                            <a:pt x="6694066" y="-36805"/>
                            <a:pt x="6970952" y="-33861"/>
                            <a:pt x="7477741" y="0"/>
                          </a:cubicBezTo>
                          <a:cubicBezTo>
                            <a:pt x="8060378" y="39147"/>
                            <a:pt x="8324644" y="-57630"/>
                            <a:pt x="8591741" y="0"/>
                          </a:cubicBezTo>
                          <a:cubicBezTo>
                            <a:pt x="8805198" y="22180"/>
                            <a:pt x="8917114" y="84192"/>
                            <a:pt x="8931628" y="209786"/>
                          </a:cubicBezTo>
                          <a:cubicBezTo>
                            <a:pt x="8912659" y="417904"/>
                            <a:pt x="8922932" y="453660"/>
                            <a:pt x="8931628" y="637737"/>
                          </a:cubicBezTo>
                          <a:cubicBezTo>
                            <a:pt x="8948668" y="821535"/>
                            <a:pt x="8916536" y="888983"/>
                            <a:pt x="8931628" y="1048905"/>
                          </a:cubicBezTo>
                          <a:cubicBezTo>
                            <a:pt x="8885596" y="1127550"/>
                            <a:pt x="8789725" y="1266728"/>
                            <a:pt x="8591741" y="1258691"/>
                          </a:cubicBezTo>
                          <a:cubicBezTo>
                            <a:pt x="8176253" y="1162246"/>
                            <a:pt x="7656571" y="1203941"/>
                            <a:pt x="7395222" y="1258691"/>
                          </a:cubicBezTo>
                          <a:cubicBezTo>
                            <a:pt x="7135607" y="1263555"/>
                            <a:pt x="6706585" y="1314856"/>
                            <a:pt x="6446259" y="1258691"/>
                          </a:cubicBezTo>
                          <a:cubicBezTo>
                            <a:pt x="6149344" y="1230732"/>
                            <a:pt x="5727026" y="1326920"/>
                            <a:pt x="5249739" y="1258691"/>
                          </a:cubicBezTo>
                          <a:cubicBezTo>
                            <a:pt x="4717112" y="1234313"/>
                            <a:pt x="4649884" y="1272186"/>
                            <a:pt x="4465814" y="1258691"/>
                          </a:cubicBezTo>
                          <a:cubicBezTo>
                            <a:pt x="4285407" y="1225607"/>
                            <a:pt x="3677049" y="1257810"/>
                            <a:pt x="3434331" y="1258691"/>
                          </a:cubicBezTo>
                          <a:cubicBezTo>
                            <a:pt x="3135579" y="1279948"/>
                            <a:pt x="2849566" y="1278068"/>
                            <a:pt x="2402850" y="1258691"/>
                          </a:cubicBezTo>
                          <a:cubicBezTo>
                            <a:pt x="1895151" y="1242395"/>
                            <a:pt x="1918583" y="1247925"/>
                            <a:pt x="1618923" y="1258691"/>
                          </a:cubicBezTo>
                          <a:cubicBezTo>
                            <a:pt x="1345125" y="1293281"/>
                            <a:pt x="639408" y="1229405"/>
                            <a:pt x="339886" y="1258691"/>
                          </a:cubicBezTo>
                          <a:cubicBezTo>
                            <a:pt x="93741" y="1264094"/>
                            <a:pt x="-23372" y="1183126"/>
                            <a:pt x="0" y="1048905"/>
                          </a:cubicBezTo>
                          <a:cubicBezTo>
                            <a:pt x="43309" y="936131"/>
                            <a:pt x="33991" y="819050"/>
                            <a:pt x="0" y="637737"/>
                          </a:cubicBezTo>
                          <a:cubicBezTo>
                            <a:pt x="-23462" y="474639"/>
                            <a:pt x="9127" y="383530"/>
                            <a:pt x="0" y="20978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5" name="TextBox 4">
              <a:extLst>
                <a:ext uri="{FF2B5EF4-FFF2-40B4-BE49-F238E27FC236}">
                  <a16:creationId xmlns:a16="http://schemas.microsoft.com/office/drawing/2014/main" xmlns="" id="{5042E279-043C-4B49-A1F6-EE4086119D93}"/>
                </a:ext>
              </a:extLst>
            </p:cNvPr>
            <p:cNvSpPr txBox="1"/>
            <p:nvPr/>
          </p:nvSpPr>
          <p:spPr>
            <a:xfrm>
              <a:off x="-3610142" y="3909533"/>
              <a:ext cx="4593505" cy="889041"/>
            </a:xfrm>
            <a:prstGeom prst="rect">
              <a:avLst/>
            </a:prstGeom>
            <a:noFill/>
          </p:spPr>
          <p:txBody>
            <a:bodyPr wrap="square">
              <a:spAutoFit/>
            </a:bodyPr>
            <a:lstStyle/>
            <a:p>
              <a:pPr algn="just"/>
              <a:r>
                <a:rPr lang="en-US" sz="3600" b="1" smtClean="0">
                  <a:solidFill>
                    <a:srgbClr val="002060"/>
                  </a:solidFill>
                  <a:latin typeface="UTM Avo" panose="02040603050506020204" pitchFamily="18" charset="0"/>
                </a:rPr>
                <a:t>Thực hành cách kiềm chế cảm xúc tiêu cực. </a:t>
              </a:r>
              <a:endParaRPr lang="en-US" sz="3600" b="1">
                <a:solidFill>
                  <a:srgbClr val="002060"/>
                </a:solidFill>
                <a:latin typeface="UTM Avo" panose="02040603050506020204" pitchFamily="18" charset="0"/>
              </a:endParaRPr>
            </a:p>
          </p:txBody>
        </p:sp>
      </p:gr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2122" b="100000" l="4693" r="97573">
                        <a14:foregroundMark x1="73463" y1="31049" x2="71845" y2="41965"/>
                        <a14:foregroundMark x1="62540" y1="59309" x2="63107" y2="65252"/>
                      </a14:backgroundRemoval>
                    </a14:imgEffect>
                  </a14:imgLayer>
                </a14:imgProps>
              </a:ext>
              <a:ext uri="{28A0092B-C50C-407E-A947-70E740481C1C}">
                <a14:useLocalDpi xmlns:a14="http://schemas.microsoft.com/office/drawing/2010/main" val="0"/>
              </a:ext>
            </a:extLst>
          </a:blip>
          <a:stretch>
            <a:fillRect/>
          </a:stretch>
        </p:blipFill>
        <p:spPr>
          <a:xfrm>
            <a:off x="-200468" y="1982729"/>
            <a:ext cx="3780487" cy="5042848"/>
          </a:xfrm>
          <a:prstGeom prst="rect">
            <a:avLst/>
          </a:prstGeom>
        </p:spPr>
      </p:pic>
      <p:pic>
        <p:nvPicPr>
          <p:cNvPr id="7" name="图片 9">
            <a:extLst>
              <a:ext uri="{FF2B5EF4-FFF2-40B4-BE49-F238E27FC236}">
                <a16:creationId xmlns:a16="http://schemas.microsoft.com/office/drawing/2014/main" xmlns="" id="{E813082F-D64D-2FDA-A1BC-D2E4E344E27A}"/>
              </a:ext>
            </a:extLst>
          </p:cNvPr>
          <p:cNvPicPr>
            <a:picLocks noChangeAspect="1"/>
          </p:cNvPicPr>
          <p:nvPr/>
        </p:nvPicPr>
        <p:blipFill>
          <a:blip r:embed="rId4"/>
          <a:stretch>
            <a:fillRect/>
          </a:stretch>
        </p:blipFill>
        <p:spPr>
          <a:xfrm>
            <a:off x="7287904" y="3569519"/>
            <a:ext cx="4904096" cy="3288481"/>
          </a:xfrm>
          <a:prstGeom prst="rect">
            <a:avLst/>
          </a:prstGeom>
        </p:spPr>
      </p:pic>
    </p:spTree>
    <p:extLst>
      <p:ext uri="{BB962C8B-B14F-4D97-AF65-F5344CB8AC3E}">
        <p14:creationId xmlns:p14="http://schemas.microsoft.com/office/powerpoint/2010/main" val="436250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4FED4346-6E47-582D-5C56-B638EF704BF7}"/>
              </a:ext>
            </a:extLst>
          </p:cNvPr>
          <p:cNvPicPr>
            <a:picLocks noChangeAspect="1"/>
          </p:cNvPicPr>
          <p:nvPr/>
        </p:nvPicPr>
        <p:blipFill rotWithShape="1">
          <a:blip r:embed="rId2"/>
          <a:srcRect l="4769" t="21499" r="6210" b="18315"/>
          <a:stretch/>
        </p:blipFill>
        <p:spPr>
          <a:xfrm>
            <a:off x="3855800" y="627797"/>
            <a:ext cx="8050385" cy="5442804"/>
          </a:xfrm>
          <a:prstGeom prst="rect">
            <a:avLst/>
          </a:prstGeom>
        </p:spPr>
      </p:pic>
      <p:pic>
        <p:nvPicPr>
          <p:cNvPr id="3" name="图片 14">
            <a:extLst>
              <a:ext uri="{FF2B5EF4-FFF2-40B4-BE49-F238E27FC236}">
                <a16:creationId xmlns:a16="http://schemas.microsoft.com/office/drawing/2014/main" xmlns="" id="{DB7F519C-3C78-4674-4C7F-2860FCAD25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0" y="1666461"/>
            <a:ext cx="5191539" cy="5191539"/>
          </a:xfrm>
          <a:prstGeom prst="rect">
            <a:avLst/>
          </a:prstGeom>
        </p:spPr>
      </p:pic>
      <p:sp>
        <p:nvSpPr>
          <p:cNvPr id="4" name="TextBox 3">
            <a:extLst>
              <a:ext uri="{FF2B5EF4-FFF2-40B4-BE49-F238E27FC236}">
                <a16:creationId xmlns:a16="http://schemas.microsoft.com/office/drawing/2014/main" xmlns="" id="{5042E279-043C-4B49-A1F6-EE4086119D93}"/>
              </a:ext>
            </a:extLst>
          </p:cNvPr>
          <p:cNvSpPr txBox="1"/>
          <p:nvPr/>
        </p:nvSpPr>
        <p:spPr>
          <a:xfrm>
            <a:off x="4594318" y="1944014"/>
            <a:ext cx="6573347" cy="2862322"/>
          </a:xfrm>
          <a:prstGeom prst="rect">
            <a:avLst/>
          </a:prstGeom>
          <a:noFill/>
        </p:spPr>
        <p:txBody>
          <a:bodyPr wrap="square">
            <a:spAutoFit/>
          </a:bodyPr>
          <a:lstStyle/>
          <a:p>
            <a:pPr algn="just"/>
            <a:r>
              <a:rPr lang="en-US" sz="3600" b="1" smtClean="0">
                <a:solidFill>
                  <a:srgbClr val="002060"/>
                </a:solidFill>
                <a:latin typeface="UTM Avo" panose="02040603050506020204" pitchFamily="18" charset="0"/>
              </a:rPr>
              <a:t>   Em hãy suy nghĩ và viết ra giấy những hành động nhằm kiềm chế cảm xúc tức giận, mệt mỏi, lo lắng, căng thẳng,…</a:t>
            </a:r>
            <a:endParaRPr lang="en-US" sz="3600" b="1">
              <a:solidFill>
                <a:srgbClr val="002060"/>
              </a:solidFill>
              <a:latin typeface="UTM Avo" panose="02040603050506020204" pitchFamily="18" charset="0"/>
            </a:endParaRPr>
          </a:p>
        </p:txBody>
      </p:sp>
    </p:spTree>
    <p:extLst>
      <p:ext uri="{BB962C8B-B14F-4D97-AF65-F5344CB8AC3E}">
        <p14:creationId xmlns:p14="http://schemas.microsoft.com/office/powerpoint/2010/main" val="843094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122" b="100000" l="4693" r="97573">
                        <a14:foregroundMark x1="73463" y1="31049" x2="71845" y2="41965"/>
                        <a14:foregroundMark x1="62540" y1="59309" x2="63107" y2="65252"/>
                      </a14:backgroundRemoval>
                    </a14:imgEffect>
                  </a14:imgLayer>
                </a14:imgProps>
              </a:ext>
              <a:ext uri="{28A0092B-C50C-407E-A947-70E740481C1C}">
                <a14:useLocalDpi xmlns:a14="http://schemas.microsoft.com/office/drawing/2010/main" val="0"/>
              </a:ext>
            </a:extLst>
          </a:blip>
          <a:stretch>
            <a:fillRect/>
          </a:stretch>
        </p:blipFill>
        <p:spPr>
          <a:xfrm>
            <a:off x="-200468" y="1982729"/>
            <a:ext cx="3780487" cy="5042848"/>
          </a:xfrm>
          <a:prstGeom prst="rect">
            <a:avLst/>
          </a:prstGeom>
        </p:spPr>
      </p:pic>
      <p:grpSp>
        <p:nvGrpSpPr>
          <p:cNvPr id="3" name="Group 2">
            <a:extLst>
              <a:ext uri="{FF2B5EF4-FFF2-40B4-BE49-F238E27FC236}">
                <a16:creationId xmlns:a16="http://schemas.microsoft.com/office/drawing/2014/main" xmlns="" id="{E4B86D33-0E2C-4799-A9B4-3CFA82D34800}"/>
              </a:ext>
            </a:extLst>
          </p:cNvPr>
          <p:cNvGrpSpPr/>
          <p:nvPr/>
        </p:nvGrpSpPr>
        <p:grpSpPr>
          <a:xfrm>
            <a:off x="650603" y="461860"/>
            <a:ext cx="11100119" cy="1366940"/>
            <a:chOff x="-180829" y="2659031"/>
            <a:chExt cx="2993004" cy="2733230"/>
          </a:xfrm>
        </p:grpSpPr>
        <p:sp>
          <p:nvSpPr>
            <p:cNvPr id="4" name="TextBox 3">
              <a:extLst>
                <a:ext uri="{FF2B5EF4-FFF2-40B4-BE49-F238E27FC236}">
                  <a16:creationId xmlns:a16="http://schemas.microsoft.com/office/drawing/2014/main" xmlns="" id="{C153C45A-B5D6-449D-95DE-B5F4E0CA7A2A}"/>
                </a:ext>
              </a:extLst>
            </p:cNvPr>
            <p:cNvSpPr txBox="1"/>
            <p:nvPr/>
          </p:nvSpPr>
          <p:spPr>
            <a:xfrm>
              <a:off x="-180829" y="2659031"/>
              <a:ext cx="2993004" cy="2733230"/>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endParaRPr lang="en-US" sz="4500" b="1" dirty="0">
                <a:solidFill>
                  <a:srgbClr val="C00000"/>
                </a:solidFill>
                <a:latin typeface="Times New Roman" panose="02020603050405020304" pitchFamily="18" charset="0"/>
                <a:cs typeface="Times New Roman" panose="02020603050405020304" pitchFamily="18" charset="0"/>
              </a:endParaRPr>
            </a:p>
          </p:txBody>
        </p:sp>
        <p:sp>
          <p:nvSpPr>
            <p:cNvPr id="5" name="五角星 2">
              <a:extLst>
                <a:ext uri="{FF2B5EF4-FFF2-40B4-BE49-F238E27FC236}">
                  <a16:creationId xmlns:a16="http://schemas.microsoft.com/office/drawing/2014/main" xmlns="" id="{38674AB7-00FB-4AA9-8678-8D3E14042175}"/>
                </a:ext>
              </a:extLst>
            </p:cNvPr>
            <p:cNvSpPr/>
            <p:nvPr/>
          </p:nvSpPr>
          <p:spPr>
            <a:xfrm rot="1048569">
              <a:off x="1320359" y="3154466"/>
              <a:ext cx="214915" cy="16417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6" name="TextBox 5">
            <a:extLst>
              <a:ext uri="{FF2B5EF4-FFF2-40B4-BE49-F238E27FC236}">
                <a16:creationId xmlns:a16="http://schemas.microsoft.com/office/drawing/2014/main" xmlns="" id="{5042E279-043C-4B49-A1F6-EE4086119D93}"/>
              </a:ext>
            </a:extLst>
          </p:cNvPr>
          <p:cNvSpPr txBox="1"/>
          <p:nvPr/>
        </p:nvSpPr>
        <p:spPr>
          <a:xfrm>
            <a:off x="650603" y="461860"/>
            <a:ext cx="10868107" cy="1200329"/>
          </a:xfrm>
          <a:prstGeom prst="rect">
            <a:avLst/>
          </a:prstGeom>
          <a:noFill/>
        </p:spPr>
        <p:txBody>
          <a:bodyPr wrap="square">
            <a:spAutoFit/>
          </a:bodyPr>
          <a:lstStyle/>
          <a:p>
            <a:pPr algn="just"/>
            <a:r>
              <a:rPr lang="en-US" sz="3600" b="1" smtClean="0">
                <a:solidFill>
                  <a:srgbClr val="002060"/>
                </a:solidFill>
                <a:latin typeface="UTM Avo" panose="02040603050506020204" pitchFamily="18" charset="0"/>
              </a:rPr>
              <a:t>   </a:t>
            </a:r>
            <a:r>
              <a:rPr lang="en-US" sz="3600" b="1" smtClean="0">
                <a:solidFill>
                  <a:srgbClr val="C00000"/>
                </a:solidFill>
                <a:latin typeface="UTM Aptima" panose="02040603050506020204" pitchFamily="18" charset="0"/>
              </a:rPr>
              <a:t>Em hãy thực hiện những hành động sau khi thấy tức giận, mệt mỏi, lo lắng, căng thẳng,…</a:t>
            </a:r>
            <a:endParaRPr lang="en-US" sz="3600" b="1">
              <a:solidFill>
                <a:srgbClr val="C00000"/>
              </a:solidFill>
              <a:latin typeface="UTM Aptima" panose="02040603050506020204" pitchFamily="18" charset="0"/>
            </a:endParaRPr>
          </a:p>
        </p:txBody>
      </p:sp>
      <p:pic>
        <p:nvPicPr>
          <p:cNvPr id="7" name="1">
            <a:extLst>
              <a:ext uri="{FF2B5EF4-FFF2-40B4-BE49-F238E27FC236}">
                <a16:creationId xmlns:a16="http://schemas.microsoft.com/office/drawing/2014/main" xmlns="" id="{9A9DE4C0-AAAF-230D-9F91-087EA31638F8}"/>
              </a:ext>
            </a:extLst>
          </p:cNvPr>
          <p:cNvPicPr>
            <a:picLocks noChangeAspect="1"/>
          </p:cNvPicPr>
          <p:nvPr/>
        </p:nvPicPr>
        <p:blipFill rotWithShape="1">
          <a:blip r:embed="rId4"/>
          <a:srcRect r="50378" b="56398"/>
          <a:stretch/>
        </p:blipFill>
        <p:spPr>
          <a:xfrm>
            <a:off x="3859433" y="1958789"/>
            <a:ext cx="1790742" cy="1247649"/>
          </a:xfrm>
          <a:prstGeom prst="rect">
            <a:avLst/>
          </a:prstGeom>
        </p:spPr>
      </p:pic>
      <p:sp>
        <p:nvSpPr>
          <p:cNvPr id="8" name="TextBox 7"/>
          <p:cNvSpPr txBox="1"/>
          <p:nvPr/>
        </p:nvSpPr>
        <p:spPr>
          <a:xfrm>
            <a:off x="5431811" y="2402452"/>
            <a:ext cx="5145205" cy="646331"/>
          </a:xfrm>
          <a:prstGeom prst="rect">
            <a:avLst/>
          </a:prstGeom>
          <a:noFill/>
        </p:spPr>
        <p:txBody>
          <a:bodyPr wrap="square" rtlCol="0">
            <a:spAutoFit/>
          </a:bodyPr>
          <a:lstStyle/>
          <a:p>
            <a:r>
              <a:rPr lang="en-US" sz="3600" b="1" smtClean="0">
                <a:solidFill>
                  <a:schemeClr val="accent1">
                    <a:lumMod val="50000"/>
                  </a:schemeClr>
                </a:solidFill>
                <a:latin typeface="UTM Avo" panose="02040603050506020204" pitchFamily="18" charset="0"/>
              </a:rPr>
              <a:t>Hít thở sâu;</a:t>
            </a:r>
            <a:endParaRPr lang="en-US" sz="3600" b="1">
              <a:solidFill>
                <a:schemeClr val="accent1">
                  <a:lumMod val="50000"/>
                </a:schemeClr>
              </a:solidFill>
              <a:latin typeface="UTM Avo" panose="02040603050506020204" pitchFamily="18" charset="0"/>
            </a:endParaRPr>
          </a:p>
        </p:txBody>
      </p:sp>
      <p:pic>
        <p:nvPicPr>
          <p:cNvPr id="9" name="1">
            <a:extLst>
              <a:ext uri="{FF2B5EF4-FFF2-40B4-BE49-F238E27FC236}">
                <a16:creationId xmlns:a16="http://schemas.microsoft.com/office/drawing/2014/main" xmlns="" id="{9A9DE4C0-AAAF-230D-9F91-087EA31638F8}"/>
              </a:ext>
            </a:extLst>
          </p:cNvPr>
          <p:cNvPicPr>
            <a:picLocks noChangeAspect="1"/>
          </p:cNvPicPr>
          <p:nvPr/>
        </p:nvPicPr>
        <p:blipFill rotWithShape="1">
          <a:blip r:embed="rId4"/>
          <a:srcRect r="50378" b="56398"/>
          <a:stretch/>
        </p:blipFill>
        <p:spPr>
          <a:xfrm>
            <a:off x="3736603" y="2851506"/>
            <a:ext cx="1790742" cy="1247649"/>
          </a:xfrm>
          <a:prstGeom prst="rect">
            <a:avLst/>
          </a:prstGeom>
        </p:spPr>
      </p:pic>
      <p:sp>
        <p:nvSpPr>
          <p:cNvPr id="10" name="TextBox 9"/>
          <p:cNvSpPr txBox="1"/>
          <p:nvPr/>
        </p:nvSpPr>
        <p:spPr>
          <a:xfrm>
            <a:off x="5308981" y="3295169"/>
            <a:ext cx="6623712" cy="646331"/>
          </a:xfrm>
          <a:prstGeom prst="rect">
            <a:avLst/>
          </a:prstGeom>
          <a:noFill/>
        </p:spPr>
        <p:txBody>
          <a:bodyPr wrap="square" rtlCol="0">
            <a:spAutoFit/>
          </a:bodyPr>
          <a:lstStyle/>
          <a:p>
            <a:r>
              <a:rPr lang="en-US" sz="3600" b="1" smtClean="0">
                <a:solidFill>
                  <a:schemeClr val="accent1">
                    <a:lumMod val="50000"/>
                  </a:schemeClr>
                </a:solidFill>
                <a:latin typeface="UTM Avo" panose="02040603050506020204" pitchFamily="18" charset="0"/>
              </a:rPr>
              <a:t>Đếm chậm rãi từ 1 đến 10;</a:t>
            </a:r>
            <a:endParaRPr lang="en-US" sz="3600" b="1">
              <a:solidFill>
                <a:schemeClr val="accent1">
                  <a:lumMod val="50000"/>
                </a:schemeClr>
              </a:solidFill>
              <a:latin typeface="UTM Avo" panose="02040603050506020204" pitchFamily="18" charset="0"/>
            </a:endParaRPr>
          </a:p>
        </p:txBody>
      </p:sp>
      <p:pic>
        <p:nvPicPr>
          <p:cNvPr id="11" name="1">
            <a:extLst>
              <a:ext uri="{FF2B5EF4-FFF2-40B4-BE49-F238E27FC236}">
                <a16:creationId xmlns:a16="http://schemas.microsoft.com/office/drawing/2014/main" xmlns="" id="{9A9DE4C0-AAAF-230D-9F91-087EA31638F8}"/>
              </a:ext>
            </a:extLst>
          </p:cNvPr>
          <p:cNvPicPr>
            <a:picLocks noChangeAspect="1"/>
          </p:cNvPicPr>
          <p:nvPr/>
        </p:nvPicPr>
        <p:blipFill rotWithShape="1">
          <a:blip r:embed="rId4"/>
          <a:srcRect r="50378" b="56398"/>
          <a:stretch/>
        </p:blipFill>
        <p:spPr>
          <a:xfrm>
            <a:off x="3736603" y="3730669"/>
            <a:ext cx="1790742" cy="1247649"/>
          </a:xfrm>
          <a:prstGeom prst="rect">
            <a:avLst/>
          </a:prstGeom>
        </p:spPr>
      </p:pic>
      <p:sp>
        <p:nvSpPr>
          <p:cNvPr id="12" name="TextBox 11"/>
          <p:cNvSpPr txBox="1"/>
          <p:nvPr/>
        </p:nvSpPr>
        <p:spPr>
          <a:xfrm>
            <a:off x="5308981" y="4174332"/>
            <a:ext cx="5145205" cy="646331"/>
          </a:xfrm>
          <a:prstGeom prst="rect">
            <a:avLst/>
          </a:prstGeom>
          <a:noFill/>
        </p:spPr>
        <p:txBody>
          <a:bodyPr wrap="square" rtlCol="0">
            <a:spAutoFit/>
          </a:bodyPr>
          <a:lstStyle/>
          <a:p>
            <a:r>
              <a:rPr lang="en-US" sz="3600" b="1" smtClean="0">
                <a:solidFill>
                  <a:schemeClr val="accent1">
                    <a:lumMod val="50000"/>
                  </a:schemeClr>
                </a:solidFill>
                <a:latin typeface="UTM Avo" panose="02040603050506020204" pitchFamily="18" charset="0"/>
              </a:rPr>
              <a:t>Nghe nhạc nhẹ;</a:t>
            </a:r>
            <a:endParaRPr lang="en-US" sz="3600" b="1">
              <a:solidFill>
                <a:schemeClr val="accent1">
                  <a:lumMod val="50000"/>
                </a:schemeClr>
              </a:solidFill>
              <a:latin typeface="UTM Avo" panose="02040603050506020204" pitchFamily="18" charset="0"/>
            </a:endParaRPr>
          </a:p>
        </p:txBody>
      </p:sp>
      <p:pic>
        <p:nvPicPr>
          <p:cNvPr id="13" name="1">
            <a:extLst>
              <a:ext uri="{FF2B5EF4-FFF2-40B4-BE49-F238E27FC236}">
                <a16:creationId xmlns:a16="http://schemas.microsoft.com/office/drawing/2014/main" xmlns="" id="{9A9DE4C0-AAAF-230D-9F91-087EA31638F8}"/>
              </a:ext>
            </a:extLst>
          </p:cNvPr>
          <p:cNvPicPr>
            <a:picLocks noChangeAspect="1"/>
          </p:cNvPicPr>
          <p:nvPr/>
        </p:nvPicPr>
        <p:blipFill rotWithShape="1">
          <a:blip r:embed="rId4"/>
          <a:srcRect r="50378" b="56398"/>
          <a:stretch/>
        </p:blipFill>
        <p:spPr>
          <a:xfrm>
            <a:off x="3736603" y="4678198"/>
            <a:ext cx="1790742" cy="1247649"/>
          </a:xfrm>
          <a:prstGeom prst="rect">
            <a:avLst/>
          </a:prstGeom>
        </p:spPr>
      </p:pic>
      <p:sp>
        <p:nvSpPr>
          <p:cNvPr id="14" name="TextBox 13"/>
          <p:cNvSpPr txBox="1"/>
          <p:nvPr/>
        </p:nvSpPr>
        <p:spPr>
          <a:xfrm>
            <a:off x="5308981" y="5121861"/>
            <a:ext cx="5145205" cy="646331"/>
          </a:xfrm>
          <a:prstGeom prst="rect">
            <a:avLst/>
          </a:prstGeom>
          <a:noFill/>
        </p:spPr>
        <p:txBody>
          <a:bodyPr wrap="square" rtlCol="0">
            <a:spAutoFit/>
          </a:bodyPr>
          <a:lstStyle/>
          <a:p>
            <a:r>
              <a:rPr lang="en-US" sz="3600" b="1" smtClean="0">
                <a:solidFill>
                  <a:schemeClr val="accent1">
                    <a:lumMod val="50000"/>
                  </a:schemeClr>
                </a:solidFill>
                <a:latin typeface="UTM Avo" panose="02040603050506020204" pitchFamily="18" charset="0"/>
              </a:rPr>
              <a:t>Đi dạo;</a:t>
            </a:r>
            <a:endParaRPr lang="en-US" sz="3600" b="1">
              <a:solidFill>
                <a:schemeClr val="accent1">
                  <a:lumMod val="50000"/>
                </a:schemeClr>
              </a:solidFill>
              <a:latin typeface="UTM Avo" panose="02040603050506020204" pitchFamily="18" charset="0"/>
            </a:endParaRPr>
          </a:p>
        </p:txBody>
      </p:sp>
      <p:pic>
        <p:nvPicPr>
          <p:cNvPr id="15" name="1">
            <a:extLst>
              <a:ext uri="{FF2B5EF4-FFF2-40B4-BE49-F238E27FC236}">
                <a16:creationId xmlns:a16="http://schemas.microsoft.com/office/drawing/2014/main" xmlns="" id="{9A9DE4C0-AAAF-230D-9F91-087EA31638F8}"/>
              </a:ext>
            </a:extLst>
          </p:cNvPr>
          <p:cNvPicPr>
            <a:picLocks noChangeAspect="1"/>
          </p:cNvPicPr>
          <p:nvPr/>
        </p:nvPicPr>
        <p:blipFill rotWithShape="1">
          <a:blip r:embed="rId4"/>
          <a:srcRect r="50378" b="56398"/>
          <a:stretch/>
        </p:blipFill>
        <p:spPr>
          <a:xfrm>
            <a:off x="3736603" y="5481463"/>
            <a:ext cx="1790742" cy="1247649"/>
          </a:xfrm>
          <a:prstGeom prst="rect">
            <a:avLst/>
          </a:prstGeom>
        </p:spPr>
      </p:pic>
      <p:sp>
        <p:nvSpPr>
          <p:cNvPr id="16" name="TextBox 15"/>
          <p:cNvSpPr txBox="1"/>
          <p:nvPr/>
        </p:nvSpPr>
        <p:spPr>
          <a:xfrm>
            <a:off x="5308981" y="5925126"/>
            <a:ext cx="7124129" cy="646331"/>
          </a:xfrm>
          <a:prstGeom prst="rect">
            <a:avLst/>
          </a:prstGeom>
          <a:noFill/>
        </p:spPr>
        <p:txBody>
          <a:bodyPr wrap="square" rtlCol="0">
            <a:spAutoFit/>
          </a:bodyPr>
          <a:lstStyle/>
          <a:p>
            <a:r>
              <a:rPr lang="en-US" sz="3600" b="1" smtClean="0">
                <a:solidFill>
                  <a:schemeClr val="accent1">
                    <a:lumMod val="50000"/>
                  </a:schemeClr>
                </a:solidFill>
                <a:latin typeface="UTM Avo" panose="02040603050506020204" pitchFamily="18" charset="0"/>
              </a:rPr>
              <a:t>Trò chuyện với người thân.</a:t>
            </a:r>
            <a:endParaRPr lang="en-US" sz="3600" b="1">
              <a:solidFill>
                <a:schemeClr val="accent1">
                  <a:lumMod val="50000"/>
                </a:schemeClr>
              </a:solidFill>
              <a:latin typeface="UTM Avo" panose="02040603050506020204" pitchFamily="18" charset="0"/>
            </a:endParaRPr>
          </a:p>
        </p:txBody>
      </p:sp>
    </p:spTree>
    <p:extLst>
      <p:ext uri="{BB962C8B-B14F-4D97-AF65-F5344CB8AC3E}">
        <p14:creationId xmlns:p14="http://schemas.microsoft.com/office/powerpoint/2010/main" val="1140615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down)">
                                      <p:cBhvr>
                                        <p:cTn id="50" dur="500"/>
                                        <p:tgtEl>
                                          <p:spTgt spid="15"/>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left)">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583" y="263088"/>
            <a:ext cx="10915193" cy="6355927"/>
          </a:xfrm>
          <a:prstGeom prst="rect">
            <a:avLst/>
          </a:prstGeom>
        </p:spPr>
      </p:pic>
      <p:sp>
        <p:nvSpPr>
          <p:cNvPr id="2" name="TextBox 1"/>
          <p:cNvSpPr txBox="1"/>
          <p:nvPr/>
        </p:nvSpPr>
        <p:spPr>
          <a:xfrm>
            <a:off x="505101" y="395702"/>
            <a:ext cx="8008086" cy="1323439"/>
          </a:xfrm>
          <a:prstGeom prst="rect">
            <a:avLst/>
          </a:prstGeom>
          <a:noFill/>
        </p:spPr>
        <p:txBody>
          <a:bodyPr wrap="square" rtlCol="0">
            <a:spAutoFit/>
          </a:bodyPr>
          <a:lstStyle/>
          <a:p>
            <a:r>
              <a:rPr lang="en-US" sz="8000" smtClean="0">
                <a:solidFill>
                  <a:schemeClr val="accent1">
                    <a:lumMod val="50000"/>
                  </a:schemeClr>
                </a:solidFill>
                <a:effectLst>
                  <a:outerShdw blurRad="38100" dist="38100" dir="2700000" algn="tl">
                    <a:srgbClr val="000000">
                      <a:alpha val="43137"/>
                    </a:srgbClr>
                  </a:outerShdw>
                </a:effectLst>
                <a:latin typeface="#9Slide05 SVNHaptic Script" panose="00000500000000000000" pitchFamily="2" charset="0"/>
              </a:rPr>
              <a:t>Chúng mình hãy </a:t>
            </a:r>
            <a:endParaRPr lang="en-US" sz="8000">
              <a:solidFill>
                <a:schemeClr val="accent1">
                  <a:lumMod val="50000"/>
                </a:schemeClr>
              </a:solidFill>
              <a:effectLst>
                <a:outerShdw blurRad="38100" dist="38100" dir="2700000" algn="tl">
                  <a:srgbClr val="000000">
                    <a:alpha val="43137"/>
                  </a:srgbClr>
                </a:outerShdw>
              </a:effectLst>
              <a:latin typeface="#9Slide05 SVNHaptic Script" panose="00000500000000000000" pitchFamily="2" charset="0"/>
            </a:endParaRPr>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4788" b="97152" l="2535" r="97773">
                        <a14:foregroundMark x1="70968" y1="24970" x2="72888" y2="34667"/>
                        <a14:foregroundMark x1="34255" y1="51636" x2="71198" y2="63818"/>
                        <a14:foregroundMark x1="77727" y1="53152" x2="53149" y2="59636"/>
                      </a14:backgroundRemoval>
                    </a14:imgEffect>
                  </a14:imgLayer>
                </a14:imgProps>
              </a:ext>
              <a:ext uri="{28A0092B-C50C-407E-A947-70E740481C1C}">
                <a14:useLocalDpi xmlns:a14="http://schemas.microsoft.com/office/drawing/2010/main" val="0"/>
              </a:ext>
            </a:extLst>
          </a:blip>
          <a:stretch>
            <a:fillRect/>
          </a:stretch>
        </p:blipFill>
        <p:spPr>
          <a:xfrm>
            <a:off x="-115211" y="1865403"/>
            <a:ext cx="4182243" cy="5357188"/>
          </a:xfrm>
          <a:prstGeom prst="rect">
            <a:avLst/>
          </a:prstGeom>
        </p:spPr>
      </p:pic>
    </p:spTree>
    <p:extLst>
      <p:ext uri="{BB962C8B-B14F-4D97-AF65-F5344CB8AC3E}">
        <p14:creationId xmlns:p14="http://schemas.microsoft.com/office/powerpoint/2010/main" val="20346836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a:extLst>
              <a:ext uri="{FF2B5EF4-FFF2-40B4-BE49-F238E27FC236}">
                <a16:creationId xmlns:a16="http://schemas.microsoft.com/office/drawing/2014/main" xmlns="" id="{EAF844E5-B6E9-C3D2-A6E1-4097E4EF81F6}"/>
              </a:ext>
            </a:extLst>
          </p:cNvPr>
          <p:cNvPicPr>
            <a:picLocks noChangeAspect="1"/>
          </p:cNvPicPr>
          <p:nvPr/>
        </p:nvPicPr>
        <p:blipFill>
          <a:blip r:embed="rId2"/>
          <a:stretch>
            <a:fillRect/>
          </a:stretch>
        </p:blipFill>
        <p:spPr>
          <a:xfrm>
            <a:off x="4738599" y="870391"/>
            <a:ext cx="7244135" cy="6125019"/>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4788" b="97152" l="2535" r="97773">
                        <a14:foregroundMark x1="70968" y1="24970" x2="72888" y2="34667"/>
                        <a14:foregroundMark x1="34255" y1="51636" x2="71198" y2="63818"/>
                        <a14:foregroundMark x1="77727" y1="53152" x2="53149" y2="59636"/>
                      </a14:backgroundRemoval>
                    </a14:imgEffect>
                  </a14:imgLayer>
                </a14:imgProps>
              </a:ext>
              <a:ext uri="{28A0092B-C50C-407E-A947-70E740481C1C}">
                <a14:useLocalDpi xmlns:a14="http://schemas.microsoft.com/office/drawing/2010/main" val="0"/>
              </a:ext>
            </a:extLst>
          </a:blip>
          <a:stretch>
            <a:fillRect/>
          </a:stretch>
        </p:blipFill>
        <p:spPr>
          <a:xfrm>
            <a:off x="-115211" y="1865403"/>
            <a:ext cx="4182243" cy="5357188"/>
          </a:xfrm>
          <a:prstGeom prst="rect">
            <a:avLst/>
          </a:prstGeom>
        </p:spPr>
      </p:pic>
      <p:sp>
        <p:nvSpPr>
          <p:cNvPr id="4" name="TextBox 3"/>
          <p:cNvSpPr txBox="1"/>
          <p:nvPr/>
        </p:nvSpPr>
        <p:spPr>
          <a:xfrm>
            <a:off x="5696127" y="931807"/>
            <a:ext cx="5056121" cy="1446550"/>
          </a:xfrm>
          <a:prstGeom prst="rect">
            <a:avLst/>
          </a:prstGeom>
          <a:noFill/>
        </p:spPr>
        <p:txBody>
          <a:bodyPr wrap="square" rtlCol="0">
            <a:spAutoFit/>
          </a:bodyPr>
          <a:lstStyle/>
          <a:p>
            <a:pPr algn="ctr"/>
            <a:r>
              <a:rPr lang="en-US" sz="8800" smtClean="0">
                <a:solidFill>
                  <a:srgbClr val="FFFF00"/>
                </a:solidFill>
                <a:effectLst>
                  <a:outerShdw blurRad="38100" dist="38100" dir="2700000" algn="tl">
                    <a:srgbClr val="000000">
                      <a:alpha val="43137"/>
                    </a:srgbClr>
                  </a:outerShdw>
                </a:effectLst>
                <a:latin typeface="SVN-Poky's" panose="020B0606040200020203" pitchFamily="34" charset="0"/>
              </a:rPr>
              <a:t>Dặn dò</a:t>
            </a:r>
            <a:endParaRPr lang="en-US" sz="8800">
              <a:solidFill>
                <a:srgbClr val="FFFF00"/>
              </a:solidFill>
              <a:effectLst>
                <a:outerShdw blurRad="38100" dist="38100" dir="2700000" algn="tl">
                  <a:srgbClr val="000000">
                    <a:alpha val="43137"/>
                  </a:srgbClr>
                </a:outerShdw>
              </a:effectLst>
              <a:latin typeface="SVN-Poky's" panose="020B0606040200020203" pitchFamily="34" charset="0"/>
            </a:endParaRPr>
          </a:p>
        </p:txBody>
      </p:sp>
      <p:sp>
        <p:nvSpPr>
          <p:cNvPr id="5" name="TextBox 4">
            <a:extLst>
              <a:ext uri="{FF2B5EF4-FFF2-40B4-BE49-F238E27FC236}">
                <a16:creationId xmlns:a16="http://schemas.microsoft.com/office/drawing/2014/main" xmlns="" id="{5042E279-043C-4B49-A1F6-EE4086119D93}"/>
              </a:ext>
            </a:extLst>
          </p:cNvPr>
          <p:cNvSpPr txBox="1"/>
          <p:nvPr/>
        </p:nvSpPr>
        <p:spPr>
          <a:xfrm>
            <a:off x="5533090" y="2439772"/>
            <a:ext cx="5655151" cy="2308324"/>
          </a:xfrm>
          <a:prstGeom prst="rect">
            <a:avLst/>
          </a:prstGeom>
          <a:noFill/>
        </p:spPr>
        <p:txBody>
          <a:bodyPr wrap="square">
            <a:spAutoFit/>
          </a:bodyPr>
          <a:lstStyle/>
          <a:p>
            <a:pPr algn="just"/>
            <a:r>
              <a:rPr lang="en-US" sz="3600" b="1" smtClean="0">
                <a:solidFill>
                  <a:schemeClr val="bg1"/>
                </a:solidFill>
                <a:latin typeface="UTM Avo" panose="02040603050506020204" pitchFamily="18" charset="0"/>
              </a:rPr>
              <a:t>- Ghi nhớ và thực hiện thông điệp.</a:t>
            </a:r>
          </a:p>
          <a:p>
            <a:pPr algn="just"/>
            <a:r>
              <a:rPr lang="en-US" sz="3600" b="1" smtClean="0">
                <a:solidFill>
                  <a:schemeClr val="bg1"/>
                </a:solidFill>
                <a:latin typeface="UTM Avo" panose="02040603050506020204" pitchFamily="18" charset="0"/>
              </a:rPr>
              <a:t>- Xem trước bài tiếp theo.</a:t>
            </a:r>
            <a:endParaRPr lang="en-US" sz="3600" b="1">
              <a:solidFill>
                <a:schemeClr val="bg1"/>
              </a:solidFill>
              <a:latin typeface="UTM Avo" panose="02040603050506020204" pitchFamily="18" charset="0"/>
            </a:endParaRPr>
          </a:p>
        </p:txBody>
      </p:sp>
    </p:spTree>
    <p:extLst>
      <p:ext uri="{BB962C8B-B14F-4D97-AF65-F5344CB8AC3E}">
        <p14:creationId xmlns:p14="http://schemas.microsoft.com/office/powerpoint/2010/main" val="4277020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xmlns="" id="{CA70EC8B-1B4D-90C4-0B86-7F2A74A6188E}"/>
              </a:ext>
            </a:extLst>
          </p:cNvPr>
          <p:cNvPicPr>
            <a:picLocks noChangeAspect="1"/>
          </p:cNvPicPr>
          <p:nvPr/>
        </p:nvPicPr>
        <p:blipFill>
          <a:blip r:embed="rId2"/>
          <a:stretch>
            <a:fillRect/>
          </a:stretch>
        </p:blipFill>
        <p:spPr>
          <a:xfrm>
            <a:off x="3495820" y="-1231930"/>
            <a:ext cx="9057083" cy="9057083"/>
          </a:xfrm>
          <a:prstGeom prst="rect">
            <a:avLst/>
          </a:prstGeom>
        </p:spPr>
      </p:pic>
      <p:sp>
        <p:nvSpPr>
          <p:cNvPr id="4" name="TextBox 3"/>
          <p:cNvSpPr txBox="1"/>
          <p:nvPr/>
        </p:nvSpPr>
        <p:spPr>
          <a:xfrm>
            <a:off x="5040929" y="2818307"/>
            <a:ext cx="596686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smtClean="0">
                <a:solidFill>
                  <a:srgbClr val="006666"/>
                </a:solidFill>
                <a:effectLst>
                  <a:glow rad="101600">
                    <a:srgbClr val="5B9BD5">
                      <a:satMod val="175000"/>
                      <a:alpha val="40000"/>
                    </a:srgbClr>
                  </a:glow>
                  <a:reflection blurRad="6350" stA="50000" endA="300" endPos="50000" dist="29997" dir="5400000" sy="-100000" algn="bl" rotWithShape="0"/>
                </a:effectLst>
                <a:latin typeface="UTM Guanine" panose="02040603050506020204" pitchFamily="18" charset="0"/>
              </a:rPr>
              <a:t>Khởi động</a:t>
            </a:r>
            <a:endParaRPr kumimoji="0" lang="en-US" sz="8000" b="0" i="0" u="none" strike="noStrike" kern="1200" cap="none" spc="0" normalizeH="0" baseline="0" noProof="0">
              <a:ln>
                <a:noFill/>
              </a:ln>
              <a:solidFill>
                <a:srgbClr val="006666"/>
              </a:solidFill>
              <a:effectLst>
                <a:glow rad="101600">
                  <a:srgbClr val="5B9BD5">
                    <a:satMod val="175000"/>
                    <a:alpha val="40000"/>
                  </a:srgbClr>
                </a:glow>
                <a:reflection blurRad="6350" stA="50000" endA="300" endPos="50000" dist="29997" dir="5400000" sy="-100000" algn="bl" rotWithShape="0"/>
              </a:effectLst>
              <a:uLnTx/>
              <a:uFillTx/>
              <a:latin typeface="UTM Guanine" panose="02040603050506020204" pitchFamily="18" charset="0"/>
            </a:endParaRPr>
          </a:p>
        </p:txBody>
      </p:sp>
      <p:pic>
        <p:nvPicPr>
          <p:cNvPr id="5" name="图片 29" descr="8b0fccb2e21d61b25266c16d7d82244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flipH="1">
            <a:off x="0" y="0"/>
            <a:ext cx="3875436" cy="2352273"/>
          </a:xfrm>
          <a:prstGeom prst="rect">
            <a:avLst/>
          </a:prstGeom>
        </p:spPr>
      </p:pic>
      <p:grpSp>
        <p:nvGrpSpPr>
          <p:cNvPr id="6" name="Group 5">
            <a:extLst>
              <a:ext uri="{FF2B5EF4-FFF2-40B4-BE49-F238E27FC236}">
                <a16:creationId xmlns:a16="http://schemas.microsoft.com/office/drawing/2014/main" xmlns="" id="{508432C5-E325-6B43-9B02-FD1C13B6F277}"/>
              </a:ext>
            </a:extLst>
          </p:cNvPr>
          <p:cNvGrpSpPr/>
          <p:nvPr/>
        </p:nvGrpSpPr>
        <p:grpSpPr>
          <a:xfrm>
            <a:off x="683803" y="2352273"/>
            <a:ext cx="4875866" cy="4412736"/>
            <a:chOff x="98263" y="3700528"/>
            <a:chExt cx="3798579" cy="3300024"/>
          </a:xfrm>
        </p:grpSpPr>
        <p:pic>
          <p:nvPicPr>
            <p:cNvPr id="7" name="Picture 6">
              <a:extLst>
                <a:ext uri="{FF2B5EF4-FFF2-40B4-BE49-F238E27FC236}">
                  <a16:creationId xmlns:a16="http://schemas.microsoft.com/office/drawing/2014/main" xmlns="" id="{29A81DCE-3057-A549-9F17-43F12C115631}"/>
                </a:ext>
              </a:extLst>
            </p:cNvPr>
            <p:cNvPicPr>
              <a:picLocks noChangeAspect="1"/>
            </p:cNvPicPr>
            <p:nvPr/>
          </p:nvPicPr>
          <p:blipFill rotWithShape="1">
            <a:blip r:embed="rId5">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8" name="Picture 7">
              <a:extLst>
                <a:ext uri="{FF2B5EF4-FFF2-40B4-BE49-F238E27FC236}">
                  <a16:creationId xmlns:a16="http://schemas.microsoft.com/office/drawing/2014/main" xmlns="" id="{923FEC21-B47F-C94A-AD90-0982E4F1B8C5}"/>
                </a:ext>
              </a:extLst>
            </p:cNvPr>
            <p:cNvPicPr>
              <a:picLocks noChangeAspect="1"/>
            </p:cNvPicPr>
            <p:nvPr/>
          </p:nvPicPr>
          <p:blipFill rotWithShape="1">
            <a:blip r:embed="rId5">
              <a:extLst>
                <a:ext uri="{28A0092B-C50C-407E-A947-70E740481C1C}">
                  <a14:useLocalDpi xmlns:a14="http://schemas.microsoft.com/office/drawing/2010/main" val="0"/>
                </a:ext>
              </a:extLst>
            </a:blip>
            <a:srcRect l="65862" t="30773" r="17960" b="-878"/>
            <a:stretch/>
          </p:blipFill>
          <p:spPr>
            <a:xfrm flipH="1">
              <a:off x="98263" y="3725935"/>
              <a:ext cx="2481781" cy="3238978"/>
            </a:xfrm>
            <a:prstGeom prst="rect">
              <a:avLst/>
            </a:prstGeom>
          </p:spPr>
        </p:pic>
      </p:grpSp>
    </p:spTree>
    <p:extLst>
      <p:ext uri="{BB962C8B-B14F-4D97-AF65-F5344CB8AC3E}">
        <p14:creationId xmlns:p14="http://schemas.microsoft.com/office/powerpoint/2010/main" val="1982611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5" presetClass="entr" presetSubtype="1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heckerboard(across)">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descr="卡通人物&#10;&#10;中度可信度描述已自动生成">
            <a:extLst>
              <a:ext uri="{FF2B5EF4-FFF2-40B4-BE49-F238E27FC236}">
                <a16:creationId xmlns:a16="http://schemas.microsoft.com/office/drawing/2014/main" xmlns="" id="{F1C568A4-8D02-6C44-A0C1-E73B26FF1224}"/>
              </a:ext>
            </a:extLst>
          </p:cNvPr>
          <p:cNvPicPr>
            <a:picLocks noChangeAspect="1"/>
          </p:cNvPicPr>
          <p:nvPr/>
        </p:nvPicPr>
        <p:blipFill>
          <a:blip r:embed="rId2" cstate="print">
            <a:extLst>
              <a:ext uri="{28A0092B-C50C-407E-A947-70E740481C1C}">
                <a14:useLocalDpi xmlns:a14="http://schemas.microsoft.com/office/drawing/2010/main" val="0"/>
              </a:ext>
            </a:extLst>
          </a:blip>
          <a:srcRect b="4405"/>
          <a:stretch>
            <a:fillRect/>
          </a:stretch>
        </p:blipFill>
        <p:spPr>
          <a:xfrm>
            <a:off x="-271704" y="659533"/>
            <a:ext cx="12463704" cy="6198467"/>
          </a:xfrm>
          <a:custGeom>
            <a:avLst/>
            <a:gdLst>
              <a:gd name="connsiteX0" fmla="*/ 3582801 w 12192000"/>
              <a:gd name="connsiteY0" fmla="*/ 1270001 h 6063343"/>
              <a:gd name="connsiteX1" fmla="*/ 2900630 w 12192000"/>
              <a:gd name="connsiteY1" fmla="*/ 1952172 h 6063343"/>
              <a:gd name="connsiteX2" fmla="*/ 3582801 w 12192000"/>
              <a:gd name="connsiteY2" fmla="*/ 2634343 h 6063343"/>
              <a:gd name="connsiteX3" fmla="*/ 4264972 w 12192000"/>
              <a:gd name="connsiteY3" fmla="*/ 1952172 h 6063343"/>
              <a:gd name="connsiteX4" fmla="*/ 3582801 w 12192000"/>
              <a:gd name="connsiteY4" fmla="*/ 1270001 h 6063343"/>
              <a:gd name="connsiteX5" fmla="*/ 0 w 12192000"/>
              <a:gd name="connsiteY5" fmla="*/ 0 h 6063343"/>
              <a:gd name="connsiteX6" fmla="*/ 12192000 w 12192000"/>
              <a:gd name="connsiteY6" fmla="*/ 0 h 6063343"/>
              <a:gd name="connsiteX7" fmla="*/ 12192000 w 12192000"/>
              <a:gd name="connsiteY7" fmla="*/ 6063343 h 6063343"/>
              <a:gd name="connsiteX8" fmla="*/ 0 w 12192000"/>
              <a:gd name="connsiteY8" fmla="*/ 6063343 h 606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063343">
                <a:moveTo>
                  <a:pt x="3582801" y="1270001"/>
                </a:moveTo>
                <a:cubicBezTo>
                  <a:pt x="3206048" y="1270001"/>
                  <a:pt x="2900630" y="1575419"/>
                  <a:pt x="2900630" y="1952172"/>
                </a:cubicBezTo>
                <a:cubicBezTo>
                  <a:pt x="2900630" y="2328925"/>
                  <a:pt x="3206048" y="2634343"/>
                  <a:pt x="3582801" y="2634343"/>
                </a:cubicBezTo>
                <a:cubicBezTo>
                  <a:pt x="3959554" y="2634343"/>
                  <a:pt x="4264972" y="2328925"/>
                  <a:pt x="4264972" y="1952172"/>
                </a:cubicBezTo>
                <a:cubicBezTo>
                  <a:pt x="4264972" y="1575419"/>
                  <a:pt x="3959554" y="1270001"/>
                  <a:pt x="3582801" y="1270001"/>
                </a:cubicBezTo>
                <a:close/>
                <a:moveTo>
                  <a:pt x="0" y="0"/>
                </a:moveTo>
                <a:lnTo>
                  <a:pt x="12192000" y="0"/>
                </a:lnTo>
                <a:lnTo>
                  <a:pt x="12192000" y="6063343"/>
                </a:lnTo>
                <a:lnTo>
                  <a:pt x="0" y="6063343"/>
                </a:lnTo>
                <a:close/>
              </a:path>
            </a:pathLst>
          </a:custGeom>
        </p:spPr>
      </p:pic>
      <p:sp>
        <p:nvSpPr>
          <p:cNvPr id="2" name="TextBox 1"/>
          <p:cNvSpPr txBox="1"/>
          <p:nvPr/>
        </p:nvSpPr>
        <p:spPr>
          <a:xfrm>
            <a:off x="562708" y="126610"/>
            <a:ext cx="4825219" cy="1862048"/>
          </a:xfrm>
          <a:prstGeom prst="rect">
            <a:avLst/>
          </a:prstGeom>
          <a:noFill/>
        </p:spPr>
        <p:txBody>
          <a:bodyPr wrap="square" rtlCol="0">
            <a:spAutoFit/>
          </a:bodyPr>
          <a:lstStyle/>
          <a:p>
            <a:r>
              <a:rPr lang="en-US" sz="11500" smtClean="0">
                <a:solidFill>
                  <a:srgbClr val="FF0000"/>
                </a:solidFill>
                <a:effectLst>
                  <a:outerShdw blurRad="38100" dist="38100" dir="2700000" algn="tl">
                    <a:srgbClr val="000000">
                      <a:alpha val="43137"/>
                    </a:srgbClr>
                  </a:outerShdw>
                </a:effectLst>
                <a:latin typeface="#9Slide05 SVNHaptic Script" panose="00000500000000000000" pitchFamily="2" charset="0"/>
              </a:rPr>
              <a:t>Trò chơi</a:t>
            </a:r>
            <a:endParaRPr lang="en-US" sz="11500">
              <a:solidFill>
                <a:srgbClr val="FF0000"/>
              </a:solidFill>
              <a:effectLst>
                <a:outerShdw blurRad="38100" dist="38100" dir="2700000" algn="tl">
                  <a:srgbClr val="000000">
                    <a:alpha val="43137"/>
                  </a:srgbClr>
                </a:outerShdw>
              </a:effectLst>
              <a:latin typeface="#9Slide05 SVNHaptic Script" panose="00000500000000000000" pitchFamily="2" charset="0"/>
            </a:endParaRPr>
          </a:p>
        </p:txBody>
      </p:sp>
      <p:sp>
        <p:nvSpPr>
          <p:cNvPr id="4" name="TextBox 3"/>
          <p:cNvSpPr txBox="1"/>
          <p:nvPr/>
        </p:nvSpPr>
        <p:spPr>
          <a:xfrm>
            <a:off x="2275652" y="1622897"/>
            <a:ext cx="7368991" cy="3631763"/>
          </a:xfrm>
          <a:prstGeom prst="rect">
            <a:avLst/>
          </a:prstGeom>
          <a:noFill/>
        </p:spPr>
        <p:txBody>
          <a:bodyPr wrap="square" rtlCol="0">
            <a:spAutoFit/>
          </a:bodyPr>
          <a:lstStyle/>
          <a:p>
            <a:pPr algn="ctr"/>
            <a:r>
              <a:rPr lang="en-US" sz="11500" smtClean="0">
                <a:solidFill>
                  <a:srgbClr val="00CC00"/>
                </a:solidFill>
                <a:effectLst>
                  <a:outerShdw blurRad="38100" dist="38100" dir="2700000" algn="tl">
                    <a:srgbClr val="000000">
                      <a:alpha val="43137"/>
                    </a:srgbClr>
                  </a:outerShdw>
                </a:effectLst>
                <a:latin typeface="SVN-Poky's" panose="020B0606040200020203" pitchFamily="34" charset="0"/>
              </a:rPr>
              <a:t>Cảm </a:t>
            </a:r>
            <a:r>
              <a:rPr lang="en-US" sz="11500" smtClean="0">
                <a:solidFill>
                  <a:srgbClr val="FFCC00"/>
                </a:solidFill>
                <a:effectLst>
                  <a:outerShdw blurRad="38100" dist="38100" dir="2700000" algn="tl">
                    <a:srgbClr val="000000">
                      <a:alpha val="43137"/>
                    </a:srgbClr>
                  </a:outerShdw>
                </a:effectLst>
                <a:latin typeface="SVN-Poky's" panose="020B0606040200020203" pitchFamily="34" charset="0"/>
              </a:rPr>
              <a:t>xúc</a:t>
            </a:r>
            <a:r>
              <a:rPr lang="en-US" sz="11500" smtClean="0">
                <a:solidFill>
                  <a:srgbClr val="00CC00"/>
                </a:solidFill>
                <a:effectLst>
                  <a:outerShdw blurRad="38100" dist="38100" dir="2700000" algn="tl">
                    <a:srgbClr val="000000">
                      <a:alpha val="43137"/>
                    </a:srgbClr>
                  </a:outerShdw>
                </a:effectLst>
                <a:latin typeface="SVN-Poky's" panose="020B0606040200020203" pitchFamily="34" charset="0"/>
              </a:rPr>
              <a:t> </a:t>
            </a:r>
            <a:r>
              <a:rPr lang="en-US" sz="11500" smtClean="0">
                <a:solidFill>
                  <a:srgbClr val="7030A0"/>
                </a:solidFill>
                <a:effectLst>
                  <a:outerShdw blurRad="38100" dist="38100" dir="2700000" algn="tl">
                    <a:srgbClr val="000000">
                      <a:alpha val="43137"/>
                    </a:srgbClr>
                  </a:outerShdw>
                </a:effectLst>
                <a:latin typeface="SVN-Poky's" panose="020B0606040200020203" pitchFamily="34" charset="0"/>
              </a:rPr>
              <a:t>của</a:t>
            </a:r>
            <a:r>
              <a:rPr lang="en-US" sz="11500" smtClean="0">
                <a:solidFill>
                  <a:srgbClr val="00CC00"/>
                </a:solidFill>
                <a:effectLst>
                  <a:outerShdw blurRad="38100" dist="38100" dir="2700000" algn="tl">
                    <a:srgbClr val="000000">
                      <a:alpha val="43137"/>
                    </a:srgbClr>
                  </a:outerShdw>
                </a:effectLst>
                <a:latin typeface="SVN-Poky's" panose="020B0606040200020203" pitchFamily="34" charset="0"/>
              </a:rPr>
              <a:t> </a:t>
            </a:r>
            <a:r>
              <a:rPr lang="en-US" sz="11500" smtClean="0">
                <a:solidFill>
                  <a:srgbClr val="FF0066"/>
                </a:solidFill>
                <a:effectLst>
                  <a:outerShdw blurRad="38100" dist="38100" dir="2700000" algn="tl">
                    <a:srgbClr val="000000">
                      <a:alpha val="43137"/>
                    </a:srgbClr>
                  </a:outerShdw>
                </a:effectLst>
                <a:latin typeface="SVN-Poky's" panose="020B0606040200020203" pitchFamily="34" charset="0"/>
              </a:rPr>
              <a:t>tớ</a:t>
            </a:r>
            <a:endParaRPr lang="en-US" sz="11500">
              <a:solidFill>
                <a:srgbClr val="FF0066"/>
              </a:solidFill>
              <a:effectLst>
                <a:outerShdw blurRad="38100" dist="38100" dir="2700000" algn="tl">
                  <a:srgbClr val="000000">
                    <a:alpha val="43137"/>
                  </a:srgbClr>
                </a:outerShdw>
              </a:effectLst>
              <a:latin typeface="SVN-Poky's" panose="020B0606040200020203" pitchFamily="34" charset="0"/>
            </a:endParaRPr>
          </a:p>
        </p:txBody>
      </p:sp>
    </p:spTree>
    <p:extLst>
      <p:ext uri="{BB962C8B-B14F-4D97-AF65-F5344CB8AC3E}">
        <p14:creationId xmlns:p14="http://schemas.microsoft.com/office/powerpoint/2010/main" val="30188062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4788" b="97152" l="2535" r="97773">
                        <a14:foregroundMark x1="70968" y1="24970" x2="72888" y2="34667"/>
                        <a14:foregroundMark x1="34255" y1="51636" x2="71198" y2="63818"/>
                        <a14:foregroundMark x1="77727" y1="53152" x2="53149" y2="59636"/>
                      </a14:backgroundRemoval>
                    </a14:imgEffect>
                  </a14:imgLayer>
                </a14:imgProps>
              </a:ext>
              <a:ext uri="{28A0092B-C50C-407E-A947-70E740481C1C}">
                <a14:useLocalDpi xmlns:a14="http://schemas.microsoft.com/office/drawing/2010/main" val="0"/>
              </a:ext>
            </a:extLst>
          </a:blip>
          <a:stretch>
            <a:fillRect/>
          </a:stretch>
        </p:blipFill>
        <p:spPr>
          <a:xfrm>
            <a:off x="-378824" y="973073"/>
            <a:ext cx="4859383" cy="6224561"/>
          </a:xfrm>
          <a:prstGeom prst="rect">
            <a:avLst/>
          </a:prstGeom>
        </p:spPr>
      </p:pic>
      <p:sp>
        <p:nvSpPr>
          <p:cNvPr id="3" name="Speech Bubble: Oval 38">
            <a:extLst>
              <a:ext uri="{FF2B5EF4-FFF2-40B4-BE49-F238E27FC236}">
                <a16:creationId xmlns:a16="http://schemas.microsoft.com/office/drawing/2014/main" xmlns="" id="{512DEC50-8341-9C22-EF7E-8EC75E2E2CF2}"/>
              </a:ext>
            </a:extLst>
          </p:cNvPr>
          <p:cNvSpPr/>
          <p:nvPr/>
        </p:nvSpPr>
        <p:spPr>
          <a:xfrm flipH="1">
            <a:off x="4480559" y="208570"/>
            <a:ext cx="6109681" cy="3174710"/>
          </a:xfrm>
          <a:custGeom>
            <a:avLst/>
            <a:gdLst>
              <a:gd name="connsiteX0" fmla="*/ 2947857 w 2745359"/>
              <a:gd name="connsiteY0" fmla="*/ 1758784 h 2348302"/>
              <a:gd name="connsiteX1" fmla="*/ 2504531 w 2745359"/>
              <a:gd name="connsiteY1" fmla="*/ 1838462 h 2348302"/>
              <a:gd name="connsiteX2" fmla="*/ 854489 w 2745359"/>
              <a:gd name="connsiteY2" fmla="*/ 2261424 h 2348302"/>
              <a:gd name="connsiteX3" fmla="*/ 115494 w 2745359"/>
              <a:gd name="connsiteY3" fmla="*/ 702736 h 2348302"/>
              <a:gd name="connsiteX4" fmla="*/ 1692097 w 2745359"/>
              <a:gd name="connsiteY4" fmla="*/ 32229 h 2348302"/>
              <a:gd name="connsiteX5" fmla="*/ 2713047 w 2745359"/>
              <a:gd name="connsiteY5" fmla="*/ 1427412 h 2348302"/>
              <a:gd name="connsiteX6" fmla="*/ 2947857 w 2745359"/>
              <a:gd name="connsiteY6" fmla="*/ 1758784 h 23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CA3659"/>
                </a:solidFill>
                <a:latin typeface="UTM Avo" panose="02040603050506020204" pitchFamily="18" charset="0"/>
                <a:ea typeface="Cambria" panose="02040503050406030204" pitchFamily="18" charset="0"/>
              </a:rPr>
              <a:t>Hãy lựa chọn một bông </a:t>
            </a:r>
          </a:p>
          <a:p>
            <a:pPr algn="ctr"/>
            <a:r>
              <a:rPr lang="en-US" sz="3200" b="1" smtClean="0">
                <a:solidFill>
                  <a:srgbClr val="CA3659"/>
                </a:solidFill>
                <a:latin typeface="UTM Avo" panose="02040603050506020204" pitchFamily="18" charset="0"/>
                <a:ea typeface="Cambria" panose="02040503050406030204" pitchFamily="18" charset="0"/>
              </a:rPr>
              <a:t>hoa em thích và biểu hiện cảm xúc của em theo tình huống nhé!</a:t>
            </a:r>
            <a:endParaRPr lang="en-US" sz="3200" b="1">
              <a:solidFill>
                <a:srgbClr val="CA3659"/>
              </a:solidFill>
              <a:latin typeface="UTM Avo" panose="02040603050506020204" pitchFamily="18" charset="0"/>
              <a:ea typeface="Cambria" panose="02040503050406030204" pitchFamily="18" charset="0"/>
            </a:endParaRPr>
          </a:p>
        </p:txBody>
      </p:sp>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4816301" y="3894709"/>
            <a:ext cx="1826822" cy="1826822"/>
          </a:xfrm>
          <a:prstGeom prst="rect">
            <a:avLst/>
          </a:prstGeom>
        </p:spPr>
      </p:pic>
      <p:pic>
        <p:nvPicPr>
          <p:cNvPr id="5" name="Picture 4"/>
          <p:cNvPicPr>
            <a:picLocks noChangeAspect="1"/>
          </p:cNvPicPr>
          <p:nvPr/>
        </p:nvPicPr>
        <p:blipFill>
          <a:blip r:embed="rId7" cstate="print">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7535399" y="4976903"/>
            <a:ext cx="1859430" cy="1859430"/>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30571" y="3420646"/>
            <a:ext cx="1719338" cy="1719338"/>
          </a:xfrm>
          <a:prstGeom prst="rect">
            <a:avLst/>
          </a:prstGeom>
        </p:spPr>
      </p:pic>
    </p:spTree>
    <p:extLst>
      <p:ext uri="{BB962C8B-B14F-4D97-AF65-F5344CB8AC3E}">
        <p14:creationId xmlns:p14="http://schemas.microsoft.com/office/powerpoint/2010/main" val="42081615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3" action="ppaction://hlinksldjump"/>
          </p:cNvPr>
          <p:cNvPicPr>
            <a:picLocks noChangeAspect="1"/>
          </p:cNvPicPr>
          <p:nvPr/>
        </p:nvPicPr>
        <p:blipFill>
          <a:blip r:embed="rId4"/>
          <a:stretch>
            <a:fillRect/>
          </a:stretch>
        </p:blipFill>
        <p:spPr>
          <a:xfrm>
            <a:off x="0" y="1554155"/>
            <a:ext cx="4102964" cy="4102964"/>
          </a:xfrm>
          <a:prstGeom prst="rect">
            <a:avLst/>
          </a:prstGeom>
        </p:spPr>
      </p:pic>
      <p:pic>
        <p:nvPicPr>
          <p:cNvPr id="10" name="Picture 9">
            <a:hlinkClick r:id="rId5" action="ppaction://hlinksldjump"/>
          </p:cNvPr>
          <p:cNvPicPr>
            <a:picLocks noChangeAspect="1"/>
          </p:cNvPicPr>
          <p:nvPr/>
        </p:nvPicPr>
        <p:blipFill>
          <a:blip r:embed="rId6"/>
          <a:stretch>
            <a:fillRect/>
          </a:stretch>
        </p:blipFill>
        <p:spPr>
          <a:xfrm>
            <a:off x="7816075" y="1331725"/>
            <a:ext cx="4096867" cy="4096867"/>
          </a:xfrm>
          <a:prstGeom prst="rect">
            <a:avLst/>
          </a:prstGeom>
        </p:spPr>
      </p:pic>
      <p:pic>
        <p:nvPicPr>
          <p:cNvPr id="12" name="Picture 11">
            <a:hlinkClick r:id="rId7" action="ppaction://hlinksldjump"/>
          </p:cNvPr>
          <p:cNvPicPr>
            <a:picLocks noChangeAspect="1"/>
          </p:cNvPicPr>
          <p:nvPr/>
        </p:nvPicPr>
        <p:blipFill>
          <a:blip r:embed="rId8"/>
          <a:stretch>
            <a:fillRect/>
          </a:stretch>
        </p:blipFill>
        <p:spPr>
          <a:xfrm>
            <a:off x="3908038" y="2784275"/>
            <a:ext cx="4102964" cy="4102964"/>
          </a:xfrm>
          <a:prstGeom prst="rect">
            <a:avLst/>
          </a:prstGeom>
        </p:spPr>
      </p:pic>
      <p:sp>
        <p:nvSpPr>
          <p:cNvPr id="13" name="TextBox 12"/>
          <p:cNvSpPr txBox="1"/>
          <p:nvPr/>
        </p:nvSpPr>
        <p:spPr>
          <a:xfrm>
            <a:off x="976189" y="107605"/>
            <a:ext cx="9507045" cy="1446550"/>
          </a:xfrm>
          <a:prstGeom prst="rect">
            <a:avLst/>
          </a:prstGeom>
          <a:noFill/>
        </p:spPr>
        <p:txBody>
          <a:bodyPr wrap="square" rtlCol="0">
            <a:spAutoFit/>
          </a:bodyPr>
          <a:lstStyle/>
          <a:p>
            <a:pPr algn="ctr"/>
            <a:r>
              <a:rPr lang="en-US" sz="8800" smtClean="0">
                <a:solidFill>
                  <a:srgbClr val="00CC00"/>
                </a:solidFill>
                <a:effectLst>
                  <a:outerShdw blurRad="38100" dist="38100" dir="2700000" algn="tl">
                    <a:srgbClr val="000000">
                      <a:alpha val="43137"/>
                    </a:srgbClr>
                  </a:outerShdw>
                </a:effectLst>
                <a:latin typeface="SVN-Poky's" panose="020B0606040200020203" pitchFamily="34" charset="0"/>
              </a:rPr>
              <a:t>Cảm </a:t>
            </a:r>
            <a:r>
              <a:rPr lang="en-US" sz="8800" smtClean="0">
                <a:solidFill>
                  <a:srgbClr val="FFCC00"/>
                </a:solidFill>
                <a:effectLst>
                  <a:outerShdw blurRad="38100" dist="38100" dir="2700000" algn="tl">
                    <a:srgbClr val="000000">
                      <a:alpha val="43137"/>
                    </a:srgbClr>
                  </a:outerShdw>
                </a:effectLst>
                <a:latin typeface="SVN-Poky's" panose="020B0606040200020203" pitchFamily="34" charset="0"/>
              </a:rPr>
              <a:t>xúc</a:t>
            </a:r>
            <a:r>
              <a:rPr lang="en-US" sz="8800" smtClean="0">
                <a:solidFill>
                  <a:srgbClr val="00CC00"/>
                </a:solidFill>
                <a:effectLst>
                  <a:outerShdw blurRad="38100" dist="38100" dir="2700000" algn="tl">
                    <a:srgbClr val="000000">
                      <a:alpha val="43137"/>
                    </a:srgbClr>
                  </a:outerShdw>
                </a:effectLst>
                <a:latin typeface="SVN-Poky's" panose="020B0606040200020203" pitchFamily="34" charset="0"/>
              </a:rPr>
              <a:t> </a:t>
            </a:r>
            <a:r>
              <a:rPr lang="en-US" sz="8800" smtClean="0">
                <a:solidFill>
                  <a:srgbClr val="7030A0"/>
                </a:solidFill>
                <a:effectLst>
                  <a:outerShdw blurRad="38100" dist="38100" dir="2700000" algn="tl">
                    <a:srgbClr val="000000">
                      <a:alpha val="43137"/>
                    </a:srgbClr>
                  </a:outerShdw>
                </a:effectLst>
                <a:latin typeface="SVN-Poky's" panose="020B0606040200020203" pitchFamily="34" charset="0"/>
              </a:rPr>
              <a:t>của</a:t>
            </a:r>
            <a:r>
              <a:rPr lang="en-US" sz="8800" smtClean="0">
                <a:solidFill>
                  <a:srgbClr val="00CC00"/>
                </a:solidFill>
                <a:effectLst>
                  <a:outerShdw blurRad="38100" dist="38100" dir="2700000" algn="tl">
                    <a:srgbClr val="000000">
                      <a:alpha val="43137"/>
                    </a:srgbClr>
                  </a:outerShdw>
                </a:effectLst>
                <a:latin typeface="SVN-Poky's" panose="020B0606040200020203" pitchFamily="34" charset="0"/>
              </a:rPr>
              <a:t> </a:t>
            </a:r>
            <a:r>
              <a:rPr lang="en-US" sz="8800" smtClean="0">
                <a:solidFill>
                  <a:srgbClr val="FF0066"/>
                </a:solidFill>
                <a:effectLst>
                  <a:outerShdw blurRad="38100" dist="38100" dir="2700000" algn="tl">
                    <a:srgbClr val="000000">
                      <a:alpha val="43137"/>
                    </a:srgbClr>
                  </a:outerShdw>
                </a:effectLst>
                <a:latin typeface="SVN-Poky's" panose="020B0606040200020203" pitchFamily="34" charset="0"/>
              </a:rPr>
              <a:t>tớ</a:t>
            </a:r>
            <a:endParaRPr lang="en-US" sz="8800">
              <a:solidFill>
                <a:srgbClr val="FF0066"/>
              </a:solidFill>
              <a:effectLst>
                <a:outerShdw blurRad="38100" dist="38100" dir="2700000" algn="tl">
                  <a:srgbClr val="000000">
                    <a:alpha val="43137"/>
                  </a:srgbClr>
                </a:outerShdw>
              </a:effectLst>
              <a:latin typeface="SVN-Poky's" panose="020B0606040200020203" pitchFamily="34" charset="0"/>
            </a:endParaRPr>
          </a:p>
        </p:txBody>
      </p:sp>
      <p:sp>
        <p:nvSpPr>
          <p:cNvPr id="14" name="Right Arrow 13">
            <a:hlinkClick r:id="rId9" action="ppaction://hlinksldjump"/>
          </p:cNvPr>
          <p:cNvSpPr/>
          <p:nvPr/>
        </p:nvSpPr>
        <p:spPr>
          <a:xfrm>
            <a:off x="11013743" y="6024915"/>
            <a:ext cx="899199" cy="6277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65606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4016"/>
            <a:ext cx="2756262" cy="2756262"/>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4788" b="97152" l="2535" r="97773">
                        <a14:foregroundMark x1="70968" y1="24970" x2="72888" y2="34667"/>
                        <a14:foregroundMark x1="34255" y1="51636" x2="71198" y2="63818"/>
                        <a14:foregroundMark x1="77727" y1="53152" x2="53149" y2="59636"/>
                      </a14:backgroundRemoval>
                    </a14:imgEffect>
                  </a14:imgLayer>
                </a14:imgProps>
              </a:ext>
              <a:ext uri="{28A0092B-C50C-407E-A947-70E740481C1C}">
                <a14:useLocalDpi xmlns:a14="http://schemas.microsoft.com/office/drawing/2010/main" val="0"/>
              </a:ext>
            </a:extLst>
          </a:blip>
          <a:stretch>
            <a:fillRect/>
          </a:stretch>
        </p:blipFill>
        <p:spPr>
          <a:xfrm flipH="1">
            <a:off x="7707084" y="1025325"/>
            <a:ext cx="4859383" cy="6224561"/>
          </a:xfrm>
          <a:prstGeom prst="rect">
            <a:avLst/>
          </a:prstGeom>
        </p:spPr>
      </p:pic>
      <p:grpSp>
        <p:nvGrpSpPr>
          <p:cNvPr id="8" name="Group 7"/>
          <p:cNvGrpSpPr/>
          <p:nvPr/>
        </p:nvGrpSpPr>
        <p:grpSpPr>
          <a:xfrm>
            <a:off x="245686" y="2621783"/>
            <a:ext cx="7873604" cy="3615243"/>
            <a:chOff x="245686" y="2621783"/>
            <a:chExt cx="7873604" cy="3615243"/>
          </a:xfrm>
        </p:grpSpPr>
        <p:sp>
          <p:nvSpPr>
            <p:cNvPr id="5" name="Rectangle: Rounded Corners 3">
              <a:extLst>
                <a:ext uri="{FF2B5EF4-FFF2-40B4-BE49-F238E27FC236}">
                  <a16:creationId xmlns:a16="http://schemas.microsoft.com/office/drawing/2014/main" xmlns="" id="{38C287E1-792E-5DAB-5E8C-A15B48A11131}"/>
                </a:ext>
              </a:extLst>
            </p:cNvPr>
            <p:cNvSpPr/>
            <p:nvPr/>
          </p:nvSpPr>
          <p:spPr>
            <a:xfrm>
              <a:off x="245686" y="2621783"/>
              <a:ext cx="7873604" cy="3615243"/>
            </a:xfrm>
            <a:prstGeom prst="roundRect">
              <a:avLst>
                <a:gd name="adj" fmla="val 25192"/>
              </a:avLst>
            </a:prstGeom>
            <a:solidFill>
              <a:srgbClr val="006666"/>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7" name="TextBox 6">
              <a:extLst>
                <a:ext uri="{FF2B5EF4-FFF2-40B4-BE49-F238E27FC236}">
                  <a16:creationId xmlns:a16="http://schemas.microsoft.com/office/drawing/2014/main" xmlns="" id="{9F3AFB7C-322C-AEA4-D369-E0B1A6C573F1}"/>
                </a:ext>
              </a:extLst>
            </p:cNvPr>
            <p:cNvSpPr txBox="1"/>
            <p:nvPr/>
          </p:nvSpPr>
          <p:spPr>
            <a:xfrm>
              <a:off x="518615" y="2937276"/>
              <a:ext cx="7342495" cy="2862322"/>
            </a:xfrm>
            <a:prstGeom prst="rect">
              <a:avLst/>
            </a:prstGeom>
            <a:noFill/>
          </p:spPr>
          <p:txBody>
            <a:bodyPr wrap="square" rtlCol="0">
              <a:spAutoFit/>
            </a:bodyPr>
            <a:lstStyle/>
            <a:p>
              <a:pPr algn="just"/>
              <a:r>
                <a:rPr lang="en-US" sz="3600" b="1" smtClean="0">
                  <a:solidFill>
                    <a:schemeClr val="bg1"/>
                  </a:solidFill>
                  <a:latin typeface="Cambria" panose="02040503050406030204" pitchFamily="18" charset="0"/>
                </a:rPr>
                <a:t>   Em dành cả ngày chủ nhật để lắp được một mô hình lego rất đẹp. Em vừa đặt lên bàn học thì em trai đi qua làm rơi mô hình xuống đất vỡ tan khiến em rất tức giận. </a:t>
              </a:r>
              <a:endParaRPr lang="vi-VN" sz="3600" b="1" dirty="0">
                <a:solidFill>
                  <a:schemeClr val="bg1"/>
                </a:solidFill>
                <a:latin typeface="Cambria" panose="02040503050406030204" pitchFamily="18" charset="0"/>
              </a:endParaRPr>
            </a:p>
          </p:txBody>
        </p:sp>
      </p:grpSp>
      <p:sp>
        <p:nvSpPr>
          <p:cNvPr id="9" name="TextBox 8"/>
          <p:cNvSpPr txBox="1"/>
          <p:nvPr/>
        </p:nvSpPr>
        <p:spPr>
          <a:xfrm>
            <a:off x="3098040" y="403118"/>
            <a:ext cx="5199797" cy="830997"/>
          </a:xfrm>
          <a:prstGeom prst="rect">
            <a:avLst/>
          </a:prstGeom>
          <a:solidFill>
            <a:schemeClr val="bg1"/>
          </a:solidFill>
          <a:ln w="19050">
            <a:solidFill>
              <a:srgbClr val="FF0066"/>
            </a:solidFill>
            <a:prstDash val="lgDash"/>
          </a:ln>
        </p:spPr>
        <p:txBody>
          <a:bodyPr wrap="square" rtlCol="0">
            <a:spAutoFit/>
          </a:bodyPr>
          <a:lstStyle/>
          <a:p>
            <a:r>
              <a:rPr lang="en-US" sz="4800" b="1" smtClean="0">
                <a:solidFill>
                  <a:srgbClr val="002060"/>
                </a:solidFill>
                <a:latin typeface="UTM Avo" panose="02040603050506020204" pitchFamily="18" charset="0"/>
              </a:rPr>
              <a:t>Xử lí tình huống</a:t>
            </a:r>
            <a:endParaRPr lang="en-US" sz="4800" b="1">
              <a:solidFill>
                <a:srgbClr val="002060"/>
              </a:solidFill>
              <a:latin typeface="UTM Avo" panose="02040603050506020204" pitchFamily="18" charset="0"/>
            </a:endParaRPr>
          </a:p>
        </p:txBody>
      </p:sp>
      <p:pic>
        <p:nvPicPr>
          <p:cNvPr id="16" name="Picture 15">
            <a:hlinkClick r:id="rId5" action="ppaction://hlinksldjump"/>
          </p:cNvPr>
          <p:cNvPicPr>
            <a:picLocks noChangeAspect="1"/>
          </p:cNvPicPr>
          <p:nvPr/>
        </p:nvPicPr>
        <p:blipFill>
          <a:blip r:embed="rId6"/>
          <a:stretch>
            <a:fillRect/>
          </a:stretch>
        </p:blipFill>
        <p:spPr>
          <a:xfrm>
            <a:off x="10637385" y="6127343"/>
            <a:ext cx="1554615" cy="859611"/>
          </a:xfrm>
          <a:prstGeom prst="rect">
            <a:avLst/>
          </a:prstGeom>
        </p:spPr>
      </p:pic>
    </p:spTree>
    <p:extLst>
      <p:ext uri="{BB962C8B-B14F-4D97-AF65-F5344CB8AC3E}">
        <p14:creationId xmlns:p14="http://schemas.microsoft.com/office/powerpoint/2010/main" val="1369975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51937"/>
            <a:ext cx="2861252" cy="2861252"/>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4788" b="97152" l="2535" r="97773">
                        <a14:foregroundMark x1="70968" y1="24970" x2="72888" y2="34667"/>
                        <a14:foregroundMark x1="34255" y1="51636" x2="71198" y2="63818"/>
                        <a14:foregroundMark x1="77727" y1="53152" x2="53149" y2="59636"/>
                      </a14:backgroundRemoval>
                    </a14:imgEffect>
                  </a14:imgLayer>
                </a14:imgProps>
              </a:ext>
              <a:ext uri="{28A0092B-C50C-407E-A947-70E740481C1C}">
                <a14:useLocalDpi xmlns:a14="http://schemas.microsoft.com/office/drawing/2010/main" val="0"/>
              </a:ext>
            </a:extLst>
          </a:blip>
          <a:stretch>
            <a:fillRect/>
          </a:stretch>
        </p:blipFill>
        <p:spPr>
          <a:xfrm flipH="1">
            <a:off x="7707084" y="1025325"/>
            <a:ext cx="4859383" cy="6224561"/>
          </a:xfrm>
          <a:prstGeom prst="rect">
            <a:avLst/>
          </a:prstGeom>
        </p:spPr>
      </p:pic>
      <p:sp>
        <p:nvSpPr>
          <p:cNvPr id="4" name="TextBox 3"/>
          <p:cNvSpPr txBox="1"/>
          <p:nvPr/>
        </p:nvSpPr>
        <p:spPr>
          <a:xfrm>
            <a:off x="3098040" y="403118"/>
            <a:ext cx="5199797" cy="830997"/>
          </a:xfrm>
          <a:prstGeom prst="rect">
            <a:avLst/>
          </a:prstGeom>
          <a:solidFill>
            <a:schemeClr val="bg1"/>
          </a:solidFill>
          <a:ln w="19050">
            <a:solidFill>
              <a:srgbClr val="FF0066"/>
            </a:solidFill>
            <a:prstDash val="lgDash"/>
          </a:ln>
        </p:spPr>
        <p:txBody>
          <a:bodyPr wrap="square" rtlCol="0">
            <a:spAutoFit/>
          </a:bodyPr>
          <a:lstStyle/>
          <a:p>
            <a:r>
              <a:rPr lang="en-US" sz="4800" b="1" smtClean="0">
                <a:solidFill>
                  <a:srgbClr val="002060"/>
                </a:solidFill>
                <a:latin typeface="UTM Avo" panose="02040603050506020204" pitchFamily="18" charset="0"/>
              </a:rPr>
              <a:t>Xử lí tình huống</a:t>
            </a:r>
            <a:endParaRPr lang="en-US" sz="4800" b="1">
              <a:solidFill>
                <a:srgbClr val="002060"/>
              </a:solidFill>
              <a:latin typeface="UTM Avo" panose="02040603050506020204" pitchFamily="18" charset="0"/>
            </a:endParaRPr>
          </a:p>
        </p:txBody>
      </p:sp>
      <p:grpSp>
        <p:nvGrpSpPr>
          <p:cNvPr id="5" name="Group 4"/>
          <p:cNvGrpSpPr/>
          <p:nvPr/>
        </p:nvGrpSpPr>
        <p:grpSpPr>
          <a:xfrm>
            <a:off x="245686" y="2621783"/>
            <a:ext cx="7873604" cy="3615243"/>
            <a:chOff x="245686" y="2621783"/>
            <a:chExt cx="7873604" cy="3615243"/>
          </a:xfrm>
          <a:solidFill>
            <a:srgbClr val="FFC000"/>
          </a:solidFill>
        </p:grpSpPr>
        <p:sp>
          <p:nvSpPr>
            <p:cNvPr id="6" name="Rectangle: Rounded Corners 3">
              <a:extLst>
                <a:ext uri="{FF2B5EF4-FFF2-40B4-BE49-F238E27FC236}">
                  <a16:creationId xmlns:a16="http://schemas.microsoft.com/office/drawing/2014/main" xmlns="" id="{38C287E1-792E-5DAB-5E8C-A15B48A11131}"/>
                </a:ext>
              </a:extLst>
            </p:cNvPr>
            <p:cNvSpPr/>
            <p:nvPr/>
          </p:nvSpPr>
          <p:spPr>
            <a:xfrm>
              <a:off x="245686" y="2621783"/>
              <a:ext cx="7873604" cy="3615243"/>
            </a:xfrm>
            <a:prstGeom prst="roundRect">
              <a:avLst>
                <a:gd name="adj" fmla="val 25192"/>
              </a:avLst>
            </a:prstGeom>
            <a:grp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7" name="TextBox 6">
              <a:extLst>
                <a:ext uri="{FF2B5EF4-FFF2-40B4-BE49-F238E27FC236}">
                  <a16:creationId xmlns:a16="http://schemas.microsoft.com/office/drawing/2014/main" xmlns="" id="{9F3AFB7C-322C-AEA4-D369-E0B1A6C573F1}"/>
                </a:ext>
              </a:extLst>
            </p:cNvPr>
            <p:cNvSpPr txBox="1"/>
            <p:nvPr/>
          </p:nvSpPr>
          <p:spPr>
            <a:xfrm>
              <a:off x="518615" y="2937276"/>
              <a:ext cx="7342495" cy="2862322"/>
            </a:xfrm>
            <a:prstGeom prst="rect">
              <a:avLst/>
            </a:prstGeom>
            <a:grpFill/>
          </p:spPr>
          <p:txBody>
            <a:bodyPr wrap="square" rtlCol="0">
              <a:spAutoFit/>
            </a:bodyPr>
            <a:lstStyle/>
            <a:p>
              <a:pPr algn="just"/>
              <a:r>
                <a:rPr lang="en-US" sz="3600" b="1" smtClean="0">
                  <a:solidFill>
                    <a:srgbClr val="002060"/>
                  </a:solidFill>
                  <a:latin typeface="Cambria" panose="02040503050406030204" pitchFamily="18" charset="0"/>
                </a:rPr>
                <a:t>   Bố mẹ hứa sinh nhật em sẽ mua quà và dẫn em đi sở thú chơi nhưng bố mẹ lại bận việc đột xuất nên không dẫn em đi chơi khiến em rất buồn.</a:t>
              </a:r>
              <a:endParaRPr lang="vi-VN" sz="3600" b="1" dirty="0">
                <a:solidFill>
                  <a:srgbClr val="002060"/>
                </a:solidFill>
                <a:latin typeface="Cambria" panose="02040503050406030204" pitchFamily="18" charset="0"/>
              </a:endParaRPr>
            </a:p>
          </p:txBody>
        </p:sp>
      </p:grpSp>
      <p:pic>
        <p:nvPicPr>
          <p:cNvPr id="8" name="Picture 7">
            <a:hlinkClick r:id="rId5" action="ppaction://hlinksldjump"/>
          </p:cNvPr>
          <p:cNvPicPr>
            <a:picLocks noChangeAspect="1"/>
          </p:cNvPicPr>
          <p:nvPr/>
        </p:nvPicPr>
        <p:blipFill>
          <a:blip r:embed="rId6"/>
          <a:stretch>
            <a:fillRect/>
          </a:stretch>
        </p:blipFill>
        <p:spPr>
          <a:xfrm>
            <a:off x="10637385" y="6127343"/>
            <a:ext cx="1554615" cy="859611"/>
          </a:xfrm>
          <a:prstGeom prst="rect">
            <a:avLst/>
          </a:prstGeom>
        </p:spPr>
      </p:pic>
    </p:spTree>
    <p:extLst>
      <p:ext uri="{BB962C8B-B14F-4D97-AF65-F5344CB8AC3E}">
        <p14:creationId xmlns:p14="http://schemas.microsoft.com/office/powerpoint/2010/main" val="15641432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4788" b="97152" l="2535" r="97773">
                        <a14:foregroundMark x1="70968" y1="24970" x2="72888" y2="34667"/>
                        <a14:foregroundMark x1="34255" y1="51636" x2="71198" y2="63818"/>
                        <a14:foregroundMark x1="77727" y1="53152" x2="53149" y2="59636"/>
                      </a14:backgroundRemoval>
                    </a14:imgEffect>
                  </a14:imgLayer>
                </a14:imgProps>
              </a:ext>
              <a:ext uri="{28A0092B-C50C-407E-A947-70E740481C1C}">
                <a14:useLocalDpi xmlns:a14="http://schemas.microsoft.com/office/drawing/2010/main" val="0"/>
              </a:ext>
            </a:extLst>
          </a:blip>
          <a:stretch>
            <a:fillRect/>
          </a:stretch>
        </p:blipFill>
        <p:spPr>
          <a:xfrm flipH="1">
            <a:off x="7707084" y="1025325"/>
            <a:ext cx="4859383" cy="6224561"/>
          </a:xfrm>
          <a:prstGeom prst="rect">
            <a:avLst/>
          </a:prstGeom>
        </p:spPr>
      </p:pic>
      <p:sp>
        <p:nvSpPr>
          <p:cNvPr id="4" name="TextBox 3"/>
          <p:cNvSpPr txBox="1"/>
          <p:nvPr/>
        </p:nvSpPr>
        <p:spPr>
          <a:xfrm>
            <a:off x="3098040" y="403118"/>
            <a:ext cx="5199797" cy="830997"/>
          </a:xfrm>
          <a:prstGeom prst="rect">
            <a:avLst/>
          </a:prstGeom>
          <a:solidFill>
            <a:schemeClr val="bg1"/>
          </a:solidFill>
          <a:ln w="19050">
            <a:solidFill>
              <a:srgbClr val="FF0066"/>
            </a:solidFill>
            <a:prstDash val="lgDash"/>
          </a:ln>
        </p:spPr>
        <p:txBody>
          <a:bodyPr wrap="square" rtlCol="0">
            <a:spAutoFit/>
          </a:bodyPr>
          <a:lstStyle/>
          <a:p>
            <a:r>
              <a:rPr lang="en-US" sz="4800" b="1" smtClean="0">
                <a:solidFill>
                  <a:srgbClr val="002060"/>
                </a:solidFill>
                <a:latin typeface="UTM Avo" panose="02040603050506020204" pitchFamily="18" charset="0"/>
              </a:rPr>
              <a:t>Xử lí tình huống</a:t>
            </a:r>
            <a:endParaRPr lang="en-US" sz="4800" b="1">
              <a:solidFill>
                <a:srgbClr val="002060"/>
              </a:solidFill>
              <a:latin typeface="UTM Avo" panose="02040603050506020204" pitchFamily="18" charset="0"/>
            </a:endParaRPr>
          </a:p>
        </p:txBody>
      </p:sp>
      <p:grpSp>
        <p:nvGrpSpPr>
          <p:cNvPr id="5" name="Group 4"/>
          <p:cNvGrpSpPr/>
          <p:nvPr/>
        </p:nvGrpSpPr>
        <p:grpSpPr>
          <a:xfrm>
            <a:off x="245686" y="2621783"/>
            <a:ext cx="7873604" cy="3615243"/>
            <a:chOff x="245686" y="2621783"/>
            <a:chExt cx="7873604" cy="3615243"/>
          </a:xfrm>
          <a:solidFill>
            <a:srgbClr val="FFFF66"/>
          </a:solidFill>
        </p:grpSpPr>
        <p:sp>
          <p:nvSpPr>
            <p:cNvPr id="6" name="Rectangle: Rounded Corners 3">
              <a:extLst>
                <a:ext uri="{FF2B5EF4-FFF2-40B4-BE49-F238E27FC236}">
                  <a16:creationId xmlns:a16="http://schemas.microsoft.com/office/drawing/2014/main" xmlns="" id="{38C287E1-792E-5DAB-5E8C-A15B48A11131}"/>
                </a:ext>
              </a:extLst>
            </p:cNvPr>
            <p:cNvSpPr/>
            <p:nvPr/>
          </p:nvSpPr>
          <p:spPr>
            <a:xfrm>
              <a:off x="245686" y="2621783"/>
              <a:ext cx="7873604" cy="3615243"/>
            </a:xfrm>
            <a:prstGeom prst="roundRect">
              <a:avLst>
                <a:gd name="adj" fmla="val 25192"/>
              </a:avLst>
            </a:prstGeom>
            <a:grp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7" name="TextBox 6">
              <a:extLst>
                <a:ext uri="{FF2B5EF4-FFF2-40B4-BE49-F238E27FC236}">
                  <a16:creationId xmlns:a16="http://schemas.microsoft.com/office/drawing/2014/main" xmlns="" id="{9F3AFB7C-322C-AEA4-D369-E0B1A6C573F1}"/>
                </a:ext>
              </a:extLst>
            </p:cNvPr>
            <p:cNvSpPr txBox="1"/>
            <p:nvPr/>
          </p:nvSpPr>
          <p:spPr>
            <a:xfrm>
              <a:off x="518615" y="2937276"/>
              <a:ext cx="7342495" cy="2554545"/>
            </a:xfrm>
            <a:prstGeom prst="rect">
              <a:avLst/>
            </a:prstGeom>
            <a:grpFill/>
          </p:spPr>
          <p:txBody>
            <a:bodyPr wrap="square" rtlCol="0">
              <a:spAutoFit/>
            </a:bodyPr>
            <a:lstStyle/>
            <a:p>
              <a:pPr algn="just"/>
              <a:r>
                <a:rPr lang="en-US" sz="4000" b="1" smtClean="0">
                  <a:solidFill>
                    <a:srgbClr val="002060"/>
                  </a:solidFill>
                  <a:latin typeface="Cambria" panose="02040503050406030204" pitchFamily="18" charset="0"/>
                </a:rPr>
                <a:t>  Hôm nay em mặc một chiếc áo mới đến lớp, các bạn chê chiếc áo của em là “quê mùa” khiến em rất bực bội.</a:t>
              </a:r>
              <a:endParaRPr lang="vi-VN" sz="4000" b="1" dirty="0">
                <a:solidFill>
                  <a:srgbClr val="002060"/>
                </a:solidFill>
                <a:latin typeface="Cambria" panose="02040503050406030204" pitchFamily="18" charset="0"/>
              </a:endParaRPr>
            </a:p>
          </p:txBody>
        </p:sp>
      </p:grpSp>
      <p:pic>
        <p:nvPicPr>
          <p:cNvPr id="8" name="Picture 7"/>
          <p:cNvPicPr>
            <a:picLocks noChangeAspect="1"/>
          </p:cNvPicPr>
          <p:nvPr/>
        </p:nvPicPr>
        <p:blipFill>
          <a:blip r:embed="rId4"/>
          <a:stretch>
            <a:fillRect/>
          </a:stretch>
        </p:blipFill>
        <p:spPr>
          <a:xfrm>
            <a:off x="55656" y="-204948"/>
            <a:ext cx="2704796" cy="2704796"/>
          </a:xfrm>
          <a:prstGeom prst="rect">
            <a:avLst/>
          </a:prstGeom>
        </p:spPr>
      </p:pic>
      <p:pic>
        <p:nvPicPr>
          <p:cNvPr id="9" name="Picture 8">
            <a:hlinkClick r:id="rId5" action="ppaction://hlinksldjump"/>
          </p:cNvPr>
          <p:cNvPicPr>
            <a:picLocks noChangeAspect="1"/>
          </p:cNvPicPr>
          <p:nvPr/>
        </p:nvPicPr>
        <p:blipFill>
          <a:blip r:embed="rId6"/>
          <a:stretch>
            <a:fillRect/>
          </a:stretch>
        </p:blipFill>
        <p:spPr>
          <a:xfrm>
            <a:off x="10637385" y="6127343"/>
            <a:ext cx="1554615" cy="859611"/>
          </a:xfrm>
          <a:prstGeom prst="rect">
            <a:avLst/>
          </a:prstGeom>
        </p:spPr>
      </p:pic>
    </p:spTree>
    <p:extLst>
      <p:ext uri="{BB962C8B-B14F-4D97-AF65-F5344CB8AC3E}">
        <p14:creationId xmlns:p14="http://schemas.microsoft.com/office/powerpoint/2010/main" val="38990461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306</TotalTime>
  <Words>567</Words>
  <Application>Microsoft Office PowerPoint</Application>
  <PresentationFormat>Custom</PresentationFormat>
  <Paragraphs>68</Paragraphs>
  <Slides>24</Slides>
  <Notes>2</Notes>
  <HiddenSlides>0</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24</vt:i4>
      </vt:variant>
    </vt:vector>
  </HeadingPairs>
  <TitlesOfParts>
    <vt:vector size="47" baseType="lpstr">
      <vt:lpstr>Arial</vt:lpstr>
      <vt:lpstr>DengXian</vt:lpstr>
      <vt:lpstr>inpin heiti</vt:lpstr>
      <vt:lpstr>#9Slide07 HoneyCream</vt:lpstr>
      <vt:lpstr>SVN-Ready</vt:lpstr>
      <vt:lpstr>SVN-Newton</vt:lpstr>
      <vt:lpstr>等线</vt:lpstr>
      <vt:lpstr>思源黑体 CN Bold</vt:lpstr>
      <vt:lpstr>Calibri</vt:lpstr>
      <vt:lpstr>Times New Roman</vt:lpstr>
      <vt:lpstr>UTM Aptima</vt:lpstr>
      <vt:lpstr>思源黑体 CN Regular</vt:lpstr>
      <vt:lpstr>UTM Hanzel</vt:lpstr>
      <vt:lpstr>UTM Avo</vt:lpstr>
      <vt:lpstr>#9Slide05 VL Fadilla</vt:lpstr>
      <vt:lpstr>UTM Guanine</vt:lpstr>
      <vt:lpstr>SVN-Poky's</vt:lpstr>
      <vt:lpstr>#9Slide05 SVNHaptic Script</vt:lpstr>
      <vt:lpstr>Cambria</vt:lpstr>
      <vt:lpstr>#9Slide05 Bodega Script</vt:lpstr>
      <vt:lpstr>#9Slide05 SVNSteady</vt:lpstr>
      <vt:lpstr>Tahoma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A</cp:lastModifiedBy>
  <cp:revision>31</cp:revision>
  <dcterms:created xsi:type="dcterms:W3CDTF">2023-02-18T16:47:45Z</dcterms:created>
  <dcterms:modified xsi:type="dcterms:W3CDTF">2024-02-27T03:06:29Z</dcterms:modified>
</cp:coreProperties>
</file>