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23"/>
  </p:notesMasterIdLst>
  <p:sldIdLst>
    <p:sldId id="257" r:id="rId4"/>
    <p:sldId id="259" r:id="rId5"/>
    <p:sldId id="262" r:id="rId6"/>
    <p:sldId id="280" r:id="rId7"/>
    <p:sldId id="281" r:id="rId8"/>
    <p:sldId id="282" r:id="rId9"/>
    <p:sldId id="283" r:id="rId10"/>
    <p:sldId id="265" r:id="rId11"/>
    <p:sldId id="284" r:id="rId12"/>
    <p:sldId id="268" r:id="rId13"/>
    <p:sldId id="285" r:id="rId14"/>
    <p:sldId id="287"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1206"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98D99-618B-415F-B3E5-6B05F7B89CD3}"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66EA4-1068-4421-B9DD-B184E509035B}" type="slidenum">
              <a:rPr lang="en-US" smtClean="0"/>
              <a:t>‹#›</a:t>
            </a:fld>
            <a:endParaRPr lang="en-US"/>
          </a:p>
        </p:txBody>
      </p:sp>
    </p:spTree>
    <p:extLst>
      <p:ext uri="{BB962C8B-B14F-4D97-AF65-F5344CB8AC3E}">
        <p14:creationId xmlns:p14="http://schemas.microsoft.com/office/powerpoint/2010/main" val="346118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400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642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17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6768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7671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052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 (Thầy cô tự cài hyperlink)</a:t>
            </a:r>
          </a:p>
          <a:p>
            <a:r>
              <a:rPr lang="en-US" b="1"/>
              <a:t>Game by Măng Non – Tài liệu Tiểu học, cấm sử dụng để buôn bán và reup dưới mọi hình thức. </a:t>
            </a:r>
          </a:p>
          <a:p>
            <a:r>
              <a:rPr lang="en-US" i="1"/>
              <a:t>Nhất là cô Hương Thảo.</a:t>
            </a:r>
          </a:p>
          <a:p>
            <a:pPr marL="0" lvl="0" indent="0" algn="l" rtl="0">
              <a:spcBef>
                <a:spcPts val="0"/>
              </a:spcBef>
              <a:spcAft>
                <a:spcPts val="0"/>
              </a:spcAft>
              <a:buNone/>
            </a:pPr>
            <a:endParaRPr/>
          </a:p>
        </p:txBody>
      </p:sp>
    </p:spTree>
    <p:extLst>
      <p:ext uri="{BB962C8B-B14F-4D97-AF65-F5344CB8AC3E}">
        <p14:creationId xmlns:p14="http://schemas.microsoft.com/office/powerpoint/2010/main" val="410132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157554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23685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xmlns=""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xmlns=""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xmlns=""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xmlns=""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spTree>
    <p:extLst>
      <p:ext uri="{BB962C8B-B14F-4D97-AF65-F5344CB8AC3E}">
        <p14:creationId xmlns:p14="http://schemas.microsoft.com/office/powerpoint/2010/main" val="2709350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61393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74589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xmlns=""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xmlns=""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xmlns=""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xmlns=""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xmlns=""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xmlns=""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xmlns=""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xmlns=""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xmlns=""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xmlns=""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3577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324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xmlns=""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xmlns=""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xmlns=""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xmlns=""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8" name="图片 17">
            <a:extLst>
              <a:ext uri="{FF2B5EF4-FFF2-40B4-BE49-F238E27FC236}">
                <a16:creationId xmlns:a16="http://schemas.microsoft.com/office/drawing/2014/main" xmlns=""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0"/>
            <a:ext cx="5800232" cy="5454981"/>
          </a:xfrm>
          <a:prstGeom prst="rect">
            <a:avLst/>
          </a:prstGeom>
        </p:spPr>
      </p:pic>
    </p:spTree>
    <p:extLst>
      <p:ext uri="{BB962C8B-B14F-4D97-AF65-F5344CB8AC3E}">
        <p14:creationId xmlns:p14="http://schemas.microsoft.com/office/powerpoint/2010/main" val="53457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xmlns=""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126979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6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2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0749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5593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xmlns=""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729474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9762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68486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344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35630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86862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xmlns=""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xmlns=""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xmlns=""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xmlns=""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xmlns=""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xmlns=""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xmlns=""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xmlns=""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xmlns=""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xmlns=""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519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00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289033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127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90202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0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83129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44462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76521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4396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1775728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3408544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277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29982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9203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1884657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6988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3747880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26533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3566024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0442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7156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015860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58621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1108849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812476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09696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9669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605304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1360371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90342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3306657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2394309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1136667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227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949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2360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5027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image" Target="../media/image4.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4" name="Picture 3">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0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21" name="Picture 20">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2" name="Picture 21">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3" name="TextBox 3">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5"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26"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8" name="Picture 27">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9" name="Picture 28">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0" name="Picture 29">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1" name="TextBox 30">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2" name="TextBox 31">
            <a:extLst>
              <a:ext uri="{FF2B5EF4-FFF2-40B4-BE49-F238E27FC236}">
                <a16:creationId xmlns:a16="http://schemas.microsoft.com/office/drawing/2014/main" xmlns=""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77187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750" fill="hold"/>
                                        <p:tgtEl>
                                          <p:spTgt spid="31"/>
                                        </p:tgtEl>
                                        <p:attrNameLst>
                                          <p:attrName>ppt_w</p:attrName>
                                        </p:attrNameLst>
                                      </p:cBhvr>
                                      <p:tavLst>
                                        <p:tav tm="0">
                                          <p:val>
                                            <p:fltVal val="0"/>
                                          </p:val>
                                        </p:tav>
                                        <p:tav tm="100000">
                                          <p:val>
                                            <p:strVal val="#ppt_w"/>
                                          </p:val>
                                        </p:tav>
                                      </p:tavLst>
                                    </p:anim>
                                    <p:anim calcmode="lin" valueType="num">
                                      <p:cBhvr>
                                        <p:cTn id="8" dur="1750" fill="hold"/>
                                        <p:tgtEl>
                                          <p:spTgt spid="31"/>
                                        </p:tgtEl>
                                        <p:attrNameLst>
                                          <p:attrName>ppt_h</p:attrName>
                                        </p:attrNameLst>
                                      </p:cBhvr>
                                      <p:tavLst>
                                        <p:tav tm="0">
                                          <p:val>
                                            <p:fltVal val="0"/>
                                          </p:val>
                                        </p:tav>
                                        <p:tav tm="100000">
                                          <p:val>
                                            <p:strVal val="#ppt_h"/>
                                          </p:val>
                                        </p:tav>
                                      </p:tavLst>
                                    </p:anim>
                                    <p:animEffect transition="in" filter="fade">
                                      <p:cBhvr>
                                        <p:cTn id="9" dur="1750"/>
                                        <p:tgtEl>
                                          <p:spTgt spid="3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xmlns="" id="{1DB366A4-F2A7-BB9D-A1FD-9B255826A631}"/>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xmlns="" id="{C454C1B2-17BF-E30C-884E-6196D85C7D5B}"/>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xmlns=""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3">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xmlns=""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xmlns="" id="{CE1CCDF1-4D9F-FD06-DBF6-B9A4F15DB5F3}"/>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xmlns="" id="{B3E61940-C368-65E9-169B-641FBFA2440C}"/>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xmlns="" id="{DAD18C74-11E0-0B43-30B7-986B8B1C026D}"/>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xmlns="" id="{6ABCB572-C6FD-6D8D-7BAA-A821B8A50B03}"/>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xmlns=""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xmlns=""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endParaRPr>
          </a:p>
        </p:txBody>
      </p:sp>
      <p:sp>
        <p:nvSpPr>
          <p:cNvPr id="17" name="TextBox 16">
            <a:extLst>
              <a:ext uri="{FF2B5EF4-FFF2-40B4-BE49-F238E27FC236}">
                <a16:creationId xmlns:a16="http://schemas.microsoft.com/office/drawing/2014/main" xmlns=""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7873395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9.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microsoft.com/office/2007/relationships/hdphoto" Target="../media/hdphoto6.wdp"/><Relationship Id="rId11" Type="http://schemas.openxmlformats.org/officeDocument/2006/relationships/image" Target="../media/image7.png"/><Relationship Id="rId5" Type="http://schemas.openxmlformats.org/officeDocument/2006/relationships/image" Target="../media/image47.png"/><Relationship Id="rId10" Type="http://schemas.openxmlformats.org/officeDocument/2006/relationships/image" Target="../media/image6.png"/><Relationship Id="rId4" Type="http://schemas.microsoft.com/office/2007/relationships/hdphoto" Target="../media/hdphoto5.wdp"/><Relationship Id="rId9" Type="http://schemas.openxmlformats.org/officeDocument/2006/relationships/image" Target="../media/image49.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5.xm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slide" Target="slide17.xml"/><Relationship Id="rId11" Type="http://schemas.openxmlformats.org/officeDocument/2006/relationships/slide" Target="slide18.xml"/><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58.png"/><Relationship Id="rId5" Type="http://schemas.openxmlformats.org/officeDocument/2006/relationships/slideLayout" Target="../slideLayouts/slideLayout28.xml"/><Relationship Id="rId10" Type="http://schemas.openxmlformats.org/officeDocument/2006/relationships/image" Target="../media/image57.png"/><Relationship Id="rId4" Type="http://schemas.openxmlformats.org/officeDocument/2006/relationships/audio" Target="../media/media2.mp3"/><Relationship Id="rId9" Type="http://schemas.openxmlformats.org/officeDocument/2006/relationships/image" Target="../media/image51.png"/><Relationship Id="rId1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slide" Target="slide14.xml"/><Relationship Id="rId5" Type="http://schemas.openxmlformats.org/officeDocument/2006/relationships/slideLayout" Target="../slideLayouts/slideLayout52.xml"/><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14.xml"/><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slide" Target="slide5.xml"/><Relationship Id="rId5" Type="http://schemas.openxmlformats.org/officeDocument/2006/relationships/slideLayout" Target="../slideLayouts/slideLayout52.xml"/><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42.png"/><Relationship Id="rId4" Type="http://schemas.openxmlformats.org/officeDocument/2006/relationships/image" Target="../media/image19.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18" Type="http://schemas.openxmlformats.org/officeDocument/2006/relationships/image" Target="../media/image64.png"/><Relationship Id="rId17" Type="http://schemas.openxmlformats.org/officeDocument/2006/relationships/image" Target="../media/image21.sv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40.png"/><Relationship Id="rId11"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9622" y="1653462"/>
            <a:ext cx="5880172" cy="5563675"/>
          </a:xfrm>
          <a:prstGeom prst="rect">
            <a:avLst/>
          </a:prstGeom>
        </p:spPr>
      </p:pic>
      <p:pic>
        <p:nvPicPr>
          <p:cNvPr id="16"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0800000">
            <a:off x="11025051" y="4160295"/>
            <a:ext cx="1166949" cy="1478903"/>
          </a:xfrm>
          <a:prstGeom prst="rect">
            <a:avLst/>
          </a:prstGeom>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2698" y="-11027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485" y="4728832"/>
            <a:ext cx="1459735" cy="2161422"/>
          </a:xfrm>
          <a:prstGeom prst="rect">
            <a:avLst/>
          </a:prstGeom>
        </p:spPr>
      </p:pic>
      <p:pic>
        <p:nvPicPr>
          <p:cNvPr id="26" name="图片 20">
            <a:extLst>
              <a:ext uri="{FF2B5EF4-FFF2-40B4-BE49-F238E27FC236}">
                <a16:creationId xmlns:a16="http://schemas.microsoft.com/office/drawing/2014/main" xmlns="" id="{3CD6FCDD-4165-4122-AB63-1F4E9C1BD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72" y="16493"/>
            <a:ext cx="908156" cy="1135195"/>
          </a:xfrm>
          <a:prstGeom prst="rect">
            <a:avLst/>
          </a:prstGeom>
        </p:spPr>
      </p:pic>
      <p:pic>
        <p:nvPicPr>
          <p:cNvPr id="30" name="Picture 29"/>
          <p:cNvPicPr>
            <a:picLocks noChangeAspect="1"/>
          </p:cNvPicPr>
          <p:nvPr/>
        </p:nvPicPr>
        <p:blipFill>
          <a:blip r:embed="rId7"/>
          <a:stretch>
            <a:fillRect/>
          </a:stretch>
        </p:blipFill>
        <p:spPr>
          <a:xfrm>
            <a:off x="4734764" y="684452"/>
            <a:ext cx="3395766" cy="2139881"/>
          </a:xfrm>
          <a:prstGeom prst="rect">
            <a:avLst/>
          </a:prstGeom>
        </p:spPr>
      </p:pic>
      <p:pic>
        <p:nvPicPr>
          <p:cNvPr id="39" name="Picture 38"/>
          <p:cNvPicPr>
            <a:picLocks noChangeAspect="1"/>
          </p:cNvPicPr>
          <p:nvPr/>
        </p:nvPicPr>
        <p:blipFill>
          <a:blip r:embed="rId8"/>
          <a:stretch>
            <a:fillRect/>
          </a:stretch>
        </p:blipFill>
        <p:spPr>
          <a:xfrm>
            <a:off x="8130530" y="4657424"/>
            <a:ext cx="1926503" cy="1457070"/>
          </a:xfrm>
          <a:prstGeom prst="rect">
            <a:avLst/>
          </a:prstGeom>
        </p:spPr>
      </p:pic>
      <p:pic>
        <p:nvPicPr>
          <p:cNvPr id="13"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9">
            <a:extLst>
              <a:ext uri="{28A0092B-C50C-407E-A947-70E740481C1C}">
                <a14:useLocalDpi xmlns:a14="http://schemas.microsoft.com/office/drawing/2010/main" val="0"/>
              </a:ext>
            </a:extLst>
          </a:blip>
          <a:srcRect t="42392" b="5209"/>
          <a:stretch/>
        </p:blipFill>
        <p:spPr>
          <a:xfrm rot="10800000">
            <a:off x="10653486" y="5139596"/>
            <a:ext cx="1538514" cy="1949797"/>
          </a:xfrm>
          <a:prstGeom prst="rect">
            <a:avLst/>
          </a:prstGeom>
        </p:spPr>
      </p:pic>
      <p:pic>
        <p:nvPicPr>
          <p:cNvPr id="2" name="Picture 1"/>
          <p:cNvPicPr>
            <a:picLocks noChangeAspect="1"/>
          </p:cNvPicPr>
          <p:nvPr/>
        </p:nvPicPr>
        <p:blipFill>
          <a:blip r:embed="rId10"/>
          <a:stretch>
            <a:fillRect/>
          </a:stretch>
        </p:blipFill>
        <p:spPr>
          <a:xfrm>
            <a:off x="786279" y="298483"/>
            <a:ext cx="4669941" cy="1072989"/>
          </a:xfrm>
          <a:prstGeom prst="rect">
            <a:avLst/>
          </a:prstGeom>
        </p:spPr>
      </p:pic>
      <p:pic>
        <p:nvPicPr>
          <p:cNvPr id="3" name="Picture 2"/>
          <p:cNvPicPr>
            <a:picLocks noChangeAspect="1"/>
          </p:cNvPicPr>
          <p:nvPr/>
        </p:nvPicPr>
        <p:blipFill>
          <a:blip r:embed="rId11"/>
          <a:stretch>
            <a:fillRect/>
          </a:stretch>
        </p:blipFill>
        <p:spPr>
          <a:xfrm>
            <a:off x="1806282" y="1962962"/>
            <a:ext cx="9541067" cy="3456732"/>
          </a:xfrm>
          <a:prstGeom prst="rect">
            <a:avLst/>
          </a:prstGeom>
        </p:spPr>
      </p:pic>
    </p:spTree>
    <p:extLst>
      <p:ext uri="{BB962C8B-B14F-4D97-AF65-F5344CB8AC3E}">
        <p14:creationId xmlns:p14="http://schemas.microsoft.com/office/powerpoint/2010/main" val="730864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xmlns=""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xmlns=""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xmlns=""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rPr>
                <a:t>Trò</a:t>
              </a:r>
              <a:r>
                <a:rPr kumimoji="0" lang="en-US" sz="5400" b="1" i="0" u="none" strike="noStrike" kern="1200" cap="none" spc="0" normalizeH="0" noProof="0" dirty="0" smtClean="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00B0A3"/>
                  </a:solidFill>
                  <a:effectLst/>
                  <a:uLnTx/>
                  <a:uFillTx/>
                  <a:latin typeface="Cambria" panose="02040503050406030204" pitchFamily="18" charset="0"/>
                  <a:ea typeface="Cambria" panose="02040503050406030204" pitchFamily="18" charset="0"/>
                </a:rPr>
                <a:t>chơi</a:t>
              </a:r>
              <a:r>
                <a:rPr kumimoji="0" lang="en-US" sz="5400" b="1" i="0" u="none" strike="noStrike" kern="1200" cap="none" spc="0" normalizeH="0" noProof="0" dirty="0" smtClean="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00B0A3"/>
                  </a:solidFill>
                  <a:effectLst/>
                  <a:uLnTx/>
                  <a:uFillTx/>
                  <a:latin typeface="Cambria" panose="02040503050406030204" pitchFamily="18" charset="0"/>
                  <a:ea typeface="Cambria" panose="02040503050406030204" pitchFamily="18" charset="0"/>
                </a:rPr>
                <a:t>Vật</a:t>
              </a:r>
              <a:r>
                <a:rPr kumimoji="0" lang="en-US" sz="5400" b="1" i="0" u="none" strike="noStrike" kern="1200" cap="none" spc="0" normalizeH="0" noProof="0" dirty="0" smtClean="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00B0A3"/>
                  </a:solidFill>
                  <a:effectLst/>
                  <a:uLnTx/>
                  <a:uFillTx/>
                  <a:latin typeface="Cambria" panose="02040503050406030204" pitchFamily="18" charset="0"/>
                  <a:ea typeface="Cambria" panose="02040503050406030204" pitchFamily="18" charset="0"/>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xmlns=""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Bài 21: Tìm hiểu cơ quan vận động"/>
          <p:cNvPicPr>
            <a:picLocks noChangeAspect="1" noChangeArrowheads="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25974" y="1904322"/>
            <a:ext cx="72580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8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xmlns=""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xmlns=""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xmlns=""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Trò</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chơi</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Vật</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xmlns=""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2" descr="Bài 21: Tìm hiểu cơ quan vận độ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11839" r="3588"/>
          <a:stretch/>
        </p:blipFill>
        <p:spPr bwMode="auto">
          <a:xfrm>
            <a:off x="658907" y="2731293"/>
            <a:ext cx="4769436" cy="331558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p:cNvSpPr txBox="1">
            <a:spLocks noChangeArrowheads="1"/>
          </p:cNvSpPr>
          <p:nvPr/>
        </p:nvSpPr>
        <p:spPr bwMode="auto">
          <a:xfrm>
            <a:off x="658907" y="2092433"/>
            <a:ext cx="10908979" cy="868774"/>
          </a:xfrm>
          <a:prstGeom prst="rect">
            <a:avLst/>
          </a:prstGeom>
          <a:noFill/>
          <a:ln w="9525">
            <a:noFill/>
            <a:miter lim="800000"/>
            <a:headEnd/>
            <a:tailEnd/>
          </a:ln>
          <a:effectLst/>
        </p:spPr>
        <p:txBody>
          <a:bodyPr anchor="ctr"/>
          <a:lstStyle/>
          <a:p>
            <a:pPr algn="just"/>
            <a:r>
              <a:rPr 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latin typeface="Cambria" panose="02040503050406030204" pitchFamily="18" charset="0"/>
                <a:ea typeface="Cambria" panose="02040503050406030204" pitchFamily="18" charset="0"/>
                <a:cs typeface="Times New Roman" panose="02020603050405020304" pitchFamily="18" charset="0"/>
              </a:rPr>
              <a:t>Có </a:t>
            </a:r>
            <a:r>
              <a:rPr lang="vi-VN" sz="3600" b="1" dirty="0">
                <a:latin typeface="Cambria" panose="02040503050406030204" pitchFamily="18" charset="0"/>
                <a:ea typeface="Cambria" panose="02040503050406030204" pitchFamily="18" charset="0"/>
                <a:cs typeface="Times New Roman" panose="02020603050405020304" pitchFamily="18" charset="0"/>
              </a:rPr>
              <a:t>những cơ, xương và khớp nào tham gia thực hiện động tác vật tay</a:t>
            </a:r>
            <a:r>
              <a:rPr lang="vi-VN" sz="3600" b="1" dirty="0" smtClean="0">
                <a:latin typeface="Cambria" panose="02040503050406030204" pitchFamily="18" charset="0"/>
                <a:ea typeface="Cambria" panose="02040503050406030204" pitchFamily="18" charset="0"/>
                <a:cs typeface="Times New Roman" panose="02020603050405020304" pitchFamily="18" charset="0"/>
              </a:rPr>
              <a:t>?</a:t>
            </a:r>
            <a:endParaRPr lang="en-US" sz="3600" b="1" dirty="0" smtClean="0">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Tx/>
              <a:buChar char="-"/>
            </a:pP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2"/>
          <p:cNvSpPr txBox="1">
            <a:spLocks noChangeArrowheads="1"/>
          </p:cNvSpPr>
          <p:nvPr/>
        </p:nvSpPr>
        <p:spPr bwMode="auto">
          <a:xfrm>
            <a:off x="5291428" y="2852714"/>
            <a:ext cx="6541986" cy="2772146"/>
          </a:xfrm>
          <a:prstGeom prst="rect">
            <a:avLst/>
          </a:prstGeom>
          <a:noFill/>
          <a:ln w="9525">
            <a:noFill/>
            <a:miter lim="800000"/>
            <a:headEnd/>
            <a:tailEnd/>
          </a:ln>
          <a:effectLst/>
        </p:spPr>
        <p:txBody>
          <a:bodyPr anchor="ctr"/>
          <a:lstStyle/>
          <a:p>
            <a:pPr algn="just"/>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Khi tham gia thực hiện động tác vật tay có cơ cánh tay, khớp khuỷu tay, khớp vai và xương tay.</a:t>
            </a:r>
            <a:endParaRPr lang="vi-VN" sz="4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18287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xmlns=""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xmlns=""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xmlns=""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Trò</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chơi</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Vật</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xmlns=""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2" descr="Bài 21: Tìm hiểu cơ quan vận độ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11839" r="3588"/>
          <a:stretch/>
        </p:blipFill>
        <p:spPr bwMode="auto">
          <a:xfrm>
            <a:off x="658907" y="2731293"/>
            <a:ext cx="4769436" cy="33155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p:cNvSpPr txBox="1">
            <a:spLocks noChangeArrowheads="1"/>
          </p:cNvSpPr>
          <p:nvPr/>
        </p:nvSpPr>
        <p:spPr bwMode="auto">
          <a:xfrm>
            <a:off x="928731" y="2027153"/>
            <a:ext cx="10365183" cy="540325"/>
          </a:xfrm>
          <a:prstGeom prst="rect">
            <a:avLst/>
          </a:prstGeom>
          <a:noFill/>
          <a:ln w="9525">
            <a:noFill/>
            <a:miter lim="800000"/>
            <a:headEnd/>
            <a:tailEnd/>
          </a:ln>
          <a:effectLst/>
        </p:spPr>
        <p:txBody>
          <a:bodyPr anchor="ctr"/>
          <a:lstStyle/>
          <a:p>
            <a:pPr algn="just"/>
            <a:r>
              <a:rPr lang="vi-VN" sz="3600" b="1" dirty="0" smtClean="0">
                <a:latin typeface="Cambria" panose="02040503050406030204" pitchFamily="18" charset="0"/>
                <a:ea typeface="Cambria" panose="02040503050406030204" pitchFamily="18" charset="0"/>
                <a:cs typeface="Times New Roman" panose="02020603050405020304" pitchFamily="18" charset="0"/>
              </a:rPr>
              <a:t>- </a:t>
            </a:r>
            <a:r>
              <a:rPr lang="vi-VN" sz="3600" b="1" dirty="0">
                <a:latin typeface="Cambria" panose="02040503050406030204" pitchFamily="18" charset="0"/>
                <a:ea typeface="Cambria" panose="02040503050406030204" pitchFamily="18" charset="0"/>
                <a:cs typeface="Times New Roman" panose="02020603050405020304" pitchFamily="18" charset="0"/>
              </a:rPr>
              <a:t>Em cảm thấy tay mình thế nào nếu chơi vật tay quá lâu?</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2"/>
          <p:cNvSpPr txBox="1">
            <a:spLocks noChangeArrowheads="1"/>
          </p:cNvSpPr>
          <p:nvPr/>
        </p:nvSpPr>
        <p:spPr bwMode="auto">
          <a:xfrm>
            <a:off x="5181600" y="2507653"/>
            <a:ext cx="6417114" cy="3019666"/>
          </a:xfrm>
          <a:prstGeom prst="rect">
            <a:avLst/>
          </a:prstGeom>
          <a:noFill/>
          <a:ln w="9525">
            <a:noFill/>
            <a:miter lim="800000"/>
            <a:headEnd/>
            <a:tailEnd/>
          </a:ln>
          <a:effectLst/>
        </p:spPr>
        <p:txBody>
          <a:bodyPr anchor="ctr"/>
          <a:lstStyle/>
          <a:p>
            <a:pPr algn="just"/>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Em sẽ thấy mình sẽ bị mỏi cổ tay hoặc đau cơ cánh tay nếu chơi vật tay quá lâu.</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36887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45"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6" name="Group 5"/>
          <p:cNvGrpSpPr/>
          <p:nvPr/>
        </p:nvGrpSpPr>
        <p:grpSpPr>
          <a:xfrm>
            <a:off x="236220" y="-200758"/>
            <a:ext cx="7544524" cy="8719202"/>
            <a:chOff x="-90942" y="-84405"/>
            <a:chExt cx="7544524" cy="8719202"/>
          </a:xfrm>
        </p:grpSpPr>
        <p:grpSp>
          <p:nvGrpSpPr>
            <p:cNvPr id="2" name="Group 1"/>
            <p:cNvGrpSpPr/>
            <p:nvPr/>
          </p:nvGrpSpPr>
          <p:grpSpPr>
            <a:xfrm>
              <a:off x="1551699" y="1776797"/>
              <a:ext cx="5379599" cy="3802906"/>
              <a:chOff x="1865207" y="1855174"/>
              <a:chExt cx="5379599" cy="3802906"/>
            </a:xfrm>
          </p:grpSpPr>
          <p:sp>
            <p:nvSpPr>
              <p:cNvPr id="19" name="圆角矩形 23">
                <a:extLst>
                  <a:ext uri="{FF2B5EF4-FFF2-40B4-BE49-F238E27FC236}">
                    <a16:creationId xmlns:a16="http://schemas.microsoft.com/office/drawing/2014/main" xmlns="" id="{E997E351-F907-47CA-9B11-321687B01F7B}"/>
                  </a:ext>
                </a:extLst>
              </p:cNvPr>
              <p:cNvSpPr/>
              <p:nvPr/>
            </p:nvSpPr>
            <p:spPr>
              <a:xfrm>
                <a:off x="1865207" y="1855175"/>
                <a:ext cx="5335208" cy="3802905"/>
              </a:xfrm>
              <a:prstGeom prst="roundRect">
                <a:avLst>
                  <a:gd name="adj" fmla="val 8340"/>
                </a:avLst>
              </a:prstGeom>
              <a:solidFill>
                <a:schemeClr val="bg1"/>
              </a:solidFill>
              <a:ln w="28575" cap="flat" cmpd="sng" algn="ctr">
                <a:solidFill>
                  <a:srgbClr val="FF0066"/>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0" name="圆角矩形 23">
                <a:extLst>
                  <a:ext uri="{FF2B5EF4-FFF2-40B4-BE49-F238E27FC236}">
                    <a16:creationId xmlns:a16="http://schemas.microsoft.com/office/drawing/2014/main" xmlns="" id="{E997E351-F907-47CA-9B11-321687B01F7B}"/>
                  </a:ext>
                </a:extLst>
              </p:cNvPr>
              <p:cNvSpPr/>
              <p:nvPr/>
            </p:nvSpPr>
            <p:spPr>
              <a:xfrm rot="20917270">
                <a:off x="1909598" y="1855174"/>
                <a:ext cx="5335208" cy="3802905"/>
              </a:xfrm>
              <a:prstGeom prst="roundRect">
                <a:avLst>
                  <a:gd name="adj" fmla="val 8340"/>
                </a:avLst>
              </a:prstGeom>
              <a:solidFill>
                <a:sysClr val="window" lastClr="FFFFFF"/>
              </a:solidFill>
              <a:ln w="28575"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643582" y="-84405"/>
              <a:ext cx="3810000" cy="3619500"/>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0942" y="3333660"/>
              <a:ext cx="5104421" cy="510442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24741" y="3122022"/>
              <a:ext cx="3100936" cy="5512775"/>
            </a:xfrm>
            <a:prstGeom prst="rect">
              <a:avLst/>
            </a:prstGeom>
          </p:spPr>
        </p:pic>
      </p:grpSp>
      <p:pic>
        <p:nvPicPr>
          <p:cNvPr id="11" name="图片 10">
            <a:extLst>
              <a:ext uri="{FF2B5EF4-FFF2-40B4-BE49-F238E27FC236}">
                <a16:creationId xmlns:a16="http://schemas.microsoft.com/office/drawing/2014/main" xmlns="" id="{AFF01545-54C3-4B59-AB18-9144EAB4F7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3376" y="1110837"/>
            <a:ext cx="6096012" cy="6096012"/>
          </a:xfrm>
          <a:prstGeom prst="rect">
            <a:avLst/>
          </a:prstGeom>
        </p:spPr>
      </p:pic>
      <p:pic>
        <p:nvPicPr>
          <p:cNvPr id="23" name="图片 9">
            <a:extLst>
              <a:ext uri="{FF2B5EF4-FFF2-40B4-BE49-F238E27FC236}">
                <a16:creationId xmlns:a16="http://schemas.microsoft.com/office/drawing/2014/main" xmlns="" id="{7B43423C-9F8F-45F7-A265-B2AE51BC7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24" name="图片 11">
            <a:extLst>
              <a:ext uri="{FF2B5EF4-FFF2-40B4-BE49-F238E27FC236}">
                <a16:creationId xmlns:a16="http://schemas.microsoft.com/office/drawing/2014/main" xmlns="" id="{33D73B7C-138D-4058-921B-FCF6848313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58" y="1676347"/>
            <a:ext cx="1538514" cy="3721058"/>
          </a:xfrm>
          <a:prstGeom prst="rect">
            <a:avLst/>
          </a:prstGeom>
        </p:spPr>
      </p:pic>
      <p:pic>
        <p:nvPicPr>
          <p:cNvPr id="26" name="图片 13">
            <a:extLst>
              <a:ext uri="{FF2B5EF4-FFF2-40B4-BE49-F238E27FC236}">
                <a16:creationId xmlns:a16="http://schemas.microsoft.com/office/drawing/2014/main" xmlns="" id="{8E7FEC80-A326-4DBF-8BE6-4CF54E262F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8430" y="745252"/>
            <a:ext cx="5522458" cy="1496860"/>
          </a:xfrm>
          <a:prstGeom prst="rect">
            <a:avLst/>
          </a:prstGeom>
        </p:spPr>
      </p:pic>
      <p:pic>
        <p:nvPicPr>
          <p:cNvPr id="30"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42392" b="5209"/>
          <a:stretch/>
        </p:blipFill>
        <p:spPr>
          <a:xfrm>
            <a:off x="15486" y="-39053"/>
            <a:ext cx="1166949" cy="1478903"/>
          </a:xfrm>
          <a:prstGeom prst="rect">
            <a:avLst/>
          </a:prstGeom>
        </p:spPr>
      </p:pic>
      <p:pic>
        <p:nvPicPr>
          <p:cNvPr id="32"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11">
            <a:extLst>
              <a:ext uri="{28A0092B-C50C-407E-A947-70E740481C1C}">
                <a14:useLocalDpi xmlns:a14="http://schemas.microsoft.com/office/drawing/2010/main" val="0"/>
              </a:ext>
            </a:extLst>
          </a:blip>
          <a:srcRect t="42392" b="5209"/>
          <a:stretch/>
        </p:blipFill>
        <p:spPr>
          <a:xfrm>
            <a:off x="13185" y="4908202"/>
            <a:ext cx="1538514" cy="1949797"/>
          </a:xfrm>
          <a:prstGeom prst="rect">
            <a:avLst/>
          </a:prstGeom>
        </p:spPr>
      </p:pic>
      <p:pic>
        <p:nvPicPr>
          <p:cNvPr id="7" name="Picture 6"/>
          <p:cNvPicPr>
            <a:picLocks noChangeAspect="1"/>
          </p:cNvPicPr>
          <p:nvPr/>
        </p:nvPicPr>
        <p:blipFill>
          <a:blip r:embed="rId14"/>
          <a:stretch>
            <a:fillRect/>
          </a:stretch>
        </p:blipFill>
        <p:spPr>
          <a:xfrm>
            <a:off x="2969576" y="2223747"/>
            <a:ext cx="3170195" cy="3109229"/>
          </a:xfrm>
          <a:prstGeom prst="rect">
            <a:avLst/>
          </a:prstGeom>
        </p:spPr>
      </p:pic>
    </p:spTree>
    <p:extLst>
      <p:ext uri="{BB962C8B-B14F-4D97-AF65-F5344CB8AC3E}">
        <p14:creationId xmlns:p14="http://schemas.microsoft.com/office/powerpoint/2010/main" val="3797229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500" fill="hold"/>
                                        <p:tgtEl>
                                          <p:spTgt spid="45"/>
                                        </p:tgtEl>
                                        <p:attrNameLst>
                                          <p:attrName>ppt_x</p:attrName>
                                        </p:attrNameLst>
                                      </p:cBhvr>
                                      <p:tavLst>
                                        <p:tav tm="0">
                                          <p:val>
                                            <p:strVal val="#ppt_x"/>
                                          </p:val>
                                        </p:tav>
                                        <p:tav tm="100000">
                                          <p:val>
                                            <p:strVal val="#ppt_x"/>
                                          </p:val>
                                        </p:tav>
                                      </p:tavLst>
                                    </p:anim>
                                    <p:anim calcmode="lin" valueType="num">
                                      <p:cBhvr additive="base">
                                        <p:cTn id="12" dur="1500" fill="hold"/>
                                        <p:tgtEl>
                                          <p:spTgt spid="45"/>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hlinkClick r:id="rId3" action="ppaction://hlinksldjump"/>
            <a:extLst>
              <a:ext uri="{FF2B5EF4-FFF2-40B4-BE49-F238E27FC236}">
                <a16:creationId xmlns:a16="http://schemas.microsoft.com/office/drawing/2014/main" xmlns=""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395" name="Picture 394">
            <a:extLst>
              <a:ext uri="{FF2B5EF4-FFF2-40B4-BE49-F238E27FC236}">
                <a16:creationId xmlns:a16="http://schemas.microsoft.com/office/drawing/2014/main" xmlns="" id="{B0D4D271-4BF8-93D7-DE25-90A6F403FD6A}"/>
              </a:ext>
            </a:extLst>
          </p:cNvPr>
          <p:cNvPicPr>
            <a:picLocks noChangeAspect="1"/>
          </p:cNvPicPr>
          <p:nvPr/>
        </p:nvPicPr>
        <p:blipFill>
          <a:blip r:embed="rId5"/>
          <a:stretch>
            <a:fillRect/>
          </a:stretch>
        </p:blipFill>
        <p:spPr>
          <a:xfrm>
            <a:off x="686834" y="150042"/>
            <a:ext cx="10818332" cy="1918437"/>
          </a:xfrm>
          <a:prstGeom prst="rect">
            <a:avLst/>
          </a:prstGeom>
        </p:spPr>
      </p:pic>
      <p:pic>
        <p:nvPicPr>
          <p:cNvPr id="9" name="Picture 8">
            <a:hlinkClick r:id="rId6" action="ppaction://hlinksldjump"/>
            <a:extLst>
              <a:ext uri="{FF2B5EF4-FFF2-40B4-BE49-F238E27FC236}">
                <a16:creationId xmlns:a16="http://schemas.microsoft.com/office/drawing/2014/main" xmlns="" id="{A788F1E3-77FF-6076-6935-8F77D76A8CD7}"/>
              </a:ext>
            </a:extLst>
          </p:cNvPr>
          <p:cNvPicPr>
            <a:picLocks noChangeAspect="1"/>
          </p:cNvPicPr>
          <p:nvPr/>
        </p:nvPicPr>
        <p:blipFill>
          <a:blip r:embed="rId7"/>
          <a:stretch>
            <a:fillRect/>
          </a:stretch>
        </p:blipFill>
        <p:spPr>
          <a:xfrm>
            <a:off x="1155699" y="4636804"/>
            <a:ext cx="3170195" cy="1902117"/>
          </a:xfrm>
          <a:prstGeom prst="rect">
            <a:avLst/>
          </a:prstGeom>
        </p:spPr>
      </p:pic>
      <p:pic>
        <p:nvPicPr>
          <p:cNvPr id="11" name="Picture 10">
            <a:hlinkClick r:id="rId8" action="ppaction://hlinksldjump"/>
            <a:extLst>
              <a:ext uri="{FF2B5EF4-FFF2-40B4-BE49-F238E27FC236}">
                <a16:creationId xmlns:a16="http://schemas.microsoft.com/office/drawing/2014/main" xmlns="" id="{8079B3B3-5085-E641-810C-BA4CFEE7E9D3}"/>
              </a:ext>
            </a:extLst>
          </p:cNvPr>
          <p:cNvPicPr>
            <a:picLocks noChangeAspect="1"/>
          </p:cNvPicPr>
          <p:nvPr/>
        </p:nvPicPr>
        <p:blipFill>
          <a:blip r:embed="rId9"/>
          <a:stretch>
            <a:fillRect/>
          </a:stretch>
        </p:blipFill>
        <p:spPr>
          <a:xfrm>
            <a:off x="9155153" y="1937838"/>
            <a:ext cx="2489275" cy="1582816"/>
          </a:xfrm>
          <a:prstGeom prst="rect">
            <a:avLst/>
          </a:prstGeom>
        </p:spPr>
      </p:pic>
      <p:pic>
        <p:nvPicPr>
          <p:cNvPr id="574" name="Picture 573">
            <a:extLst>
              <a:ext uri="{FF2B5EF4-FFF2-40B4-BE49-F238E27FC236}">
                <a16:creationId xmlns:a16="http://schemas.microsoft.com/office/drawing/2014/main" xmlns="" id="{91D3474E-FC59-B305-FDE4-F8E144716902}"/>
              </a:ext>
            </a:extLst>
          </p:cNvPr>
          <p:cNvPicPr>
            <a:picLocks noChangeAspect="1"/>
          </p:cNvPicPr>
          <p:nvPr/>
        </p:nvPicPr>
        <p:blipFill>
          <a:blip r:embed="rId10"/>
          <a:stretch>
            <a:fillRect/>
          </a:stretch>
        </p:blipFill>
        <p:spPr>
          <a:xfrm>
            <a:off x="4325894" y="1819113"/>
            <a:ext cx="5902595" cy="4464196"/>
          </a:xfrm>
          <a:prstGeom prst="rect">
            <a:avLst/>
          </a:prstGeom>
        </p:spPr>
      </p:pic>
      <p:sp>
        <p:nvSpPr>
          <p:cNvPr id="25" name="Arrow: Right 24">
            <a:hlinkClick r:id="rId11" action="ppaction://hlinksldjump"/>
            <a:extLst>
              <a:ext uri="{FF2B5EF4-FFF2-40B4-BE49-F238E27FC236}">
                <a16:creationId xmlns:a16="http://schemas.microsoft.com/office/drawing/2014/main" xmlns=""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3501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5"/>
                                        </p:tgtEl>
                                        <p:attrNameLst>
                                          <p:attrName>r</p:attrName>
                                        </p:attrNameLst>
                                      </p:cBhvr>
                                    </p:animRot>
                                    <p:animRot by="-240000">
                                      <p:cBhvr>
                                        <p:cTn id="7" dur="200" fill="hold">
                                          <p:stCondLst>
                                            <p:cond delay="200"/>
                                          </p:stCondLst>
                                        </p:cTn>
                                        <p:tgtEl>
                                          <p:spTgt spid="395"/>
                                        </p:tgtEl>
                                        <p:attrNameLst>
                                          <p:attrName>r</p:attrName>
                                        </p:attrNameLst>
                                      </p:cBhvr>
                                    </p:animRot>
                                    <p:animRot by="240000">
                                      <p:cBhvr>
                                        <p:cTn id="8" dur="200" fill="hold">
                                          <p:stCondLst>
                                            <p:cond delay="400"/>
                                          </p:stCondLst>
                                        </p:cTn>
                                        <p:tgtEl>
                                          <p:spTgt spid="395"/>
                                        </p:tgtEl>
                                        <p:attrNameLst>
                                          <p:attrName>r</p:attrName>
                                        </p:attrNameLst>
                                      </p:cBhvr>
                                    </p:animRot>
                                    <p:animRot by="-240000">
                                      <p:cBhvr>
                                        <p:cTn id="9" dur="200" fill="hold">
                                          <p:stCondLst>
                                            <p:cond delay="600"/>
                                          </p:stCondLst>
                                        </p:cTn>
                                        <p:tgtEl>
                                          <p:spTgt spid="395"/>
                                        </p:tgtEl>
                                        <p:attrNameLst>
                                          <p:attrName>r</p:attrName>
                                        </p:attrNameLst>
                                      </p:cBhvr>
                                    </p:animRot>
                                    <p:animRot by="120000">
                                      <p:cBhvr>
                                        <p:cTn id="10" dur="200" fill="hold">
                                          <p:stCondLst>
                                            <p:cond delay="800"/>
                                          </p:stCondLst>
                                        </p:cTn>
                                        <p:tgtEl>
                                          <p:spTgt spid="395"/>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xmlns=""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xmlns=""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2" name="Picture 131">
              <a:extLst>
                <a:ext uri="{FF2B5EF4-FFF2-40B4-BE49-F238E27FC236}">
                  <a16:creationId xmlns:a16="http://schemas.microsoft.com/office/drawing/2014/main" xmlns=""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xmlns="" id="{FC2074F1-C648-0591-217D-14105F86A1FC}"/>
                </a:ext>
              </a:extLst>
            </p:cNvPr>
            <p:cNvSpPr txBox="1"/>
            <p:nvPr/>
          </p:nvSpPr>
          <p:spPr>
            <a:xfrm>
              <a:off x="1274365" y="2028457"/>
              <a:ext cx="2422601"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mặt</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2" name="Group 181">
            <a:extLst>
              <a:ext uri="{FF2B5EF4-FFF2-40B4-BE49-F238E27FC236}">
                <a16:creationId xmlns:a16="http://schemas.microsoft.com/office/drawing/2014/main" xmlns=""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xmlns=""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Rectangle 88">
                <a:extLst>
                  <a:ext uri="{FF2B5EF4-FFF2-40B4-BE49-F238E27FC236}">
                    <a16:creationId xmlns:a16="http://schemas.microsoft.com/office/drawing/2014/main" xmlns=""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0" name="Picture 89">
                <a:hlinkClick r:id="rId8" action="ppaction://hlinksldjump"/>
                <a:extLst>
                  <a:ext uri="{FF2B5EF4-FFF2-40B4-BE49-F238E27FC236}">
                    <a16:creationId xmlns:a16="http://schemas.microsoft.com/office/drawing/2014/main" xmlns=""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xmlns="" id="{1FC9217A-F002-4CBC-34C1-FD13B89B137E}"/>
                </a:ext>
              </a:extLst>
            </p:cNvPr>
            <p:cNvSpPr txBox="1"/>
            <p:nvPr/>
          </p:nvSpPr>
          <p:spPr>
            <a:xfrm>
              <a:off x="1870986" y="507407"/>
              <a:ext cx="629784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Đâu</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là</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tên</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1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loại</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cơ</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trên</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cơ</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thể</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9" name="B">
            <a:extLst>
              <a:ext uri="{FF2B5EF4-FFF2-40B4-BE49-F238E27FC236}">
                <a16:creationId xmlns:a16="http://schemas.microsoft.com/office/drawing/2014/main" xmlns=""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xmlns=""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xmlns=""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TextBox 186">
                <a:extLst>
                  <a:ext uri="{FF2B5EF4-FFF2-40B4-BE49-F238E27FC236}">
                    <a16:creationId xmlns:a16="http://schemas.microsoft.com/office/drawing/2014/main" xmlns="" id="{AA4B26A5-FD14-3D0D-F9F6-EEE57A552564}"/>
                  </a:ext>
                </a:extLst>
              </p:cNvPr>
              <p:cNvSpPr txBox="1"/>
              <p:nvPr/>
            </p:nvSpPr>
            <p:spPr>
              <a:xfrm>
                <a:off x="5721966" y="2000388"/>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chậu</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88" name="Picture 187">
              <a:extLst>
                <a:ext uri="{FF2B5EF4-FFF2-40B4-BE49-F238E27FC236}">
                  <a16:creationId xmlns:a16="http://schemas.microsoft.com/office/drawing/2014/main" xmlns=""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xmlns="" id="{9E80A885-C21B-BDB9-147C-ADF086887AE5}"/>
              </a:ext>
            </a:extLst>
          </p:cNvPr>
          <p:cNvGrpSpPr/>
          <p:nvPr/>
        </p:nvGrpSpPr>
        <p:grpSpPr>
          <a:xfrm>
            <a:off x="310421" y="4455581"/>
            <a:ext cx="5610556" cy="2063756"/>
            <a:chOff x="232815" y="3341685"/>
            <a:chExt cx="4207917" cy="1547817"/>
          </a:xfrm>
        </p:grpSpPr>
        <p:grpSp>
          <p:nvGrpSpPr>
            <p:cNvPr id="184" name="Group 183">
              <a:extLst>
                <a:ext uri="{FF2B5EF4-FFF2-40B4-BE49-F238E27FC236}">
                  <a16:creationId xmlns:a16="http://schemas.microsoft.com/office/drawing/2014/main" xmlns=""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xmlns=""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TextBox 182">
                <a:extLst>
                  <a:ext uri="{FF2B5EF4-FFF2-40B4-BE49-F238E27FC236}">
                    <a16:creationId xmlns:a16="http://schemas.microsoft.com/office/drawing/2014/main" xmlns="" id="{F324A279-65A2-C83F-5FB9-766C3C80DA8B}"/>
                  </a:ext>
                </a:extLst>
              </p:cNvPr>
              <p:cNvSpPr txBox="1"/>
              <p:nvPr/>
            </p:nvSpPr>
            <p:spPr>
              <a:xfrm>
                <a:off x="5611085" y="2056182"/>
                <a:ext cx="2393288"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đầu</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gối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4" name="Picture 173">
              <a:extLst>
                <a:ext uri="{FF2B5EF4-FFF2-40B4-BE49-F238E27FC236}">
                  <a16:creationId xmlns:a16="http://schemas.microsoft.com/office/drawing/2014/main" xmlns=""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xmlns="" id="{83237D00-5F11-4A76-AE16-313A0110BE28}"/>
              </a:ext>
            </a:extLst>
          </p:cNvPr>
          <p:cNvGrpSpPr/>
          <p:nvPr/>
        </p:nvGrpSpPr>
        <p:grpSpPr>
          <a:xfrm>
            <a:off x="6344233" y="4291967"/>
            <a:ext cx="5507120" cy="2206084"/>
            <a:chOff x="4758175" y="3218975"/>
            <a:chExt cx="4130340" cy="1654563"/>
          </a:xfrm>
        </p:grpSpPr>
        <p:grpSp>
          <p:nvGrpSpPr>
            <p:cNvPr id="190" name="Group 189">
              <a:extLst>
                <a:ext uri="{FF2B5EF4-FFF2-40B4-BE49-F238E27FC236}">
                  <a16:creationId xmlns:a16="http://schemas.microsoft.com/office/drawing/2014/main" xmlns=""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xmlns=""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TextBox 191">
                <a:extLst>
                  <a:ext uri="{FF2B5EF4-FFF2-40B4-BE49-F238E27FC236}">
                    <a16:creationId xmlns:a16="http://schemas.microsoft.com/office/drawing/2014/main" xmlns="" id="{1256B378-2137-3495-69C7-A09433217B80}"/>
                  </a:ext>
                </a:extLst>
              </p:cNvPr>
              <p:cNvSpPr txBox="1"/>
              <p:nvPr/>
            </p:nvSpPr>
            <p:spPr>
              <a:xfrm>
                <a:off x="5784592" y="2082850"/>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xương</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5" name="Picture 174">
              <a:extLst>
                <a:ext uri="{FF2B5EF4-FFF2-40B4-BE49-F238E27FC236}">
                  <a16:creationId xmlns:a16="http://schemas.microsoft.com/office/drawing/2014/main" xmlns="" id="{6DB5D399-2338-439C-7513-958107359286}"/>
                </a:ext>
              </a:extLst>
            </p:cNvPr>
            <p:cNvPicPr>
              <a:picLocks noChangeAspect="1"/>
            </p:cNvPicPr>
            <p:nvPr/>
          </p:nvPicPr>
          <p:blipFill>
            <a:blip r:embed="rId12"/>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xmlns=""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7" name="Multiplication Sign 196">
            <a:extLst>
              <a:ext uri="{FF2B5EF4-FFF2-40B4-BE49-F238E27FC236}">
                <a16:creationId xmlns:a16="http://schemas.microsoft.com/office/drawing/2014/main" xmlns="" id="{D554B4FB-F835-8BE1-744C-2F706F204CC5}"/>
              </a:ext>
            </a:extLst>
          </p:cNvPr>
          <p:cNvSpPr/>
          <p:nvPr/>
        </p:nvSpPr>
        <p:spPr>
          <a:xfrm>
            <a:off x="10145404" y="463864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Multiplication Sign 197">
            <a:extLst>
              <a:ext uri="{FF2B5EF4-FFF2-40B4-BE49-F238E27FC236}">
                <a16:creationId xmlns:a16="http://schemas.microsoft.com/office/drawing/2014/main" xmlns="" id="{CB540447-907D-D3B7-91A9-C01FF5AD243A}"/>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Heart 198">
            <a:extLst>
              <a:ext uri="{FF2B5EF4-FFF2-40B4-BE49-F238E27FC236}">
                <a16:creationId xmlns:a16="http://schemas.microsoft.com/office/drawing/2014/main" xmlns=""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0" name="Tiếng nhạc sai">
            <a:hlinkClick r:id="" action="ppaction://media"/>
            <a:extLst>
              <a:ext uri="{FF2B5EF4-FFF2-40B4-BE49-F238E27FC236}">
                <a16:creationId xmlns:a16="http://schemas.microsoft.com/office/drawing/2014/main" xmlns=""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xmlns=""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xmlns=""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xmlns=""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9503" y="5250008"/>
            <a:ext cx="1670421" cy="1670421"/>
          </a:xfrm>
          <a:prstGeom prst="rect">
            <a:avLst/>
          </a:prstGeom>
        </p:spPr>
      </p:pic>
      <p:sp>
        <p:nvSpPr>
          <p:cNvPr id="2" name="Arrow: Right 1">
            <a:hlinkClick r:id="rId14" action="ppaction://hlinksldjump"/>
            <a:extLst>
              <a:ext uri="{FF2B5EF4-FFF2-40B4-BE49-F238E27FC236}">
                <a16:creationId xmlns:a16="http://schemas.microsoft.com/office/drawing/2014/main" xmlns=""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50101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xmlns="" id="{26CCB68B-10E9-1C52-3402-BDC6DA30CC94}"/>
              </a:ext>
            </a:extLst>
          </p:cNvPr>
          <p:cNvGrpSpPr/>
          <p:nvPr/>
        </p:nvGrpSpPr>
        <p:grpSpPr>
          <a:xfrm>
            <a:off x="259063" y="2374668"/>
            <a:ext cx="11145705" cy="1886794"/>
            <a:chOff x="194297" y="1781001"/>
            <a:chExt cx="8359279" cy="1415096"/>
          </a:xfrm>
        </p:grpSpPr>
        <p:sp>
          <p:nvSpPr>
            <p:cNvPr id="3" name="Google Shape;1182;p42">
              <a:extLst>
                <a:ext uri="{FF2B5EF4-FFF2-40B4-BE49-F238E27FC236}">
                  <a16:creationId xmlns:a16="http://schemas.microsoft.com/office/drawing/2014/main" xmlns="" id="{CF0FFA9F-0076-CBCB-40CE-6FEE0F6FDCB4}"/>
                </a:ext>
              </a:extLst>
            </p:cNvPr>
            <p:cNvSpPr/>
            <p:nvPr/>
          </p:nvSpPr>
          <p:spPr>
            <a:xfrm>
              <a:off x="737521" y="1781001"/>
              <a:ext cx="7816055"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A3EE2D74-EF6B-D668-14A6-4037115AB44B}"/>
                </a:ext>
              </a:extLst>
            </p:cNvPr>
            <p:cNvPicPr>
              <a:picLocks noChangeAspect="1"/>
            </p:cNvPicPr>
            <p:nvPr/>
          </p:nvPicPr>
          <p:blipFill>
            <a:blip r:embed="rId6"/>
            <a:stretch>
              <a:fillRect/>
            </a:stretch>
          </p:blipFill>
          <p:spPr>
            <a:xfrm>
              <a:off x="194297" y="1875699"/>
              <a:ext cx="1311812" cy="1320398"/>
            </a:xfrm>
            <a:prstGeom prst="rect">
              <a:avLst/>
            </a:prstGeom>
          </p:spPr>
        </p:pic>
        <p:sp>
          <p:nvSpPr>
            <p:cNvPr id="5" name="TextBox 4">
              <a:extLst>
                <a:ext uri="{FF2B5EF4-FFF2-40B4-BE49-F238E27FC236}">
                  <a16:creationId xmlns:a16="http://schemas.microsoft.com/office/drawing/2014/main" xmlns="" id="{9B494022-3221-5D16-8C2C-703C5BF7F076}"/>
                </a:ext>
              </a:extLst>
            </p:cNvPr>
            <p:cNvSpPr txBox="1"/>
            <p:nvPr/>
          </p:nvSpPr>
          <p:spPr>
            <a:xfrm>
              <a:off x="1377571" y="1925722"/>
              <a:ext cx="6962968" cy="992580"/>
            </a:xfrm>
            <a:prstGeom prst="rect">
              <a:avLst/>
            </a:prstGeom>
            <a:noFill/>
          </p:spPr>
          <p:txBody>
            <a:bodyPr wrap="square" rtlCol="0">
              <a:spAutoFit/>
            </a:bodyPr>
            <a:lstStyle/>
            <a:p>
              <a:pPr lvl="0" algn="just" defTabSz="1219170">
                <a:buClr>
                  <a:srgbClr val="000000"/>
                </a:buClr>
                <a:defRPr/>
              </a:pP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Cơ đùi, khớp </a:t>
              </a:r>
              <a:r>
                <a:rPr lang="en-US" sz="4000" b="1" dirty="0" err="1"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khuỷu</a:t>
              </a:r>
              <a:r>
                <a:rPr lang="en-US" sz="4000" b="1" dirty="0"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tay</a:t>
              </a:r>
              <a:r>
                <a:rPr lang="vi-VN" sz="4000" b="1" dirty="0"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và xương </a:t>
              </a:r>
              <a:r>
                <a:rPr lang="en-US" sz="4000" b="1" dirty="0" err="1"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vai</a:t>
              </a:r>
              <a:r>
                <a:rPr lang="vi-VN" sz="4000" b="1" dirty="0"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đã bị tổn thương.</a:t>
              </a:r>
              <a:endParaRPr kumimoji="0" lang="en-US" sz="4000" b="1" i="0" u="none" strike="noStrike" kern="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 name="B">
            <a:extLst>
              <a:ext uri="{FF2B5EF4-FFF2-40B4-BE49-F238E27FC236}">
                <a16:creationId xmlns:a16="http://schemas.microsoft.com/office/drawing/2014/main" xmlns="" id="{FE5EE01A-DDD7-AB29-5823-C6EFD5571266}"/>
              </a:ext>
            </a:extLst>
          </p:cNvPr>
          <p:cNvGrpSpPr/>
          <p:nvPr/>
        </p:nvGrpSpPr>
        <p:grpSpPr>
          <a:xfrm>
            <a:off x="314307" y="4616278"/>
            <a:ext cx="11090461" cy="1983971"/>
            <a:chOff x="4784856" y="1916980"/>
            <a:chExt cx="8317846" cy="1487978"/>
          </a:xfrm>
        </p:grpSpPr>
        <p:grpSp>
          <p:nvGrpSpPr>
            <p:cNvPr id="13" name="Group 12">
              <a:extLst>
                <a:ext uri="{FF2B5EF4-FFF2-40B4-BE49-F238E27FC236}">
                  <a16:creationId xmlns:a16="http://schemas.microsoft.com/office/drawing/2014/main" xmlns="" id="{E10BB929-C4F0-0179-1A0B-98C03065C58C}"/>
                </a:ext>
              </a:extLst>
            </p:cNvPr>
            <p:cNvGrpSpPr/>
            <p:nvPr/>
          </p:nvGrpSpPr>
          <p:grpSpPr>
            <a:xfrm>
              <a:off x="5175830" y="1920853"/>
              <a:ext cx="7926872" cy="1198708"/>
              <a:chOff x="5023430" y="1768453"/>
              <a:chExt cx="7926872" cy="1198708"/>
            </a:xfrm>
          </p:grpSpPr>
          <p:sp>
            <p:nvSpPr>
              <p:cNvPr id="15" name="Google Shape;1182;p42">
                <a:extLst>
                  <a:ext uri="{FF2B5EF4-FFF2-40B4-BE49-F238E27FC236}">
                    <a16:creationId xmlns:a16="http://schemas.microsoft.com/office/drawing/2014/main" xmlns="" id="{D367C819-8E1E-36EE-6AE6-BB0D3A47E8FD}"/>
                  </a:ext>
                </a:extLst>
              </p:cNvPr>
              <p:cNvSpPr/>
              <p:nvPr/>
            </p:nvSpPr>
            <p:spPr>
              <a:xfrm>
                <a:off x="5023430" y="1768453"/>
                <a:ext cx="7926872"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xmlns="" id="{DF45AD69-A862-76F9-5540-526CA2F98A71}"/>
                  </a:ext>
                </a:extLst>
              </p:cNvPr>
              <p:cNvSpPr txBox="1"/>
              <p:nvPr/>
            </p:nvSpPr>
            <p:spPr>
              <a:xfrm>
                <a:off x="5774296" y="1860551"/>
                <a:ext cx="6741091" cy="992579"/>
              </a:xfrm>
              <a:prstGeom prst="rect">
                <a:avLst/>
              </a:prstGeom>
              <a:noFill/>
            </p:spPr>
            <p:txBody>
              <a:bodyPr wrap="square" rtlCol="0">
                <a:spAutoFit/>
              </a:bodyPr>
              <a:lstStyle/>
              <a:p>
                <a:pPr lvl="0" algn="just" defTabSz="1219170">
                  <a:buClr>
                    <a:srgbClr val="000000"/>
                  </a:buClr>
                  <a:defRPr/>
                </a:pP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Cơ đùi, khớp gối và xương chân đã bị tổn thương.</a:t>
                </a:r>
                <a:endParaRPr lang="en-US" sz="4000" b="1" kern="0" dirty="0">
                  <a:solidFill>
                    <a:schemeClr val="accent5">
                      <a:lumMod val="50000"/>
                    </a:schemeClr>
                  </a:solidFill>
                  <a:latin typeface="Cambria" panose="02040503050406030204" pitchFamily="18" charset="0"/>
                  <a:ea typeface="Cambria" panose="02040503050406030204" pitchFamily="18" charset="0"/>
                  <a:cs typeface="Arial"/>
                  <a:sym typeface="Arial"/>
                </a:endParaRPr>
              </a:p>
            </p:txBody>
          </p:sp>
        </p:grpSp>
        <p:pic>
          <p:nvPicPr>
            <p:cNvPr id="14" name="Picture 13">
              <a:extLst>
                <a:ext uri="{FF2B5EF4-FFF2-40B4-BE49-F238E27FC236}">
                  <a16:creationId xmlns:a16="http://schemas.microsoft.com/office/drawing/2014/main" xmlns="" id="{CD70C5DB-1EC5-3657-417E-69D4C08C3D70}"/>
                </a:ext>
              </a:extLst>
            </p:cNvPr>
            <p:cNvPicPr>
              <a:picLocks noChangeAspect="1"/>
            </p:cNvPicPr>
            <p:nvPr/>
          </p:nvPicPr>
          <p:blipFill>
            <a:blip r:embed="rId7"/>
            <a:stretch>
              <a:fillRect/>
            </a:stretch>
          </p:blipFill>
          <p:spPr>
            <a:xfrm>
              <a:off x="4784856" y="1916980"/>
              <a:ext cx="1297012" cy="1487978"/>
            </a:xfrm>
            <a:prstGeom prst="rect">
              <a:avLst/>
            </a:prstGeom>
          </p:spPr>
        </p:pic>
      </p:grpSp>
      <p:sp>
        <p:nvSpPr>
          <p:cNvPr id="27" name="Multiplication Sign 26">
            <a:extLst>
              <a:ext uri="{FF2B5EF4-FFF2-40B4-BE49-F238E27FC236}">
                <a16:creationId xmlns:a16="http://schemas.microsoft.com/office/drawing/2014/main" xmlns="" id="{29F38A3E-7D13-4115-9862-B9DDB05EF26E}"/>
              </a:ext>
            </a:extLst>
          </p:cNvPr>
          <p:cNvSpPr/>
          <p:nvPr/>
        </p:nvSpPr>
        <p:spPr>
          <a:xfrm>
            <a:off x="9580807" y="2239291"/>
            <a:ext cx="2085956" cy="1945079"/>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Heart 29">
            <a:extLst>
              <a:ext uri="{FF2B5EF4-FFF2-40B4-BE49-F238E27FC236}">
                <a16:creationId xmlns:a16="http://schemas.microsoft.com/office/drawing/2014/main" xmlns="" id="{3EA526AE-E9F7-781D-7E77-0BCE3E7D6090}"/>
              </a:ext>
            </a:extLst>
          </p:cNvPr>
          <p:cNvSpPr/>
          <p:nvPr/>
        </p:nvSpPr>
        <p:spPr>
          <a:xfrm>
            <a:off x="10060317" y="4871218"/>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Tiếng nhạc sai">
            <a:hlinkClick r:id="" action="ppaction://media"/>
            <a:extLst>
              <a:ext uri="{FF2B5EF4-FFF2-40B4-BE49-F238E27FC236}">
                <a16:creationId xmlns:a16="http://schemas.microsoft.com/office/drawing/2014/main" xmlns=""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09053" y="374540"/>
            <a:ext cx="1245280" cy="1245280"/>
          </a:xfrm>
          <a:prstGeom prst="rect">
            <a:avLst/>
          </a:prstGeom>
        </p:spPr>
      </p:pic>
      <p:pic>
        <p:nvPicPr>
          <p:cNvPr id="32" name="Tiếng nhạc sai">
            <a:hlinkClick r:id="" action="ppaction://media"/>
            <a:extLst>
              <a:ext uri="{FF2B5EF4-FFF2-40B4-BE49-F238E27FC236}">
                <a16:creationId xmlns:a16="http://schemas.microsoft.com/office/drawing/2014/main" xmlns=""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xmlns=""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xmlns=""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xmlns=""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xmlns=""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xmlns=""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xmlns=""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Rectangle 9">
                  <a:extLst>
                    <a:ext uri="{FF2B5EF4-FFF2-40B4-BE49-F238E27FC236}">
                      <a16:creationId xmlns:a16="http://schemas.microsoft.com/office/drawing/2014/main" xmlns=""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xmlns="" id="{6D5B4796-33E4-274F-7BBF-FC1FF6FF05BC}"/>
                  </a:ext>
                </a:extLst>
              </p:cNvPr>
              <p:cNvSpPr txBox="1"/>
              <p:nvPr/>
            </p:nvSpPr>
            <p:spPr>
              <a:xfrm>
                <a:off x="1894072" y="138259"/>
                <a:ext cx="6718986" cy="131574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Times New Roman" panose="02020603050405020304" pitchFamily="18" charset="0"/>
                  </a:rPr>
                  <a:t>Hoa bị vấp ngã, đau chân không đi lại được. Cơ quan nào trên cơ thể Hoa bị tổn thương? </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5" name="Picture 34">
              <a:hlinkClick r:id="rId9" action="ppaction://hlinksldjump"/>
              <a:extLst>
                <a:ext uri="{FF2B5EF4-FFF2-40B4-BE49-F238E27FC236}">
                  <a16:creationId xmlns:a16="http://schemas.microsoft.com/office/drawing/2014/main" xmlns="" id="{BF6E7FBB-AB5A-D60C-0E88-3B47D07B6142}"/>
                </a:ext>
              </a:extLst>
            </p:cNvPr>
            <p:cNvPicPr>
              <a:picLocks noChangeAspect="1"/>
            </p:cNvPicPr>
            <p:nvPr/>
          </p:nvPicPr>
          <p:blipFill>
            <a:blip r:embed="rId10"/>
            <a:stretch>
              <a:fillRect/>
            </a:stretch>
          </p:blipFill>
          <p:spPr>
            <a:xfrm>
              <a:off x="79537" y="156153"/>
              <a:ext cx="1987802" cy="1426588"/>
            </a:xfrm>
            <a:prstGeom prst="rect">
              <a:avLst/>
            </a:prstGeom>
          </p:spPr>
        </p:pic>
      </p:grpSp>
      <p:sp>
        <p:nvSpPr>
          <p:cNvPr id="37" name="Arrow: Right 36">
            <a:hlinkClick r:id="rId11" action="ppaction://hlinksldjump"/>
            <a:extLst>
              <a:ext uri="{FF2B5EF4-FFF2-40B4-BE49-F238E27FC236}">
                <a16:creationId xmlns:a16="http://schemas.microsoft.com/office/drawing/2014/main" xmlns=""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93938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20" fill="hold"/>
                                        <p:tgtEl>
                                          <p:spTgt spid="32"/>
                                        </p:tgtEl>
                                      </p:cBhvr>
                                    </p:cmd>
                                  </p:childTnLst>
                                </p:cTn>
                              </p:par>
                              <p:par>
                                <p:cTn id="19" presetID="1" presetClass="mediacall" presetSubtype="0" fill="hold" nodeType="withEffect">
                                  <p:stCondLst>
                                    <p:cond delay="0"/>
                                  </p:stCondLst>
                                  <p:childTnLst>
                                    <p:cmd type="call" cmd="playFrom(0.0)">
                                      <p:cBhvr>
                                        <p:cTn id="20" dur="51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33"/>
                                        </p:tgtEl>
                                      </p:cBhvr>
                                    </p:cmd>
                                  </p:childTnLst>
                                </p:cTn>
                              </p:par>
                              <p:par>
                                <p:cTn id="31" presetID="53" presetClass="exit" presetSubtype="32" fill="hold" nodeType="withEffect">
                                  <p:stCondLst>
                                    <p:cond delay="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27"/>
                                        </p:tgtEl>
                                        <p:attrNameLst>
                                          <p:attrName>ppt_w</p:attrName>
                                        </p:attrNameLst>
                                      </p:cBhvr>
                                      <p:tavLst>
                                        <p:tav tm="0">
                                          <p:val>
                                            <p:strVal val="ppt_w"/>
                                          </p:val>
                                        </p:tav>
                                        <p:tav tm="100000">
                                          <p:val>
                                            <p:fltVal val="0"/>
                                          </p:val>
                                        </p:tav>
                                      </p:tavLst>
                                    </p:anim>
                                    <p:anim calcmode="lin" valueType="num">
                                      <p:cBhvr>
                                        <p:cTn id="38" dur="500"/>
                                        <p:tgtEl>
                                          <p:spTgt spid="27"/>
                                        </p:tgtEl>
                                        <p:attrNameLst>
                                          <p:attrName>ppt_h</p:attrName>
                                        </p:attrNameLst>
                                      </p:cBhvr>
                                      <p:tavLst>
                                        <p:tav tm="0">
                                          <p:val>
                                            <p:strVal val="ppt_h"/>
                                          </p:val>
                                        </p:tav>
                                        <p:tav tm="100000">
                                          <p:val>
                                            <p:fltVal val="0"/>
                                          </p:val>
                                        </p:tav>
                                      </p:tavLst>
                                    </p:anim>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3448" fill="hold"/>
                                        <p:tgtEl>
                                          <p:spTgt spid="34"/>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31"/>
                </p:tgtEl>
              </p:cMediaNode>
            </p:audio>
            <p:audio>
              <p:cMediaNode vol="80000">
                <p:cTn id="52" fill="hold" display="0">
                  <p:stCondLst>
                    <p:cond delay="indefinite"/>
                  </p:stCondLst>
                  <p:endCondLst>
                    <p:cond evt="onStopAudio" delay="0">
                      <p:tgtEl>
                        <p:sldTgt/>
                      </p:tgtEl>
                    </p:cond>
                  </p:endCondLst>
                </p:cTn>
                <p:tgtEl>
                  <p:spTgt spid="32"/>
                </p:tgtEl>
              </p:cMediaNode>
            </p:audio>
            <p:audio>
              <p:cMediaNode vol="80000">
                <p:cTn id="53" fill="hold" display="0">
                  <p:stCondLst>
                    <p:cond delay="indefinite"/>
                  </p:stCondLst>
                  <p:endCondLst>
                    <p:cond evt="onStopAudio" delay="0">
                      <p:tgtEl>
                        <p:sldTgt/>
                      </p:tgtEl>
                    </p:cond>
                  </p:endCondLst>
                </p:cTn>
                <p:tgtEl>
                  <p:spTgt spid="33"/>
                </p:tgtEl>
              </p:cMediaNode>
            </p:audio>
            <p:audio>
              <p:cMediaNode vol="80000">
                <p:cTn id="54"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xmlns=""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xmlns=""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xmlns="" id="{781A7CBE-7527-7E3A-1D3B-BA1A628D1E4A}"/>
                </a:ext>
              </a:extLst>
            </p:cNvPr>
            <p:cNvSpPr txBox="1"/>
            <p:nvPr/>
          </p:nvSpPr>
          <p:spPr>
            <a:xfrm>
              <a:off x="1169895" y="2035277"/>
              <a:ext cx="303610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mặt</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 name="B">
            <a:extLst>
              <a:ext uri="{FF2B5EF4-FFF2-40B4-BE49-F238E27FC236}">
                <a16:creationId xmlns:a16="http://schemas.microsoft.com/office/drawing/2014/main" xmlns=""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xmlns=""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xmlns=""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xmlns="" id="{4A3E6116-F297-8401-838D-C8EB1DFBD34F}"/>
                  </a:ext>
                </a:extLst>
              </p:cNvPr>
              <p:cNvSpPr txBox="1"/>
              <p:nvPr/>
            </p:nvSpPr>
            <p:spPr>
              <a:xfrm>
                <a:off x="5774296" y="1992199"/>
                <a:ext cx="256907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bụng</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xmlns=""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xmlns="" id="{1C89DB19-33AD-B4B3-CD0D-2CB96072B02C}"/>
              </a:ext>
            </a:extLst>
          </p:cNvPr>
          <p:cNvGrpSpPr/>
          <p:nvPr/>
        </p:nvGrpSpPr>
        <p:grpSpPr>
          <a:xfrm>
            <a:off x="310421" y="4455579"/>
            <a:ext cx="5610556" cy="2063756"/>
            <a:chOff x="232815" y="3341685"/>
            <a:chExt cx="4207917" cy="1547817"/>
          </a:xfrm>
        </p:grpSpPr>
        <p:grpSp>
          <p:nvGrpSpPr>
            <p:cNvPr id="13" name="Group 12">
              <a:extLst>
                <a:ext uri="{FF2B5EF4-FFF2-40B4-BE49-F238E27FC236}">
                  <a16:creationId xmlns:a16="http://schemas.microsoft.com/office/drawing/2014/main" xmlns=""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xmlns=""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xmlns="" id="{96C6FB73-F489-A40D-8F1D-BE14FBAE218C}"/>
                  </a:ext>
                </a:extLst>
              </p:cNvPr>
              <p:cNvSpPr txBox="1"/>
              <p:nvPr/>
            </p:nvSpPr>
            <p:spPr>
              <a:xfrm>
                <a:off x="5774296" y="1992199"/>
                <a:ext cx="2753762" cy="62324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vai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4" name="Picture 13">
              <a:extLst>
                <a:ext uri="{FF2B5EF4-FFF2-40B4-BE49-F238E27FC236}">
                  <a16:creationId xmlns:a16="http://schemas.microsoft.com/office/drawing/2014/main" xmlns=""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7" name="D">
            <a:extLst>
              <a:ext uri="{FF2B5EF4-FFF2-40B4-BE49-F238E27FC236}">
                <a16:creationId xmlns:a16="http://schemas.microsoft.com/office/drawing/2014/main" xmlns="" id="{76321407-A094-1233-ABD2-CB3A492CCD1A}"/>
              </a:ext>
            </a:extLst>
          </p:cNvPr>
          <p:cNvGrpSpPr/>
          <p:nvPr/>
        </p:nvGrpSpPr>
        <p:grpSpPr>
          <a:xfrm>
            <a:off x="6344233" y="4291966"/>
            <a:ext cx="5507120" cy="2206084"/>
            <a:chOff x="4758175" y="3218975"/>
            <a:chExt cx="4130340" cy="1654563"/>
          </a:xfrm>
        </p:grpSpPr>
        <p:grpSp>
          <p:nvGrpSpPr>
            <p:cNvPr id="18" name="Group 17">
              <a:extLst>
                <a:ext uri="{FF2B5EF4-FFF2-40B4-BE49-F238E27FC236}">
                  <a16:creationId xmlns:a16="http://schemas.microsoft.com/office/drawing/2014/main" xmlns="" id="{1173D429-ED53-182C-FE57-CC9DF7344B24}"/>
                </a:ext>
              </a:extLst>
            </p:cNvPr>
            <p:cNvGrpSpPr/>
            <p:nvPr/>
          </p:nvGrpSpPr>
          <p:grpSpPr>
            <a:xfrm>
              <a:off x="5149149" y="3357651"/>
              <a:ext cx="3739366" cy="1198708"/>
              <a:chOff x="5023430" y="1768453"/>
              <a:chExt cx="3739366" cy="1198708"/>
            </a:xfrm>
          </p:grpSpPr>
          <p:sp>
            <p:nvSpPr>
              <p:cNvPr id="20" name="Google Shape;1182;p42">
                <a:extLst>
                  <a:ext uri="{FF2B5EF4-FFF2-40B4-BE49-F238E27FC236}">
                    <a16:creationId xmlns:a16="http://schemas.microsoft.com/office/drawing/2014/main" xmlns="" id="{71B040D3-6486-AB06-A525-9B3933C013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xmlns="" id="{8620868A-BB3C-3E74-F0A5-8A727BBE62A7}"/>
                  </a:ext>
                </a:extLst>
              </p:cNvPr>
              <p:cNvSpPr txBox="1"/>
              <p:nvPr/>
            </p:nvSpPr>
            <p:spPr>
              <a:xfrm>
                <a:off x="5774296" y="1992199"/>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đầu</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9" name="Picture 18">
              <a:extLst>
                <a:ext uri="{FF2B5EF4-FFF2-40B4-BE49-F238E27FC236}">
                  <a16:creationId xmlns:a16="http://schemas.microsoft.com/office/drawing/2014/main" xmlns="" id="{672A2A41-42C4-4958-242F-8B08F8FBEA89}"/>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2" name="Multiplication Sign 21">
            <a:extLst>
              <a:ext uri="{FF2B5EF4-FFF2-40B4-BE49-F238E27FC236}">
                <a16:creationId xmlns:a16="http://schemas.microsoft.com/office/drawing/2014/main" xmlns="" id="{463A3B68-F785-3601-04F4-6E104554C553}"/>
              </a:ext>
            </a:extLst>
          </p:cNvPr>
          <p:cNvSpPr/>
          <p:nvPr/>
        </p:nvSpPr>
        <p:spPr>
          <a:xfrm>
            <a:off x="10006096" y="2497307"/>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Multiplication Sign 22">
            <a:extLst>
              <a:ext uri="{FF2B5EF4-FFF2-40B4-BE49-F238E27FC236}">
                <a16:creationId xmlns:a16="http://schemas.microsoft.com/office/drawing/2014/main" xmlns="" id="{E1F8F235-293C-C00D-E5AB-63C800DD05AF}"/>
              </a:ext>
            </a:extLst>
          </p:cNvPr>
          <p:cNvSpPr/>
          <p:nvPr/>
        </p:nvSpPr>
        <p:spPr>
          <a:xfrm>
            <a:off x="10145404" y="4638640"/>
            <a:ext cx="1736176" cy="1540675"/>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23">
            <a:extLst>
              <a:ext uri="{FF2B5EF4-FFF2-40B4-BE49-F238E27FC236}">
                <a16:creationId xmlns:a16="http://schemas.microsoft.com/office/drawing/2014/main" xmlns=""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Heart 24">
            <a:extLst>
              <a:ext uri="{FF2B5EF4-FFF2-40B4-BE49-F238E27FC236}">
                <a16:creationId xmlns:a16="http://schemas.microsoft.com/office/drawing/2014/main" xmlns="" id="{896BF6AE-D0FD-7E79-8BCD-E643AA552C13}"/>
              </a:ext>
            </a:extLst>
          </p:cNvPr>
          <p:cNvSpPr/>
          <p:nvPr/>
        </p:nvSpPr>
        <p:spPr>
          <a:xfrm>
            <a:off x="4658195" y="47603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6" name="Tiếng nhạc sai">
            <a:hlinkClick r:id="" action="ppaction://media"/>
            <a:extLst>
              <a:ext uri="{FF2B5EF4-FFF2-40B4-BE49-F238E27FC236}">
                <a16:creationId xmlns:a16="http://schemas.microsoft.com/office/drawing/2014/main" xmlns=""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7" name="Tiếng nhạc sai">
            <a:hlinkClick r:id="" action="ppaction://media"/>
            <a:extLst>
              <a:ext uri="{FF2B5EF4-FFF2-40B4-BE49-F238E27FC236}">
                <a16:creationId xmlns:a16="http://schemas.microsoft.com/office/drawing/2014/main" xmlns=""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xmlns=""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xmlns=""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xmlns="" id="{B7556BA4-9A17-9D81-49AC-53F478D0B99B}"/>
              </a:ext>
            </a:extLst>
          </p:cNvPr>
          <p:cNvGrpSpPr/>
          <p:nvPr/>
        </p:nvGrpSpPr>
        <p:grpSpPr>
          <a:xfrm>
            <a:off x="244770" y="157988"/>
            <a:ext cx="11814317" cy="2071328"/>
            <a:chOff x="183577" y="118491"/>
            <a:chExt cx="8860738" cy="1553496"/>
          </a:xfrm>
        </p:grpSpPr>
        <p:grpSp>
          <p:nvGrpSpPr>
            <p:cNvPr id="31" name="Group 30">
              <a:extLst>
                <a:ext uri="{FF2B5EF4-FFF2-40B4-BE49-F238E27FC236}">
                  <a16:creationId xmlns:a16="http://schemas.microsoft.com/office/drawing/2014/main" xmlns=""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xmlns=""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xmlns=""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Rectangle 35">
                  <a:extLst>
                    <a:ext uri="{FF2B5EF4-FFF2-40B4-BE49-F238E27FC236}">
                      <a16:creationId xmlns:a16="http://schemas.microsoft.com/office/drawing/2014/main" xmlns=""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4" name="TextBox 33">
                <a:extLst>
                  <a:ext uri="{FF2B5EF4-FFF2-40B4-BE49-F238E27FC236}">
                    <a16:creationId xmlns:a16="http://schemas.microsoft.com/office/drawing/2014/main" xmlns="" id="{E8DBEAB0-948F-9EED-3662-1F00C434F7CC}"/>
                  </a:ext>
                </a:extLst>
              </p:cNvPr>
              <p:cNvSpPr txBox="1"/>
              <p:nvPr/>
            </p:nvSpPr>
            <p:spPr>
              <a:xfrm>
                <a:off x="2201977" y="235471"/>
                <a:ext cx="6214585" cy="1177245"/>
              </a:xfrm>
              <a:prstGeom prst="rect">
                <a:avLst/>
              </a:prstGeom>
              <a:noFill/>
            </p:spPr>
            <p:txBody>
              <a:bodyPr wrap="square" rtlCol="0">
                <a:spAutoFit/>
              </a:bodyPr>
              <a:lstStyle/>
              <a:p>
                <a:pPr lvl="0" algn="just" defTabSz="1219170">
                  <a:buClr>
                    <a:srgbClr val="000000"/>
                  </a:buClr>
                  <a:defRPr/>
                </a:pPr>
                <a:r>
                  <a:rPr lang="en-US" sz="4800" b="1" kern="0" dirty="0" err="1">
                    <a:solidFill>
                      <a:srgbClr val="000000"/>
                    </a:solidFill>
                    <a:latin typeface="Cambria" panose="02040503050406030204" pitchFamily="18" charset="0"/>
                    <a:ea typeface="Cambria" panose="02040503050406030204" pitchFamily="18" charset="0"/>
                    <a:cs typeface="Arial"/>
                    <a:sym typeface="Arial"/>
                  </a:rPr>
                  <a:t>Đâu</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4800" b="1" kern="0" dirty="0">
                    <a:solidFill>
                      <a:srgbClr val="000000"/>
                    </a:solidFill>
                    <a:latin typeface="Cambria" panose="02040503050406030204" pitchFamily="18" charset="0"/>
                    <a:ea typeface="Cambria" panose="02040503050406030204" pitchFamily="18" charset="0"/>
                    <a:cs typeface="Arial"/>
                    <a:sym typeface="Arial"/>
                  </a:rPr>
                  <a:t> 1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loại</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smtClean="0">
                    <a:solidFill>
                      <a:srgbClr val="000000"/>
                    </a:solidFill>
                    <a:latin typeface="Cambria" panose="02040503050406030204" pitchFamily="18" charset="0"/>
                    <a:ea typeface="Cambria" panose="02040503050406030204" pitchFamily="18" charset="0"/>
                    <a:cs typeface="Arial"/>
                    <a:sym typeface="Arial"/>
                  </a:rPr>
                  <a:t>khớp</a:t>
                </a:r>
                <a:r>
                  <a:rPr lang="en-US" sz="48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trên</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cơ</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4800" b="1" kern="0" dirty="0">
                    <a:solidFill>
                      <a:srgbClr val="000000"/>
                    </a:solidFill>
                    <a:latin typeface="Cambria" panose="02040503050406030204" pitchFamily="18" charset="0"/>
                    <a:ea typeface="Cambria" panose="02040503050406030204" pitchFamily="18" charset="0"/>
                    <a:cs typeface="Arial"/>
                    <a:sym typeface="Arial"/>
                  </a:rPr>
                  <a:t>?</a:t>
                </a:r>
              </a:p>
            </p:txBody>
          </p:sp>
        </p:grpSp>
        <p:pic>
          <p:nvPicPr>
            <p:cNvPr id="37" name="Picture 36">
              <a:hlinkClick r:id="rId11" action="ppaction://hlinksldjump"/>
              <a:extLst>
                <a:ext uri="{FF2B5EF4-FFF2-40B4-BE49-F238E27FC236}">
                  <a16:creationId xmlns:a16="http://schemas.microsoft.com/office/drawing/2014/main" xmlns="" id="{012B11CA-BB00-EC32-DBA1-AFFDE03302A7}"/>
                </a:ext>
              </a:extLst>
            </p:cNvPr>
            <p:cNvPicPr>
              <a:picLocks noChangeAspect="1"/>
            </p:cNvPicPr>
            <p:nvPr/>
          </p:nvPicPr>
          <p:blipFill>
            <a:blip r:embed="rId12"/>
            <a:stretch>
              <a:fillRect/>
            </a:stretch>
          </p:blipFill>
          <p:spPr>
            <a:xfrm>
              <a:off x="183577" y="413807"/>
              <a:ext cx="1866956" cy="1187112"/>
            </a:xfrm>
            <a:prstGeom prst="rect">
              <a:avLst/>
            </a:prstGeom>
          </p:spPr>
        </p:pic>
      </p:grpSp>
      <p:sp>
        <p:nvSpPr>
          <p:cNvPr id="39" name="Arrow: Right 38">
            <a:hlinkClick r:id="rId13" action="ppaction://hlinksldjump"/>
            <a:extLst>
              <a:ext uri="{FF2B5EF4-FFF2-40B4-BE49-F238E27FC236}">
                <a16:creationId xmlns:a16="http://schemas.microsoft.com/office/drawing/2014/main" xmlns=""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0037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27"/>
                                        </p:tgtEl>
                                      </p:cBhvr>
                                    </p:cmd>
                                  </p:childTnLst>
                                </p:cTn>
                              </p:par>
                            </p:childTnLst>
                          </p:cTn>
                        </p:par>
                        <p:par>
                          <p:cTn id="31" fill="hold">
                            <p:stCondLst>
                              <p:cond delay="5120"/>
                            </p:stCondLst>
                            <p:childTnLst>
                              <p:par>
                                <p:cTn id="32" presetID="53" presetClass="exit" presetSubtype="32" fill="hold" nodeType="after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120" fill="hold"/>
                                        <p:tgtEl>
                                          <p:spTgt spid="28"/>
                                        </p:tgtEl>
                                      </p:cBhvr>
                                    </p:cmd>
                                  </p:childTnLst>
                                </p:cTn>
                              </p:par>
                            </p:childTnLst>
                          </p:cTn>
                        </p:par>
                        <p:par>
                          <p:cTn id="47" fill="hold">
                            <p:stCondLst>
                              <p:cond delay="5120"/>
                            </p:stCondLst>
                            <p:childTnLst>
                              <p:par>
                                <p:cTn id="48" presetID="53" presetClass="exit" presetSubtype="32" fill="hold" nodeType="after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3448" fill="hold"/>
                                        <p:tgtEl>
                                          <p:spTgt spid="29"/>
                                        </p:tgtEl>
                                      </p:cBhvr>
                                    </p:cmd>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5120" fill="hold"/>
                                        <p:tgtEl>
                                          <p:spTgt spid="26"/>
                                        </p:tgtEl>
                                      </p:cBhvr>
                                    </p:cmd>
                                  </p:childTnLst>
                                </p:cTn>
                              </p:par>
                            </p:childTnLst>
                          </p:cTn>
                        </p:par>
                        <p:par>
                          <p:cTn id="78" fill="hold">
                            <p:stCondLst>
                              <p:cond delay="5120"/>
                            </p:stCondLst>
                            <p:childTnLst>
                              <p:par>
                                <p:cTn id="79" presetID="53" presetClass="exit" presetSubtype="32" fill="hold" nodeType="after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23"/>
                                        </p:tgtEl>
                                        <p:attrNameLst>
                                          <p:attrName>ppt_w</p:attrName>
                                        </p:attrNameLst>
                                      </p:cBhvr>
                                      <p:tavLst>
                                        <p:tav tm="0">
                                          <p:val>
                                            <p:strVal val="ppt_w"/>
                                          </p:val>
                                        </p:tav>
                                        <p:tav tm="100000">
                                          <p:val>
                                            <p:fltVal val="0"/>
                                          </p:val>
                                        </p:tav>
                                      </p:tavLst>
                                    </p:anim>
                                    <p:anim calcmode="lin" valueType="num">
                                      <p:cBhvr>
                                        <p:cTn id="86" dur="500"/>
                                        <p:tgtEl>
                                          <p:spTgt spid="23"/>
                                        </p:tgtEl>
                                        <p:attrNameLst>
                                          <p:attrName>ppt_h</p:attrName>
                                        </p:attrNameLst>
                                      </p:cBhvr>
                                      <p:tavLst>
                                        <p:tav tm="0">
                                          <p:val>
                                            <p:strVal val="ppt_h"/>
                                          </p:val>
                                        </p:tav>
                                        <p:tav tm="100000">
                                          <p:val>
                                            <p:fltVal val="0"/>
                                          </p:val>
                                        </p:tav>
                                      </p:tavLst>
                                    </p:anim>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9" fill="hold" display="0">
                  <p:stCondLst>
                    <p:cond delay="indefinite"/>
                  </p:stCondLst>
                  <p:endCondLst>
                    <p:cond evt="onStopAudio" delay="0">
                      <p:tgtEl>
                        <p:sldTgt/>
                      </p:tgtEl>
                    </p:cond>
                  </p:endCondLst>
                </p:cTn>
                <p:tgtEl>
                  <p:spTgt spid="26"/>
                </p:tgtEl>
              </p:cMediaNode>
            </p:audio>
            <p:audio>
              <p:cMediaNode vol="80000">
                <p:cTn id="90" fill="hold" display="0">
                  <p:stCondLst>
                    <p:cond delay="indefinite"/>
                  </p:stCondLst>
                  <p:endCondLst>
                    <p:cond evt="onStopAudio" delay="0">
                      <p:tgtEl>
                        <p:sldTgt/>
                      </p:tgtEl>
                    </p:cond>
                  </p:endCondLst>
                </p:cTn>
                <p:tgtEl>
                  <p:spTgt spid="27"/>
                </p:tgtEl>
              </p:cMediaNode>
            </p:audio>
            <p:audio>
              <p:cMediaNode vol="80000">
                <p:cTn id="91" fill="hold" display="0">
                  <p:stCondLst>
                    <p:cond delay="indefinite"/>
                  </p:stCondLst>
                  <p:endCondLst>
                    <p:cond evt="onStopAudio" delay="0">
                      <p:tgtEl>
                        <p:sldTgt/>
                      </p:tgtEl>
                    </p:cond>
                  </p:endCondLst>
                </p:cTn>
                <p:tgtEl>
                  <p:spTgt spid="28"/>
                </p:tgtEl>
              </p:cMediaNode>
            </p:audio>
            <p:audio>
              <p:cMediaNode vol="80000">
                <p:cTn id="92"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3" grpId="0" animBg="1"/>
      <p:bldP spid="23" grpId="1"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
            <a:extLst>
              <a:ext uri="{FF2B5EF4-FFF2-40B4-BE49-F238E27FC236}">
                <a16:creationId xmlns:a16="http://schemas.microsoft.com/office/drawing/2014/main" xmlns="" id="{7FA83EA8-EFE2-6A5A-76DB-8CC29E9F8F6C}"/>
              </a:ext>
            </a:extLst>
          </p:cNvPr>
          <p:cNvSpPr/>
          <p:nvPr/>
        </p:nvSpPr>
        <p:spPr>
          <a:xfrm>
            <a:off x="0" y="4471592"/>
            <a:ext cx="12192000" cy="238640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7" name="图片 11">
            <a:extLst>
              <a:ext uri="{FF2B5EF4-FFF2-40B4-BE49-F238E27FC236}">
                <a16:creationId xmlns:a16="http://schemas.microsoft.com/office/drawing/2014/main" xmlns="" id="{33D73B7C-138D-4058-921B-FCF684831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4158"/>
            <a:ext cx="1538514" cy="3721058"/>
          </a:xfrm>
          <a:prstGeom prst="rect">
            <a:avLst/>
          </a:prstGeom>
        </p:spPr>
      </p:pic>
      <p:pic>
        <p:nvPicPr>
          <p:cNvPr id="8"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10"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3">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sp>
        <p:nvSpPr>
          <p:cNvPr id="16" name="Rounded Rectangle 15"/>
          <p:cNvSpPr/>
          <p:nvPr/>
        </p:nvSpPr>
        <p:spPr>
          <a:xfrm>
            <a:off x="360143" y="580571"/>
            <a:ext cx="11528612" cy="6277429"/>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643668" y="367914"/>
            <a:ext cx="7748466" cy="6237302"/>
            <a:chOff x="3354398" y="13446"/>
            <a:chExt cx="8976554" cy="7072526"/>
          </a:xfrm>
        </p:grpSpPr>
        <p:grpSp>
          <p:nvGrpSpPr>
            <p:cNvPr id="3" name="Group 2"/>
            <p:cNvGrpSpPr/>
            <p:nvPr/>
          </p:nvGrpSpPr>
          <p:grpSpPr>
            <a:xfrm>
              <a:off x="3354398" y="13446"/>
              <a:ext cx="8976554" cy="7072526"/>
              <a:chOff x="39211" y="-918240"/>
              <a:chExt cx="12152788" cy="8677193"/>
            </a:xfrm>
          </p:grpSpPr>
          <p:pic>
            <p:nvPicPr>
              <p:cNvPr id="9" name="图片 8">
                <a:extLst>
                  <a:ext uri="{FF2B5EF4-FFF2-40B4-BE49-F238E27FC236}">
                    <a16:creationId xmlns:a16="http://schemas.microsoft.com/office/drawing/2014/main" xmlns="" id="{E19A4607-9A79-4FA6-909E-6D874BE61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11" y="-918240"/>
                <a:ext cx="12152788" cy="8677193"/>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7813" b="90000" l="7969" r="90000">
                            <a14:foregroundMark x1="28594" y1="15156" x2="34688" y2="25313"/>
                            <a14:foregroundMark x1="45469" y1="10781" x2="47188" y2="21563"/>
                            <a14:foregroundMark x1="40313" y1="20625" x2="41719" y2="22188"/>
                            <a14:foregroundMark x1="52656" y1="17813" x2="53594" y2="21719"/>
                            <a14:foregroundMark x1="64688" y1="14375" x2="59219" y2="23594"/>
                            <a14:foregroundMark x1="66406" y1="23750" x2="62500" y2="27813"/>
                            <a14:foregroundMark x1="76875" y1="33125" x2="68438" y2="36406"/>
                            <a14:foregroundMark x1="69688" y1="43750" x2="75000" y2="45938"/>
                            <a14:foregroundMark x1="67656" y1="52969" x2="77656" y2="59375"/>
                            <a14:foregroundMark x1="64219" y1="61563" x2="67031" y2="63750"/>
                            <a14:foregroundMark x1="56250" y1="65938" x2="60469" y2="75469"/>
                            <a14:foregroundMark x1="49688" y1="68750" x2="50313" y2="73906"/>
                            <a14:foregroundMark x1="41094" y1="67656" x2="37031" y2="77031"/>
                            <a14:foregroundMark x1="32656" y1="64063" x2="27969" y2="66719"/>
                            <a14:foregroundMark x1="28750" y1="59375" x2="18438" y2="67813"/>
                            <a14:foregroundMark x1="10156" y1="47656" x2="24688" y2="47500"/>
                            <a14:foregroundMark x1="26406" y1="53125" x2="22813" y2="54531"/>
                            <a14:foregroundMark x1="20000" y1="39844" x2="25625" y2="40469"/>
                            <a14:foregroundMark x1="17031" y1="27031" x2="25000" y2="33125"/>
                            <a14:foregroundMark x1="26563" y1="28281" x2="28594" y2="29531"/>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46457" y="-873049"/>
                <a:ext cx="3970426" cy="3707483"/>
              </a:xfrm>
              <a:prstGeom prst="rect">
                <a:avLst/>
              </a:prstGeom>
            </p:spPr>
          </p:pic>
        </p:grpSp>
        <p:sp>
          <p:nvSpPr>
            <p:cNvPr id="4" name="TextBox 3"/>
            <p:cNvSpPr txBox="1"/>
            <p:nvPr/>
          </p:nvSpPr>
          <p:spPr>
            <a:xfrm>
              <a:off x="4546716" y="2233771"/>
              <a:ext cx="6926960" cy="28966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Sự</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phối</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hợp</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giữa</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bộ</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xương</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khớp</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giúp</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vận</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di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chuyển</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rot="21303941">
            <a:off x="551394" y="1789641"/>
            <a:ext cx="4725746" cy="3940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4279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55320" y="2087928"/>
            <a:ext cx="7887339" cy="1408307"/>
            <a:chOff x="3518208" y="2652704"/>
            <a:chExt cx="7887339" cy="1408307"/>
          </a:xfrm>
        </p:grpSpPr>
        <p:sp>
          <p:nvSpPr>
            <p:cNvPr id="25" name="圆角矩形 23">
              <a:extLst>
                <a:ext uri="{FF2B5EF4-FFF2-40B4-BE49-F238E27FC236}">
                  <a16:creationId xmlns:a16="http://schemas.microsoft.com/office/drawing/2014/main" xmlns="" id="{E997E351-F907-47CA-9B11-321687B01F7B}"/>
                </a:ext>
              </a:extLst>
            </p:cNvPr>
            <p:cNvSpPr/>
            <p:nvPr/>
          </p:nvSpPr>
          <p:spPr>
            <a:xfrm>
              <a:off x="3518208" y="2652704"/>
              <a:ext cx="7887339" cy="140830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p:cNvSpPr/>
            <p:nvPr/>
          </p:nvSpPr>
          <p:spPr>
            <a:xfrm>
              <a:off x="3682317" y="2749543"/>
              <a:ext cx="7723230" cy="1234762"/>
            </a:xfrm>
            <a:prstGeom prst="rect">
              <a:avLst/>
            </a:prstGeom>
          </p:spPr>
          <p:txBody>
            <a:bodyPr wrap="square">
              <a:spAutoFit/>
            </a:bodyPr>
            <a:lstStyle/>
            <a:p>
              <a:pPr lvl="0" algn="just">
                <a:lnSpc>
                  <a:spcPct val="107000"/>
                </a:lnSpc>
                <a:defRPr/>
              </a:pPr>
              <a:r>
                <a:rPr lang="vi-VN" sz="36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rPr>
                <a:t>- Hôm nay em được biết thêm được điều gì qua bài học?</a:t>
              </a:r>
              <a:endParaRPr kumimoji="0" lang="en-US" sz="36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p:cNvGrpSpPr/>
          <p:nvPr/>
        </p:nvGrpSpPr>
        <p:grpSpPr>
          <a:xfrm>
            <a:off x="5507920" y="4096927"/>
            <a:ext cx="6134739" cy="1408307"/>
            <a:chOff x="5507920" y="4096927"/>
            <a:chExt cx="6134739" cy="1408307"/>
          </a:xfrm>
        </p:grpSpPr>
        <p:sp>
          <p:nvSpPr>
            <p:cNvPr id="26" name="圆角矩形 23">
              <a:extLst>
                <a:ext uri="{FF2B5EF4-FFF2-40B4-BE49-F238E27FC236}">
                  <a16:creationId xmlns:a16="http://schemas.microsoft.com/office/drawing/2014/main" xmlns="" id="{E997E351-F907-47CA-9B11-321687B01F7B}"/>
                </a:ext>
              </a:extLst>
            </p:cNvPr>
            <p:cNvSpPr/>
            <p:nvPr/>
          </p:nvSpPr>
          <p:spPr>
            <a:xfrm>
              <a:off x="5507920" y="4096927"/>
              <a:ext cx="6134739" cy="1408307"/>
            </a:xfrm>
            <a:prstGeom prst="roundRect">
              <a:avLst>
                <a:gd name="adj" fmla="val 8340"/>
              </a:avLst>
            </a:prstGeom>
            <a:solidFill>
              <a:sysClr val="window" lastClr="FFFFFF"/>
            </a:solidFill>
            <a:ln w="28575" cap="flat" cmpd="sng" algn="ctr">
              <a:solidFill>
                <a:srgbClr val="E535C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3" name="Rectangle 2"/>
            <p:cNvSpPr/>
            <p:nvPr/>
          </p:nvSpPr>
          <p:spPr>
            <a:xfrm>
              <a:off x="5507920" y="4227974"/>
              <a:ext cx="6134739" cy="1234762"/>
            </a:xfrm>
            <a:prstGeom prst="rect">
              <a:avLst/>
            </a:prstGeom>
          </p:spPr>
          <p:txBody>
            <a:bodyPr wrap="square">
              <a:spAutoFit/>
            </a:bodyPr>
            <a:lstStyle/>
            <a:p>
              <a:pPr lvl="0" algn="just">
                <a:lnSpc>
                  <a:spcPct val="107000"/>
                </a:lnSpc>
                <a:defRPr/>
              </a:pPr>
              <a:r>
                <a:rPr lang="en-US" sz="3600" b="1" dirty="0" smtClean="0">
                  <a:solidFill>
                    <a:srgbClr val="FF0066"/>
                  </a:solidFill>
                  <a:latin typeface="Cambria" panose="02040503050406030204" pitchFamily="18" charset="0"/>
                  <a:ea typeface="Cambria" panose="02040503050406030204" pitchFamily="18" charset="0"/>
                </a:rPr>
                <a:t>- </a:t>
              </a:r>
              <a:r>
                <a:rPr lang="en-US" sz="3600" b="1" dirty="0" err="1" smtClean="0">
                  <a:solidFill>
                    <a:srgbClr val="FF0066"/>
                  </a:solidFill>
                  <a:latin typeface="Cambria" panose="02040503050406030204" pitchFamily="18" charset="0"/>
                  <a:ea typeface="Cambria" panose="02040503050406030204" pitchFamily="18" charset="0"/>
                </a:rPr>
                <a:t>Về</a:t>
              </a:r>
              <a:r>
                <a:rPr lang="en-US" sz="3600" b="1" dirty="0" smtClean="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nhà</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tìm</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hiểu</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chức</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năng</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của</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cơ</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xương</a:t>
              </a:r>
              <a:r>
                <a:rPr lang="en-US" sz="3600" b="1" dirty="0">
                  <a:solidFill>
                    <a:srgbClr val="FF0066"/>
                  </a:solidFill>
                  <a:latin typeface="Cambria" panose="02040503050406030204" pitchFamily="18" charset="0"/>
                  <a:ea typeface="Cambria" panose="02040503050406030204" pitchFamily="18" charset="0"/>
                </a:rPr>
                <a:t>, </a:t>
              </a:r>
              <a:r>
                <a:rPr lang="en-US" sz="3600" b="1" dirty="0" err="1" smtClean="0">
                  <a:solidFill>
                    <a:srgbClr val="FF0066"/>
                  </a:solidFill>
                  <a:latin typeface="Cambria" panose="02040503050406030204" pitchFamily="18" charset="0"/>
                  <a:ea typeface="Cambria" panose="02040503050406030204" pitchFamily="18" charset="0"/>
                </a:rPr>
                <a:t>khớp</a:t>
              </a:r>
              <a:r>
                <a:rPr lang="en-US" sz="3600" b="1" dirty="0">
                  <a:solidFill>
                    <a:srgbClr val="FF0066"/>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7"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916592" y="6092617"/>
            <a:ext cx="3789008" cy="799378"/>
          </a:xfrm>
          <a:prstGeom prst="rect">
            <a:avLst/>
          </a:prstGeom>
        </p:spPr>
      </p:pic>
      <p:pic>
        <p:nvPicPr>
          <p:cNvPr id="28"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705600" y="5720726"/>
            <a:ext cx="5491100" cy="1164106"/>
          </a:xfrm>
          <a:prstGeom prst="rect">
            <a:avLst/>
          </a:prstGeom>
        </p:spPr>
      </p:pic>
      <p:pic>
        <p:nvPicPr>
          <p:cNvPr id="5" name="Picture 4"/>
          <p:cNvPicPr>
            <a:picLocks noChangeAspect="1"/>
          </p:cNvPicPr>
          <p:nvPr/>
        </p:nvPicPr>
        <p:blipFill>
          <a:blip r:embed="rId18"/>
          <a:stretch>
            <a:fillRect/>
          </a:stretch>
        </p:blipFill>
        <p:spPr>
          <a:xfrm>
            <a:off x="185136" y="56082"/>
            <a:ext cx="11589500" cy="3566469"/>
          </a:xfrm>
          <a:prstGeom prst="rect">
            <a:avLst/>
          </a:prstGeom>
        </p:spPr>
      </p:pic>
    </p:spTree>
    <p:extLst>
      <p:ext uri="{BB962C8B-B14F-4D97-AF65-F5344CB8AC3E}">
        <p14:creationId xmlns:p14="http://schemas.microsoft.com/office/powerpoint/2010/main" val="225685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
            <a:extLst>
              <a:ext uri="{FF2B5EF4-FFF2-40B4-BE49-F238E27FC236}">
                <a16:creationId xmlns:a16="http://schemas.microsoft.com/office/drawing/2014/main" xmlns="" id="{7FA83EA8-EFE2-6A5A-76DB-8CC29E9F8F6C}"/>
              </a:ext>
            </a:extLst>
          </p:cNvPr>
          <p:cNvSpPr/>
          <p:nvPr/>
        </p:nvSpPr>
        <p:spPr>
          <a:xfrm>
            <a:off x="0" y="3178629"/>
            <a:ext cx="12192000" cy="367937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6" name="Freeform: Shape 1">
            <a:extLst>
              <a:ext uri="{FF2B5EF4-FFF2-40B4-BE49-F238E27FC236}">
                <a16:creationId xmlns:a16="http://schemas.microsoft.com/office/drawing/2014/main" xmlns="" id="{7FA83EA8-EFE2-6A5A-76DB-8CC29E9F8F6C}"/>
              </a:ext>
            </a:extLst>
          </p:cNvPr>
          <p:cNvSpPr/>
          <p:nvPr/>
        </p:nvSpPr>
        <p:spPr>
          <a:xfrm>
            <a:off x="0" y="4471592"/>
            <a:ext cx="12192000" cy="238640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10" name="图片 9">
            <a:extLst>
              <a:ext uri="{FF2B5EF4-FFF2-40B4-BE49-F238E27FC236}">
                <a16:creationId xmlns:a16="http://schemas.microsoft.com/office/drawing/2014/main" xmlns="" id="{DE81E992-60D0-442B-846E-93DE7007A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8" name="图片 7">
            <a:extLst>
              <a:ext uri="{FF2B5EF4-FFF2-40B4-BE49-F238E27FC236}">
                <a16:creationId xmlns:a16="http://schemas.microsoft.com/office/drawing/2014/main" xmlns="" id="{DB2A4923-EE19-45B9-ADA3-8C113EB44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80" y="451520"/>
            <a:ext cx="6406480" cy="6406480"/>
          </a:xfrm>
          <a:prstGeom prst="rect">
            <a:avLst/>
          </a:prstGeom>
        </p:spPr>
      </p:pic>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516"/>
            <a:ext cx="1689302" cy="16893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867282" y="612429"/>
            <a:ext cx="6352045" cy="6352045"/>
            <a:chOff x="4395336" y="543433"/>
            <a:chExt cx="6352045" cy="6352045"/>
          </a:xfrm>
        </p:grpSpPr>
        <p:pic>
          <p:nvPicPr>
            <p:cNvPr id="5" name="图片 4">
              <a:extLst>
                <a:ext uri="{FF2B5EF4-FFF2-40B4-BE49-F238E27FC236}">
                  <a16:creationId xmlns:a16="http://schemas.microsoft.com/office/drawing/2014/main" xmlns="" id="{022413B5-DEDE-42F5-8789-247A503CCA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336" y="543433"/>
              <a:ext cx="6352045" cy="6352045"/>
            </a:xfrm>
            <a:prstGeom prst="rect">
              <a:avLst/>
            </a:prstGeom>
          </p:spPr>
        </p:pic>
        <p:pic>
          <p:nvPicPr>
            <p:cNvPr id="3" name="Picture 2"/>
            <p:cNvPicPr>
              <a:picLocks noChangeAspect="1"/>
            </p:cNvPicPr>
            <p:nvPr/>
          </p:nvPicPr>
          <p:blipFill>
            <a:blip r:embed="rId7"/>
            <a:stretch>
              <a:fillRect/>
            </a:stretch>
          </p:blipFill>
          <p:spPr>
            <a:xfrm>
              <a:off x="5144681" y="2540981"/>
              <a:ext cx="5346655" cy="2865368"/>
            </a:xfrm>
            <a:prstGeom prst="rect">
              <a:avLst/>
            </a:prstGeom>
          </p:spPr>
        </p:pic>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2500" r="96667"/>
                    </a14:imgEffect>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158632" y="3475738"/>
            <a:ext cx="2643184" cy="2643184"/>
          </a:xfrm>
          <a:prstGeom prst="rect">
            <a:avLst/>
          </a:prstGeom>
        </p:spPr>
      </p:pic>
    </p:spTree>
    <p:extLst>
      <p:ext uri="{BB962C8B-B14F-4D97-AF65-F5344CB8AC3E}">
        <p14:creationId xmlns:p14="http://schemas.microsoft.com/office/powerpoint/2010/main" val="233456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ppt_x"/>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41979" y="2219479"/>
            <a:ext cx="5518764" cy="4350324"/>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xmlns=""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lvl="0" algn="just">
                <a:defRPr/>
              </a:pPr>
              <a:r>
                <a:rPr lang="vi-VN" sz="2800" b="1" u="sng" dirty="0">
                  <a:solidFill>
                    <a:schemeClr val="accent5">
                      <a:lumMod val="50000"/>
                    </a:schemeClr>
                  </a:solidFill>
                  <a:latin typeface="Cambria" panose="02040503050406030204" pitchFamily="18" charset="0"/>
                  <a:ea typeface="Cambria" panose="02040503050406030204" pitchFamily="18" charset="0"/>
                </a:rPr>
                <a:t>Hoạt động 1:</a:t>
              </a:r>
              <a:r>
                <a:rPr lang="vi-VN" sz="2800" b="1" dirty="0">
                  <a:solidFill>
                    <a:schemeClr val="accent5">
                      <a:lumMod val="50000"/>
                    </a:schemeClr>
                  </a:solidFill>
                  <a:latin typeface="Cambria" panose="02040503050406030204" pitchFamily="18" charset="0"/>
                  <a:ea typeface="Cambria" panose="02040503050406030204" pitchFamily="18" charset="0"/>
                </a:rPr>
                <a:t> </a:t>
              </a:r>
              <a:r>
                <a:rPr lang="vi-VN" sz="2800" b="1" dirty="0">
                  <a:solidFill>
                    <a:srgbClr val="E535C3"/>
                  </a:solidFill>
                  <a:latin typeface="Cambria" panose="02040503050406030204" pitchFamily="18" charset="0"/>
                  <a:ea typeface="Cambria" panose="02040503050406030204" pitchFamily="18" charset="0"/>
                </a:rPr>
                <a:t>Làm động tác co và duỗi tay như hình vẽ. Theo dõi sự thay đổi của các cơ cánh tay kết hợp với quan sát các hình dưới đây và cho biết:</a:t>
              </a:r>
            </a:p>
          </p:txBody>
        </p:sp>
      </p:grpSp>
      <p:grpSp>
        <p:nvGrpSpPr>
          <p:cNvPr id="11" name="Group 10"/>
          <p:cNvGrpSpPr/>
          <p:nvPr/>
        </p:nvGrpSpPr>
        <p:grpSpPr>
          <a:xfrm>
            <a:off x="2789293" y="594788"/>
            <a:ext cx="6613414" cy="2297786"/>
            <a:chOff x="-445994" y="5056587"/>
            <a:chExt cx="13083988" cy="2297786"/>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0" name="TextBox 9"/>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6" name="Rectangle 15"/>
          <p:cNvSpPr/>
          <p:nvPr/>
        </p:nvSpPr>
        <p:spPr>
          <a:xfrm>
            <a:off x="6785296" y="2326731"/>
            <a:ext cx="5048116" cy="1673150"/>
          </a:xfrm>
          <a:prstGeom prst="rect">
            <a:avLst/>
          </a:prstGeom>
        </p:spPr>
        <p:txBody>
          <a:bodyPr wrap="square">
            <a:spAutoFit/>
          </a:bodyPr>
          <a:lstStyle/>
          <a:p>
            <a:pPr lvl="0" algn="just">
              <a:lnSpc>
                <a:spcPct val="107000"/>
              </a:lnSpc>
              <a:defRPr/>
            </a:pPr>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Thực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16"/>
          <p:cNvSpPr/>
          <p:nvPr/>
        </p:nvSpPr>
        <p:spPr>
          <a:xfrm>
            <a:off x="6785296" y="3745586"/>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7"/>
          <p:cNvSpPr/>
          <p:nvPr/>
        </p:nvSpPr>
        <p:spPr>
          <a:xfrm>
            <a:off x="6785295" y="5320411"/>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8132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xmlns=""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sp>
        <p:nvSpPr>
          <p:cNvPr id="16" name="Rectangle 15"/>
          <p:cNvSpPr/>
          <p:nvPr/>
        </p:nvSpPr>
        <p:spPr>
          <a:xfrm>
            <a:off x="6738231" y="2682012"/>
            <a:ext cx="5048116" cy="16731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738230" y="4459467"/>
            <a:ext cx="4953988"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3200" b="1" dirty="0" smtClean="0">
                <a:solidFill>
                  <a:schemeClr val="bg1"/>
                </a:solidFill>
                <a:latin typeface="Cambria" panose="02040503050406030204" pitchFamily="18" charset="0"/>
                <a:ea typeface="Cambria" panose="02040503050406030204" pitchFamily="18" charset="0"/>
              </a:rPr>
              <a:t> </a:t>
            </a:r>
            <a:r>
              <a:rPr lang="vi-VN" sz="3200" b="1" dirty="0" smtClean="0">
                <a:solidFill>
                  <a:schemeClr val="bg1"/>
                </a:solidFill>
                <a:latin typeface="Cambria" panose="02040503050406030204" pitchFamily="18" charset="0"/>
                <a:ea typeface="Cambria" panose="02040503050406030204" pitchFamily="18" charset="0"/>
              </a:rPr>
              <a:t>Khi </a:t>
            </a:r>
            <a:r>
              <a:rPr lang="vi-VN" sz="3200" b="1" dirty="0">
                <a:solidFill>
                  <a:schemeClr val="bg1"/>
                </a:solidFill>
                <a:latin typeface="Cambria" panose="02040503050406030204" pitchFamily="18" charset="0"/>
                <a:ea typeface="Cambria" panose="02040503050406030204" pitchFamily="18" charset="0"/>
              </a:rPr>
              <a:t>tay co hoặc duỗi, các cơ ở cánh tay thay đổi to lên hơn.</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9" name="Group 18"/>
          <p:cNvGrpSpPr/>
          <p:nvPr/>
        </p:nvGrpSpPr>
        <p:grpSpPr>
          <a:xfrm>
            <a:off x="2789293" y="594788"/>
            <a:ext cx="6613414" cy="2297786"/>
            <a:chOff x="-445994" y="5056587"/>
            <a:chExt cx="13083988" cy="2297786"/>
          </a:xfrm>
        </p:grpSpPr>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24" name="TextBox 23"/>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936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xmlns=""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644102" y="2371169"/>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372174" y="4055953"/>
            <a:ext cx="5591972" cy="224676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8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Nếu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xương cánh tay bị gãy, cử động của tay sẽ bị ảnh hưởng nghiêm trọng, chúng ta sẽ không cử động được tay và gây đau nhức.</a:t>
            </a:r>
            <a:endPar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4105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xmlns=""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6690749" y="2645512"/>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622380" y="3979613"/>
            <a:ext cx="5116486"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vi-VN"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83557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xmlns=""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15678" y="1929024"/>
            <a:ext cx="5472540" cy="43503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6622380" y="3979613"/>
            <a:ext cx="5116486" cy="1569660"/>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p:cNvGrpSpPr/>
          <p:nvPr/>
        </p:nvGrpSpPr>
        <p:grpSpPr>
          <a:xfrm>
            <a:off x="6303896" y="2380273"/>
            <a:ext cx="5529516" cy="2568245"/>
            <a:chOff x="6303896" y="2380273"/>
            <a:chExt cx="5529516" cy="2568245"/>
          </a:xfrm>
        </p:grpSpPr>
        <p:sp>
          <p:nvSpPr>
            <p:cNvPr id="14" name="Rounded Rectangle 13"/>
            <p:cNvSpPr/>
            <p:nvPr/>
          </p:nvSpPr>
          <p:spPr>
            <a:xfrm>
              <a:off x="6303896" y="2380273"/>
              <a:ext cx="5529516" cy="2568245"/>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468416" y="2751983"/>
              <a:ext cx="5270450" cy="1673150"/>
            </a:xfrm>
            <a:prstGeom prst="rect">
              <a:avLst/>
            </a:prstGeom>
          </p:spPr>
          <p:txBody>
            <a:bodyPr wrap="square">
              <a:spAutoFit/>
            </a:bodyPr>
            <a:lstStyle/>
            <a:p>
              <a:pPr algn="just">
                <a:lnSpc>
                  <a:spcPct val="107000"/>
                </a:lnSpc>
                <a:spcAft>
                  <a:spcPts val="0"/>
                </a:spcAft>
              </a:pP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xương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khớp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18"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spTree>
    <p:extLst>
      <p:ext uri="{BB962C8B-B14F-4D97-AF65-F5344CB8AC3E}">
        <p14:creationId xmlns:p14="http://schemas.microsoft.com/office/powerpoint/2010/main" val="2085171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5" name="图片 9">
            <a:extLst>
              <a:ext uri="{FF2B5EF4-FFF2-40B4-BE49-F238E27FC236}">
                <a16:creationId xmlns:a16="http://schemas.microsoft.com/office/drawing/2014/main" xmlns="" id="{15628FF6-AC05-4D35-8C13-5DCC73081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022" y="593645"/>
            <a:ext cx="4704170" cy="5066991"/>
          </a:xfrm>
          <a:prstGeom prst="rect">
            <a:avLst/>
          </a:prstGeom>
        </p:spPr>
      </p:pic>
      <p:sp>
        <p:nvSpPr>
          <p:cNvPr id="36" name="圆角矩形标注 10">
            <a:extLst>
              <a:ext uri="{FF2B5EF4-FFF2-40B4-BE49-F238E27FC236}">
                <a16:creationId xmlns:a16="http://schemas.microsoft.com/office/drawing/2014/main" xmlns="" id="{1CA8A348-1131-41B2-95EA-5DDCD4F1AB66}"/>
              </a:ext>
            </a:extLst>
          </p:cNvPr>
          <p:cNvSpPr/>
          <p:nvPr/>
        </p:nvSpPr>
        <p:spPr>
          <a:xfrm rot="5400000" flipV="1">
            <a:off x="1983443" y="-302560"/>
            <a:ext cx="5217460" cy="8754037"/>
          </a:xfrm>
          <a:prstGeom prst="wedgeRoundRectCallout">
            <a:avLst>
              <a:gd name="adj1" fmla="val 7564"/>
              <a:gd name="adj2" fmla="val 63692"/>
              <a:gd name="adj3" fmla="val 16667"/>
            </a:avLst>
          </a:prstGeom>
          <a:solidFill>
            <a:sysClr val="window" lastClr="FFFFFF">
              <a:alpha val="97000"/>
            </a:sysClr>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41"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42"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grpSp>
        <p:nvGrpSpPr>
          <p:cNvPr id="17" name="Group 16"/>
          <p:cNvGrpSpPr/>
          <p:nvPr/>
        </p:nvGrpSpPr>
        <p:grpSpPr>
          <a:xfrm>
            <a:off x="115476" y="134851"/>
            <a:ext cx="11717936" cy="1077218"/>
            <a:chOff x="296905" y="269834"/>
            <a:chExt cx="10634587" cy="1077218"/>
          </a:xfrm>
        </p:grpSpPr>
        <p:sp>
          <p:nvSpPr>
            <p:cNvPr id="18" name="圆角矩形 29">
              <a:extLst>
                <a:ext uri="{FF2B5EF4-FFF2-40B4-BE49-F238E27FC236}">
                  <a16:creationId xmlns:a16="http://schemas.microsoft.com/office/drawing/2014/main" xmlns="" id="{B2E9BCF1-9B60-4480-AF7C-5C15044B32AD}"/>
                </a:ext>
              </a:extLst>
            </p:cNvPr>
            <p:cNvSpPr/>
            <p:nvPr/>
          </p:nvSpPr>
          <p:spPr>
            <a:xfrm>
              <a:off x="296905" y="269834"/>
              <a:ext cx="10634587" cy="1061937"/>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9" name="TextBox 18"/>
            <p:cNvSpPr txBox="1"/>
            <p:nvPr/>
          </p:nvSpPr>
          <p:spPr>
            <a:xfrm>
              <a:off x="296905" y="269834"/>
              <a:ext cx="10549160" cy="1077218"/>
            </a:xfrm>
            <a:prstGeom prst="rect">
              <a:avLst/>
            </a:prstGeom>
            <a:noFill/>
          </p:spPr>
          <p:txBody>
            <a:bodyPr wrap="square" rtlCol="0">
              <a:spAutoFit/>
            </a:bodyPr>
            <a:lstStyle/>
            <a:p>
              <a:pPr lvl="0" algn="just">
                <a:defRPr/>
              </a:pPr>
              <a:r>
                <a:rPr lang="vi-VN" sz="3200" b="1" u="sng" dirty="0">
                  <a:solidFill>
                    <a:schemeClr val="accent5">
                      <a:lumMod val="50000"/>
                    </a:schemeClr>
                  </a:solidFill>
                  <a:latin typeface="Cambria" panose="02040503050406030204" pitchFamily="18" charset="0"/>
                  <a:ea typeface="Cambria" panose="02040503050406030204" pitchFamily="18" charset="0"/>
                </a:rPr>
                <a:t>Hoạt động 2:</a:t>
              </a:r>
              <a:r>
                <a:rPr lang="vi-VN" sz="3200" b="1" dirty="0">
                  <a:solidFill>
                    <a:schemeClr val="accent5">
                      <a:lumMod val="50000"/>
                    </a:schemeClr>
                  </a:solidFill>
                  <a:latin typeface="Cambria" panose="02040503050406030204" pitchFamily="18" charset="0"/>
                  <a:ea typeface="Cambria" panose="02040503050406030204" pitchFamily="18" charset="0"/>
                </a:rPr>
                <a:t> </a:t>
              </a:r>
              <a:r>
                <a:rPr lang="vi-VN" sz="3200" b="1" dirty="0">
                  <a:solidFill>
                    <a:srgbClr val="FF0066"/>
                  </a:solidFill>
                  <a:latin typeface="Cambria" panose="02040503050406030204" pitchFamily="18" charset="0"/>
                  <a:ea typeface="Cambria" panose="02040503050406030204" pitchFamily="18" charset="0"/>
                </a:rPr>
                <a:t>Quan sát các hình sau và cho biết cơ mặt đang biểu lộ cảm xúc </a:t>
              </a:r>
              <a:r>
                <a:rPr lang="vi-VN" sz="3200" b="1" dirty="0" smtClean="0">
                  <a:solidFill>
                    <a:srgbClr val="FF0066"/>
                  </a:solidFill>
                  <a:latin typeface="Cambria" panose="02040503050406030204" pitchFamily="18" charset="0"/>
                  <a:ea typeface="Cambria" panose="02040503050406030204" pitchFamily="18" charset="0"/>
                </a:rPr>
                <a:t>nào</a:t>
              </a:r>
              <a:r>
                <a:rPr lang="en-US" sz="3200" b="1" dirty="0">
                  <a:solidFill>
                    <a:srgbClr val="FF0066"/>
                  </a:solidFill>
                  <a:latin typeface="Cambria" panose="02040503050406030204" pitchFamily="18" charset="0"/>
                  <a:ea typeface="Cambria" panose="02040503050406030204" pitchFamily="18" charset="0"/>
                </a:rPr>
                <a:t>?</a:t>
              </a:r>
              <a:endParaRPr lang="vi-VN" sz="3200" b="1" dirty="0">
                <a:solidFill>
                  <a:srgbClr val="FF0066"/>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7"/>
          <a:stretch>
            <a:fillRect/>
          </a:stretch>
        </p:blipFill>
        <p:spPr>
          <a:xfrm>
            <a:off x="572509" y="1740223"/>
            <a:ext cx="8039327" cy="2773834"/>
          </a:xfrm>
          <a:prstGeom prst="rect">
            <a:avLst/>
          </a:prstGeom>
        </p:spPr>
      </p:pic>
      <p:sp>
        <p:nvSpPr>
          <p:cNvPr id="22" name="Rectangle 2"/>
          <p:cNvSpPr txBox="1">
            <a:spLocks noChangeArrowheads="1"/>
          </p:cNvSpPr>
          <p:nvPr/>
        </p:nvSpPr>
        <p:spPr bwMode="auto">
          <a:xfrm>
            <a:off x="396021" y="4665329"/>
            <a:ext cx="8659091" cy="1620972"/>
          </a:xfrm>
          <a:prstGeom prst="rect">
            <a:avLst/>
          </a:prstGeom>
          <a:noFill/>
          <a:ln w="9525">
            <a:noFill/>
            <a:miter lim="800000"/>
            <a:headEnd/>
            <a:tailEnd/>
          </a:ln>
          <a:effectLst/>
        </p:spPr>
        <p:txBody>
          <a:bodyPr anchor="ctr"/>
          <a:lstStyle/>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3: cơ mặt đang biểu lộ cảm xúc vui.</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4: cơ mặt đang biểu lộ cảm xúc buồn.</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5: cơ mặt đang biểu lộ cảm xúc tức giận.</a:t>
            </a:r>
          </a:p>
        </p:txBody>
      </p:sp>
    </p:spTree>
    <p:extLst>
      <p:ext uri="{BB962C8B-B14F-4D97-AF65-F5344CB8AC3E}">
        <p14:creationId xmlns:p14="http://schemas.microsoft.com/office/powerpoint/2010/main" val="3070597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circle(in)">
                                      <p:cBhvr>
                                        <p:cTn id="14" dur="2000"/>
                                        <p:tgtEl>
                                          <p:spTgt spid="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fade">
                                      <p:cBhvr>
                                        <p:cTn id="2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1">
            <a:extLst>
              <a:ext uri="{FF2B5EF4-FFF2-40B4-BE49-F238E27FC236}">
                <a16:creationId xmlns:a16="http://schemas.microsoft.com/office/drawing/2014/main" xmlns=""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2"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33"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3">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34"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35"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0" y="3897607"/>
            <a:ext cx="928731" cy="1177004"/>
          </a:xfrm>
          <a:prstGeom prst="rect">
            <a:avLst/>
          </a:prstGeom>
        </p:spPr>
      </p:pic>
      <p:pic>
        <p:nvPicPr>
          <p:cNvPr id="36"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37" name="图片 39">
            <a:extLst>
              <a:ext uri="{FF2B5EF4-FFF2-40B4-BE49-F238E27FC236}">
                <a16:creationId xmlns:a16="http://schemas.microsoft.com/office/drawing/2014/main" xmlns=""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sp>
        <p:nvSpPr>
          <p:cNvPr id="30" name="Freeform: Shape 1">
            <a:extLst>
              <a:ext uri="{FF2B5EF4-FFF2-40B4-BE49-F238E27FC236}">
                <a16:creationId xmlns:a16="http://schemas.microsoft.com/office/drawing/2014/main" xmlns=""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8" name="Picture 37"/>
          <p:cNvPicPr>
            <a:picLocks noChangeAspect="1"/>
          </p:cNvPicPr>
          <p:nvPr/>
        </p:nvPicPr>
        <p:blipFill>
          <a:blip r:embed="rId7"/>
          <a:stretch>
            <a:fillRect/>
          </a:stretch>
        </p:blipFill>
        <p:spPr>
          <a:xfrm>
            <a:off x="-124384" y="-140542"/>
            <a:ext cx="12321084" cy="835224"/>
          </a:xfrm>
          <a:prstGeom prst="rect">
            <a:avLst/>
          </a:prstGeom>
        </p:spPr>
      </p:pic>
      <p:pic>
        <p:nvPicPr>
          <p:cNvPr id="39" name="图片 13">
            <a:extLst>
              <a:ext uri="{FF2B5EF4-FFF2-40B4-BE49-F238E27FC236}">
                <a16:creationId xmlns:a16="http://schemas.microsoft.com/office/drawing/2014/main" xmlns="" id="{8E7FEC80-A326-4DBF-8BE6-4CF54E262F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6753" y="799284"/>
            <a:ext cx="5522458" cy="1496860"/>
          </a:xfrm>
          <a:prstGeom prst="rect">
            <a:avLst/>
          </a:prstGeom>
        </p:spPr>
      </p:pic>
      <p:pic>
        <p:nvPicPr>
          <p:cNvPr id="40" name="图片 8">
            <a:extLst>
              <a:ext uri="{FF2B5EF4-FFF2-40B4-BE49-F238E27FC236}">
                <a16:creationId xmlns:a16="http://schemas.microsoft.com/office/drawing/2014/main" xmlns="" id="{E19A4607-9A79-4FA6-909E-6D874BE610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69347">
            <a:off x="3606912" y="-922281"/>
            <a:ext cx="8320640" cy="8320640"/>
          </a:xfrm>
          <a:prstGeom prst="rect">
            <a:avLst/>
          </a:prstGeom>
        </p:spPr>
      </p:pic>
      <p:pic>
        <p:nvPicPr>
          <p:cNvPr id="2" name="Picture 1"/>
          <p:cNvPicPr>
            <a:picLocks noChangeAspect="1"/>
          </p:cNvPicPr>
          <p:nvPr/>
        </p:nvPicPr>
        <p:blipFill>
          <a:blip r:embed="rId10"/>
          <a:stretch>
            <a:fillRect/>
          </a:stretch>
        </p:blipFill>
        <p:spPr>
          <a:xfrm>
            <a:off x="4648206" y="2404332"/>
            <a:ext cx="7803556" cy="2670279"/>
          </a:xfrm>
          <a:prstGeom prst="rect">
            <a:avLst/>
          </a:prstGeom>
        </p:spPr>
      </p:pic>
      <p:pic>
        <p:nvPicPr>
          <p:cNvPr id="17" name="图片 9">
            <a:extLst>
              <a:ext uri="{FF2B5EF4-FFF2-40B4-BE49-F238E27FC236}">
                <a16:creationId xmlns:a16="http://schemas.microsoft.com/office/drawing/2014/main" xmlns="" id="{15628FF6-AC05-4D35-8C13-5DCC730816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477" y="383519"/>
            <a:ext cx="5294300" cy="5702636"/>
          </a:xfrm>
          <a:prstGeom prst="rect">
            <a:avLst/>
          </a:prstGeom>
        </p:spPr>
      </p:pic>
    </p:spTree>
    <p:extLst>
      <p:ext uri="{BB962C8B-B14F-4D97-AF65-F5344CB8AC3E}">
        <p14:creationId xmlns:p14="http://schemas.microsoft.com/office/powerpoint/2010/main" val="1376441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ppt_x"/>
                                          </p:val>
                                        </p:tav>
                                        <p:tav tm="100000">
                                          <p:val>
                                            <p:strVal val="#ppt_x"/>
                                          </p:val>
                                        </p:tav>
                                      </p:tavLst>
                                    </p:anim>
                                    <p:anim calcmode="lin" valueType="num">
                                      <p:cBhvr additive="base">
                                        <p:cTn id="12" dur="1500" fill="hold"/>
                                        <p:tgtEl>
                                          <p:spTgt spid="31"/>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Lst>
  </p:timing>
</p:sld>
</file>

<file path=ppt/theme/theme1.xml><?xml version="1.0" encoding="utf-8"?>
<a:theme xmlns:a="http://schemas.openxmlformats.org/drawingml/2006/main" name="1_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769</Words>
  <Application>Microsoft Office PowerPoint</Application>
  <PresentationFormat>Custom</PresentationFormat>
  <Paragraphs>58</Paragraphs>
  <Slides>19</Slides>
  <Notes>9</Notes>
  <HiddenSlides>0</HiddenSlides>
  <MMClips>12</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1_Office 主题​​</vt:lpstr>
      <vt:lpstr>Office 主题​​</vt:lpstr>
      <vt:lpstr>Fast Food Digital Menu Board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 Team</cp:keywords>
  <cp:lastModifiedBy>A</cp:lastModifiedBy>
  <cp:revision>28</cp:revision>
  <dcterms:created xsi:type="dcterms:W3CDTF">2023-02-18T08:54:24Z</dcterms:created>
  <dcterms:modified xsi:type="dcterms:W3CDTF">2023-03-03T03:33:24Z</dcterms:modified>
</cp:coreProperties>
</file>