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Vogue-ExtraBold" charset="-93"/>
      <p:regular r:id="rId19"/>
    </p:embeddedFont>
    <p:embeddedFont>
      <p:font typeface="Cambria" pitchFamily="18" charset="0"/>
      <p:regular r:id="rId20"/>
      <p:bold r:id="rId21"/>
      <p:italic r:id="rId22"/>
      <p:boldItalic r:id="rId23"/>
    </p:embeddedFont>
    <p:embeddedFont>
      <p:font typeface="Fredoka One" charset="0"/>
      <p:regular r:id="rId24"/>
    </p:embeddedFont>
    <p:embeddedFont>
      <p:font typeface="#9Slide07 HoneyCream" charset="-93"/>
      <p:regular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811D"/>
    <a:srgbClr val="5D9514"/>
    <a:srgbClr val="537A0D"/>
    <a:srgbClr val="B3CE9A"/>
    <a:srgbClr val="658F18"/>
    <a:srgbClr val="E0F4EE"/>
    <a:srgbClr val="73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xmlns="" id="{624529AD-C98B-F793-9D11-FF7950812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5235"/>
          <a:stretch/>
        </p:blipFill>
        <p:spPr>
          <a:xfrm flipH="1">
            <a:off x="-1" y="0"/>
            <a:ext cx="6096000" cy="73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9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C7DEE48-1F2E-ED88-5647-FF9ECB28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8139B9F-89B8-70B7-69B8-44B99E4977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A9D6B72-22DE-421B-5387-0E50D937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8AD8861-467C-8399-62E5-BC679F83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1B3ACFC-4CE7-C322-280E-C2F12B2D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846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5B013C6A-8C2E-DD76-8E69-C150ECD9F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5536B7F-01A8-B1F2-1C3E-5A3B91D69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0F12B18-5BCA-1648-46F0-CDD485097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14D9893-BC19-2AFC-FED4-87C5AF83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6075DA4-E4BB-81B2-6C97-ED3F85F5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07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9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379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xmlns="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xmlns="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F539C44-2F49-CD73-24AF-E712C81F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D66AB3D-1125-904F-9BBB-4F9CE68C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E420167-CA36-2D8D-F624-BBFA205B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Đồ họa 2">
            <a:extLst>
              <a:ext uri="{FF2B5EF4-FFF2-40B4-BE49-F238E27FC236}">
                <a16:creationId xmlns:a16="http://schemas.microsoft.com/office/drawing/2014/main" xmlns="" id="{382368A1-2797-EA1E-3F14-3EA454725EB3}"/>
              </a:ext>
            </a:extLst>
          </p:cNvPr>
          <p:cNvGrpSpPr/>
          <p:nvPr userDrawn="1"/>
        </p:nvGrpSpPr>
        <p:grpSpPr>
          <a:xfrm>
            <a:off x="-168329" y="-635338"/>
            <a:ext cx="2708895" cy="3007631"/>
            <a:chOff x="-168329" y="-635338"/>
            <a:chExt cx="2708895" cy="3007631"/>
          </a:xfrm>
        </p:grpSpPr>
        <p:grpSp>
          <p:nvGrpSpPr>
            <p:cNvPr id="8" name="Đồ họa 2">
              <a:extLst>
                <a:ext uri="{FF2B5EF4-FFF2-40B4-BE49-F238E27FC236}">
                  <a16:creationId xmlns:a16="http://schemas.microsoft.com/office/drawing/2014/main" xmlns="" id="{8D59AB34-68C1-E3E0-D7AA-48676C612299}"/>
                </a:ext>
              </a:extLst>
            </p:cNvPr>
            <p:cNvGrpSpPr/>
            <p:nvPr/>
          </p:nvGrpSpPr>
          <p:grpSpPr>
            <a:xfrm>
              <a:off x="-76166" y="-635338"/>
              <a:ext cx="1537658" cy="2586398"/>
              <a:chOff x="-76166" y="-635338"/>
              <a:chExt cx="1537658" cy="2586398"/>
            </a:xfrm>
            <a:solidFill>
              <a:srgbClr val="2D6812"/>
            </a:solidFill>
          </p:grpSpPr>
          <p:grpSp>
            <p:nvGrpSpPr>
              <p:cNvPr id="30" name="Đồ họa 2">
                <a:extLst>
                  <a:ext uri="{FF2B5EF4-FFF2-40B4-BE49-F238E27FC236}">
                    <a16:creationId xmlns:a16="http://schemas.microsoft.com/office/drawing/2014/main" xmlns="" id="{0B1E1F6A-76CB-8845-F718-E7C92155DFF6}"/>
                  </a:ext>
                </a:extLst>
              </p:cNvPr>
              <p:cNvGrpSpPr/>
              <p:nvPr/>
            </p:nvGrpSpPr>
            <p:grpSpPr>
              <a:xfrm>
                <a:off x="-76166" y="-635338"/>
                <a:ext cx="1251449" cy="2586398"/>
                <a:chOff x="-76166" y="-635338"/>
                <a:chExt cx="1251449" cy="2586398"/>
              </a:xfrm>
              <a:solidFill>
                <a:srgbClr val="2D6812"/>
              </a:solidFill>
            </p:grpSpPr>
            <p:sp>
              <p:nvSpPr>
                <p:cNvPr id="46" name="Hình tự do: Hình 45">
                  <a:extLst>
                    <a:ext uri="{FF2B5EF4-FFF2-40B4-BE49-F238E27FC236}">
                      <a16:creationId xmlns:a16="http://schemas.microsoft.com/office/drawing/2014/main" xmlns="" id="{2158B949-0511-EFA2-C745-572B66034074}"/>
                    </a:ext>
                  </a:extLst>
                </p:cNvPr>
                <p:cNvSpPr/>
                <p:nvPr/>
              </p:nvSpPr>
              <p:spPr>
                <a:xfrm>
                  <a:off x="-76166" y="-635338"/>
                  <a:ext cx="1251449" cy="2586398"/>
                </a:xfrm>
                <a:custGeom>
                  <a:avLst/>
                  <a:gdLst>
                    <a:gd name="connsiteX0" fmla="*/ 14698 w 1251449"/>
                    <a:gd name="connsiteY0" fmla="*/ 2297891 h 2586398"/>
                    <a:gd name="connsiteX1" fmla="*/ 1251449 w 1251449"/>
                    <a:gd name="connsiteY1" fmla="*/ 0 h 2586398"/>
                    <a:gd name="connsiteX2" fmla="*/ 740309 w 1251449"/>
                    <a:gd name="connsiteY2" fmla="*/ 727105 h 2586398"/>
                    <a:gd name="connsiteX3" fmla="*/ 83448 w 1251449"/>
                    <a:gd name="connsiteY3" fmla="*/ 2300880 h 2586398"/>
                    <a:gd name="connsiteX4" fmla="*/ 14698 w 1251449"/>
                    <a:gd name="connsiteY4" fmla="*/ 2297891 h 2586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1449" h="2586398">
                      <a:moveTo>
                        <a:pt x="14698" y="2297891"/>
                      </a:moveTo>
                      <a:cubicBezTo>
                        <a:pt x="14698" y="2297891"/>
                        <a:pt x="462320" y="730094"/>
                        <a:pt x="1251449" y="0"/>
                      </a:cubicBezTo>
                      <a:cubicBezTo>
                        <a:pt x="1251449" y="0"/>
                        <a:pt x="915173" y="393070"/>
                        <a:pt x="740309" y="727105"/>
                      </a:cubicBezTo>
                      <a:cubicBezTo>
                        <a:pt x="565445" y="1061140"/>
                        <a:pt x="214223" y="1656723"/>
                        <a:pt x="83448" y="2300880"/>
                      </a:cubicBezTo>
                      <a:cubicBezTo>
                        <a:pt x="-47326" y="2945036"/>
                        <a:pt x="14698" y="2297891"/>
                        <a:pt x="14698" y="2297891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7" name="Hình tự do: Hình 46">
                  <a:extLst>
                    <a:ext uri="{FF2B5EF4-FFF2-40B4-BE49-F238E27FC236}">
                      <a16:creationId xmlns:a16="http://schemas.microsoft.com/office/drawing/2014/main" xmlns="" id="{923BF02F-7A68-F061-E828-73C7A77ED8D6}"/>
                    </a:ext>
                  </a:extLst>
                </p:cNvPr>
                <p:cNvSpPr/>
                <p:nvPr/>
              </p:nvSpPr>
              <p:spPr>
                <a:xfrm>
                  <a:off x="-24103" y="-635338"/>
                  <a:ext cx="762974" cy="1922008"/>
                </a:xfrm>
                <a:custGeom>
                  <a:avLst/>
                  <a:gdLst>
                    <a:gd name="connsiteX0" fmla="*/ 762975 w 762974"/>
                    <a:gd name="connsiteY0" fmla="*/ 0 h 1922008"/>
                    <a:gd name="connsiteX1" fmla="*/ 0 w 762974"/>
                    <a:gd name="connsiteY1" fmla="*/ 1922008 h 1922008"/>
                    <a:gd name="connsiteX2" fmla="*/ 395312 w 762974"/>
                    <a:gd name="connsiteY2" fmla="*/ 874319 h 1922008"/>
                    <a:gd name="connsiteX3" fmla="*/ 762975 w 762974"/>
                    <a:gd name="connsiteY3" fmla="*/ 0 h 1922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974" h="1922008">
                      <a:moveTo>
                        <a:pt x="762975" y="0"/>
                      </a:moveTo>
                      <a:cubicBezTo>
                        <a:pt x="762975" y="0"/>
                        <a:pt x="103872" y="1379482"/>
                        <a:pt x="0" y="1922008"/>
                      </a:cubicBezTo>
                      <a:cubicBezTo>
                        <a:pt x="0" y="1922008"/>
                        <a:pt x="277989" y="1135121"/>
                        <a:pt x="395312" y="874319"/>
                      </a:cubicBezTo>
                      <a:cubicBezTo>
                        <a:pt x="513382" y="613518"/>
                        <a:pt x="762975" y="0"/>
                        <a:pt x="762975" y="0"/>
                      </a:cubicBezTo>
                      <a:close/>
                    </a:path>
                  </a:pathLst>
                </a:custGeom>
                <a:solidFill>
                  <a:srgbClr val="2D6812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31" name="Đồ họa 2">
                <a:extLst>
                  <a:ext uri="{FF2B5EF4-FFF2-40B4-BE49-F238E27FC236}">
                    <a16:creationId xmlns:a16="http://schemas.microsoft.com/office/drawing/2014/main" xmlns="" id="{453ADB85-CDEA-A946-AA0F-3836F75191BF}"/>
                  </a:ext>
                </a:extLst>
              </p:cNvPr>
              <p:cNvGrpSpPr/>
              <p:nvPr/>
            </p:nvGrpSpPr>
            <p:grpSpPr>
              <a:xfrm>
                <a:off x="190366" y="-427593"/>
                <a:ext cx="1271125" cy="1830092"/>
                <a:chOff x="190366" y="-427593"/>
                <a:chExt cx="1271125" cy="1830092"/>
              </a:xfrm>
              <a:solidFill>
                <a:srgbClr val="2D6812"/>
              </a:solidFill>
            </p:grpSpPr>
            <p:grpSp>
              <p:nvGrpSpPr>
                <p:cNvPr id="32" name="Đồ họa 2">
                  <a:extLst>
                    <a:ext uri="{FF2B5EF4-FFF2-40B4-BE49-F238E27FC236}">
                      <a16:creationId xmlns:a16="http://schemas.microsoft.com/office/drawing/2014/main" xmlns="" id="{B618BB4A-3B55-8B0D-552C-3EED4ACBECB7}"/>
                    </a:ext>
                  </a:extLst>
                </p:cNvPr>
                <p:cNvGrpSpPr/>
                <p:nvPr/>
              </p:nvGrpSpPr>
              <p:grpSpPr>
                <a:xfrm>
                  <a:off x="925691" y="-427593"/>
                  <a:ext cx="535800" cy="461819"/>
                  <a:chOff x="925691" y="-427593"/>
                  <a:chExt cx="535800" cy="461819"/>
                </a:xfrm>
                <a:solidFill>
                  <a:srgbClr val="2D6812"/>
                </a:solidFill>
              </p:grpSpPr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xmlns="" id="{DFF9FD53-0435-A032-29F3-17FDCCF9611B}"/>
                      </a:ext>
                    </a:extLst>
                  </p:cNvPr>
                  <p:cNvSpPr/>
                  <p:nvPr/>
                </p:nvSpPr>
                <p:spPr>
                  <a:xfrm>
                    <a:off x="925691" y="-265433"/>
                    <a:ext cx="221942" cy="299659"/>
                  </a:xfrm>
                  <a:custGeom>
                    <a:avLst/>
                    <a:gdLst>
                      <a:gd name="connsiteX0" fmla="*/ 0 w 221942"/>
                      <a:gd name="connsiteY0" fmla="*/ 0 h 299659"/>
                      <a:gd name="connsiteX1" fmla="*/ 3736 w 221942"/>
                      <a:gd name="connsiteY1" fmla="*/ 15693 h 299659"/>
                      <a:gd name="connsiteX2" fmla="*/ 221943 w 221942"/>
                      <a:gd name="connsiteY2" fmla="*/ 299660 h 299659"/>
                      <a:gd name="connsiteX3" fmla="*/ 0 w 221942"/>
                      <a:gd name="connsiteY3" fmla="*/ 0 h 299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942" h="299659">
                        <a:moveTo>
                          <a:pt x="0" y="0"/>
                        </a:moveTo>
                        <a:cubicBezTo>
                          <a:pt x="0" y="0"/>
                          <a:pt x="747" y="5978"/>
                          <a:pt x="3736" y="15693"/>
                        </a:cubicBezTo>
                        <a:cubicBezTo>
                          <a:pt x="14946" y="58288"/>
                          <a:pt x="87432" y="215964"/>
                          <a:pt x="221943" y="299660"/>
                        </a:cubicBezTo>
                        <a:cubicBezTo>
                          <a:pt x="221943" y="299660"/>
                          <a:pt x="141984" y="9116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4" name="Hình tự do: Hình 43">
                    <a:extLst>
                      <a:ext uri="{FF2B5EF4-FFF2-40B4-BE49-F238E27FC236}">
                        <a16:creationId xmlns:a16="http://schemas.microsoft.com/office/drawing/2014/main" xmlns="" id="{31B23274-9D84-85BA-6B17-746879B2C75B}"/>
                      </a:ext>
                    </a:extLst>
                  </p:cNvPr>
                  <p:cNvSpPr/>
                  <p:nvPr/>
                </p:nvSpPr>
                <p:spPr>
                  <a:xfrm>
                    <a:off x="1066180" y="-229564"/>
                    <a:ext cx="395312" cy="137499"/>
                  </a:xfrm>
                  <a:custGeom>
                    <a:avLst/>
                    <a:gdLst>
                      <a:gd name="connsiteX0" fmla="*/ 0 w 395312"/>
                      <a:gd name="connsiteY0" fmla="*/ 0 h 137499"/>
                      <a:gd name="connsiteX1" fmla="*/ 395312 w 395312"/>
                      <a:gd name="connsiteY1" fmla="*/ 137500 h 137499"/>
                      <a:gd name="connsiteX2" fmla="*/ 0 w 395312"/>
                      <a:gd name="connsiteY2" fmla="*/ 0 h 137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5312" h="137499">
                        <a:moveTo>
                          <a:pt x="0" y="0"/>
                        </a:moveTo>
                        <a:cubicBezTo>
                          <a:pt x="0" y="0"/>
                          <a:pt x="78465" y="125543"/>
                          <a:pt x="395312" y="137500"/>
                        </a:cubicBezTo>
                        <a:cubicBezTo>
                          <a:pt x="395312" y="137500"/>
                          <a:pt x="238383" y="59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5" name="Hình tự do: Hình 44">
                    <a:extLst>
                      <a:ext uri="{FF2B5EF4-FFF2-40B4-BE49-F238E27FC236}">
                        <a16:creationId xmlns:a16="http://schemas.microsoft.com/office/drawing/2014/main" xmlns="" id="{D35FFA50-2BAA-F2F0-9844-A2F760226AEF}"/>
                      </a:ext>
                    </a:extLst>
                  </p:cNvPr>
                  <p:cNvSpPr/>
                  <p:nvPr/>
                </p:nvSpPr>
                <p:spPr>
                  <a:xfrm>
                    <a:off x="1004903" y="-427593"/>
                    <a:ext cx="284714" cy="198029"/>
                  </a:xfrm>
                  <a:custGeom>
                    <a:avLst/>
                    <a:gdLst>
                      <a:gd name="connsiteX0" fmla="*/ 0 w 284714"/>
                      <a:gd name="connsiteY0" fmla="*/ 198030 h 198029"/>
                      <a:gd name="connsiteX1" fmla="*/ 284714 w 284714"/>
                      <a:gd name="connsiteY1" fmla="*/ 0 h 198029"/>
                      <a:gd name="connsiteX2" fmla="*/ 0 w 284714"/>
                      <a:gd name="connsiteY2" fmla="*/ 198030 h 198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4714" h="198029">
                        <a:moveTo>
                          <a:pt x="0" y="198030"/>
                        </a:moveTo>
                        <a:cubicBezTo>
                          <a:pt x="0" y="198030"/>
                          <a:pt x="95652" y="38859"/>
                          <a:pt x="284714" y="0"/>
                        </a:cubicBezTo>
                        <a:cubicBezTo>
                          <a:pt x="284714" y="0"/>
                          <a:pt x="136753" y="165897"/>
                          <a:pt x="0" y="198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3" name="Đồ họa 2">
                  <a:extLst>
                    <a:ext uri="{FF2B5EF4-FFF2-40B4-BE49-F238E27FC236}">
                      <a16:creationId xmlns:a16="http://schemas.microsoft.com/office/drawing/2014/main" xmlns="" id="{213855B3-AB56-D2C1-F798-EB26E79267D8}"/>
                    </a:ext>
                  </a:extLst>
                </p:cNvPr>
                <p:cNvGrpSpPr/>
                <p:nvPr/>
              </p:nvGrpSpPr>
              <p:grpSpPr>
                <a:xfrm>
                  <a:off x="371208" y="34206"/>
                  <a:ext cx="724115" cy="1006608"/>
                  <a:chOff x="371208" y="34206"/>
                  <a:chExt cx="724115" cy="1006608"/>
                </a:xfrm>
                <a:solidFill>
                  <a:srgbClr val="2D6812"/>
                </a:solidFill>
              </p:grpSpPr>
              <p:sp>
                <p:nvSpPr>
                  <p:cNvPr id="40" name="Hình tự do: Hình 39">
                    <a:extLst>
                      <a:ext uri="{FF2B5EF4-FFF2-40B4-BE49-F238E27FC236}">
                        <a16:creationId xmlns:a16="http://schemas.microsoft.com/office/drawing/2014/main" xmlns="" id="{6199ACCE-0700-31FA-F74B-BABDEF5DD4EC}"/>
                      </a:ext>
                    </a:extLst>
                  </p:cNvPr>
                  <p:cNvSpPr/>
                  <p:nvPr/>
                </p:nvSpPr>
                <p:spPr>
                  <a:xfrm>
                    <a:off x="380922" y="34206"/>
                    <a:ext cx="596330" cy="203081"/>
                  </a:xfrm>
                  <a:custGeom>
                    <a:avLst/>
                    <a:gdLst>
                      <a:gd name="connsiteX0" fmla="*/ 0 w 596330"/>
                      <a:gd name="connsiteY0" fmla="*/ 183851 h 203081"/>
                      <a:gd name="connsiteX1" fmla="*/ 596331 w 596330"/>
                      <a:gd name="connsiteY1" fmla="*/ 20 h 203081"/>
                      <a:gd name="connsiteX2" fmla="*/ 0 w 596330"/>
                      <a:gd name="connsiteY2" fmla="*/ 183851 h 203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6330" h="203081">
                        <a:moveTo>
                          <a:pt x="0" y="183851"/>
                        </a:moveTo>
                        <a:cubicBezTo>
                          <a:pt x="0" y="183851"/>
                          <a:pt x="204755" y="-2222"/>
                          <a:pt x="596331" y="20"/>
                        </a:cubicBezTo>
                        <a:cubicBezTo>
                          <a:pt x="596331" y="20"/>
                          <a:pt x="219701" y="277262"/>
                          <a:pt x="0" y="183851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xmlns="" id="{B6FFEB92-F96A-1F45-08F4-E7580F62D7F3}"/>
                      </a:ext>
                    </a:extLst>
                  </p:cNvPr>
                  <p:cNvSpPr/>
                  <p:nvPr/>
                </p:nvSpPr>
                <p:spPr>
                  <a:xfrm>
                    <a:off x="401099" y="296521"/>
                    <a:ext cx="694224" cy="447621"/>
                  </a:xfrm>
                  <a:custGeom>
                    <a:avLst/>
                    <a:gdLst>
                      <a:gd name="connsiteX0" fmla="*/ 0 w 694224"/>
                      <a:gd name="connsiteY0" fmla="*/ 0 h 447621"/>
                      <a:gd name="connsiteX1" fmla="*/ 694225 w 694224"/>
                      <a:gd name="connsiteY1" fmla="*/ 447622 h 447621"/>
                      <a:gd name="connsiteX2" fmla="*/ 0 w 694224"/>
                      <a:gd name="connsiteY2" fmla="*/ 0 h 447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224" h="447621">
                        <a:moveTo>
                          <a:pt x="0" y="0"/>
                        </a:moveTo>
                        <a:cubicBezTo>
                          <a:pt x="0" y="0"/>
                          <a:pt x="245108" y="298913"/>
                          <a:pt x="694225" y="447622"/>
                        </a:cubicBezTo>
                        <a:cubicBezTo>
                          <a:pt x="694225" y="447622"/>
                          <a:pt x="394565" y="90421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xmlns="" id="{AAD6253F-182A-6BF5-339B-2FF5ABA6FCB2}"/>
                      </a:ext>
                    </a:extLst>
                  </p:cNvPr>
                  <p:cNvSpPr/>
                  <p:nvPr/>
                </p:nvSpPr>
                <p:spPr>
                  <a:xfrm>
                    <a:off x="371208" y="321929"/>
                    <a:ext cx="348233" cy="718884"/>
                  </a:xfrm>
                  <a:custGeom>
                    <a:avLst/>
                    <a:gdLst>
                      <a:gd name="connsiteX0" fmla="*/ 0 w 348233"/>
                      <a:gd name="connsiteY0" fmla="*/ 0 h 718884"/>
                      <a:gd name="connsiteX1" fmla="*/ 348233 w 348233"/>
                      <a:gd name="connsiteY1" fmla="*/ 718885 h 718884"/>
                      <a:gd name="connsiteX2" fmla="*/ 0 w 348233"/>
                      <a:gd name="connsiteY2" fmla="*/ 0 h 7188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8233" h="718884">
                        <a:moveTo>
                          <a:pt x="0" y="0"/>
                        </a:moveTo>
                        <a:cubicBezTo>
                          <a:pt x="0" y="0"/>
                          <a:pt x="121060" y="544768"/>
                          <a:pt x="348233" y="718885"/>
                        </a:cubicBezTo>
                        <a:cubicBezTo>
                          <a:pt x="348233" y="718885"/>
                          <a:pt x="213723" y="22418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4" name="Đồ họa 2">
                  <a:extLst>
                    <a:ext uri="{FF2B5EF4-FFF2-40B4-BE49-F238E27FC236}">
                      <a16:creationId xmlns:a16="http://schemas.microsoft.com/office/drawing/2014/main" xmlns="" id="{E5F15040-6621-94BE-75FC-0C1C153466EB}"/>
                    </a:ext>
                  </a:extLst>
                </p:cNvPr>
                <p:cNvGrpSpPr/>
                <p:nvPr/>
              </p:nvGrpSpPr>
              <p:grpSpPr>
                <a:xfrm>
                  <a:off x="190366" y="973694"/>
                  <a:ext cx="529075" cy="428803"/>
                  <a:chOff x="190366" y="973694"/>
                  <a:chExt cx="529075" cy="428803"/>
                </a:xfrm>
                <a:solidFill>
                  <a:srgbClr val="2D6812"/>
                </a:solidFill>
              </p:grpSpPr>
              <p:sp>
                <p:nvSpPr>
                  <p:cNvPr id="38" name="Hình tự do: Hình 37">
                    <a:extLst>
                      <a:ext uri="{FF2B5EF4-FFF2-40B4-BE49-F238E27FC236}">
                        <a16:creationId xmlns:a16="http://schemas.microsoft.com/office/drawing/2014/main" xmlns="" id="{4A441A01-4BEE-E4FF-C57A-6B256C122103}"/>
                      </a:ext>
                    </a:extLst>
                  </p:cNvPr>
                  <p:cNvSpPr/>
                  <p:nvPr/>
                </p:nvSpPr>
                <p:spPr>
                  <a:xfrm>
                    <a:off x="216520" y="973694"/>
                    <a:ext cx="502920" cy="136596"/>
                  </a:xfrm>
                  <a:custGeom>
                    <a:avLst/>
                    <a:gdLst>
                      <a:gd name="connsiteX0" fmla="*/ 0 w 502920"/>
                      <a:gd name="connsiteY0" fmla="*/ 23030 h 136596"/>
                      <a:gd name="connsiteX1" fmla="*/ 502921 w 502920"/>
                      <a:gd name="connsiteY1" fmla="*/ 130638 h 136596"/>
                      <a:gd name="connsiteX2" fmla="*/ 0 w 502920"/>
                      <a:gd name="connsiteY2" fmla="*/ 23030 h 136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2920" h="136596">
                        <a:moveTo>
                          <a:pt x="0" y="23030"/>
                        </a:moveTo>
                        <a:cubicBezTo>
                          <a:pt x="0" y="23030"/>
                          <a:pt x="243614" y="-74117"/>
                          <a:pt x="502921" y="130638"/>
                        </a:cubicBezTo>
                        <a:cubicBezTo>
                          <a:pt x="502921" y="130638"/>
                          <a:pt x="209239" y="174728"/>
                          <a:pt x="0" y="2303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9" name="Hình tự do: Hình 38">
                    <a:extLst>
                      <a:ext uri="{FF2B5EF4-FFF2-40B4-BE49-F238E27FC236}">
                        <a16:creationId xmlns:a16="http://schemas.microsoft.com/office/drawing/2014/main" xmlns="" id="{0C54F648-2A5E-3587-D0BC-9E71F76787B7}"/>
                      </a:ext>
                    </a:extLst>
                  </p:cNvPr>
                  <p:cNvSpPr/>
                  <p:nvPr/>
                </p:nvSpPr>
                <p:spPr>
                  <a:xfrm>
                    <a:off x="190366" y="1042308"/>
                    <a:ext cx="304890" cy="360189"/>
                  </a:xfrm>
                  <a:custGeom>
                    <a:avLst/>
                    <a:gdLst>
                      <a:gd name="connsiteX0" fmla="*/ 0 w 304890"/>
                      <a:gd name="connsiteY0" fmla="*/ 0 h 360189"/>
                      <a:gd name="connsiteX1" fmla="*/ 304891 w 304890"/>
                      <a:gd name="connsiteY1" fmla="*/ 360190 h 360189"/>
                      <a:gd name="connsiteX2" fmla="*/ 0 w 304890"/>
                      <a:gd name="connsiteY2" fmla="*/ 0 h 360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90" h="360189">
                        <a:moveTo>
                          <a:pt x="0" y="0"/>
                        </a:moveTo>
                        <a:cubicBezTo>
                          <a:pt x="0" y="0"/>
                          <a:pt x="181589" y="141983"/>
                          <a:pt x="304891" y="360190"/>
                        </a:cubicBezTo>
                        <a:cubicBezTo>
                          <a:pt x="304891" y="360190"/>
                          <a:pt x="20177" y="17710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5" name="Đồ họa 2">
                  <a:extLst>
                    <a:ext uri="{FF2B5EF4-FFF2-40B4-BE49-F238E27FC236}">
                      <a16:creationId xmlns:a16="http://schemas.microsoft.com/office/drawing/2014/main" xmlns="" id="{CA650DD3-5BE5-4E8D-A6D9-AD5AE2B67C77}"/>
                    </a:ext>
                  </a:extLst>
                </p:cNvPr>
                <p:cNvGrpSpPr/>
                <p:nvPr/>
              </p:nvGrpSpPr>
              <p:grpSpPr>
                <a:xfrm>
                  <a:off x="251640" y="-385745"/>
                  <a:ext cx="230165" cy="320927"/>
                  <a:chOff x="251640" y="-385745"/>
                  <a:chExt cx="230165" cy="320927"/>
                </a:xfrm>
                <a:solidFill>
                  <a:srgbClr val="2D6812"/>
                </a:solidFill>
              </p:grpSpPr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xmlns="" id="{7B90ABE1-0A37-2BF1-CC0A-A312C98BF5D4}"/>
                      </a:ext>
                    </a:extLst>
                  </p:cNvPr>
                  <p:cNvSpPr/>
                  <p:nvPr/>
                </p:nvSpPr>
                <p:spPr>
                  <a:xfrm>
                    <a:off x="329317" y="-385745"/>
                    <a:ext cx="152488" cy="301901"/>
                  </a:xfrm>
                  <a:custGeom>
                    <a:avLst/>
                    <a:gdLst>
                      <a:gd name="connsiteX0" fmla="*/ 152488 w 152488"/>
                      <a:gd name="connsiteY0" fmla="*/ 301902 h 301901"/>
                      <a:gd name="connsiteX1" fmla="*/ 43 w 152488"/>
                      <a:gd name="connsiteY1" fmla="*/ 0 h 301901"/>
                      <a:gd name="connsiteX2" fmla="*/ 152488 w 152488"/>
                      <a:gd name="connsiteY2" fmla="*/ 301902 h 3019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2488" h="301901">
                        <a:moveTo>
                          <a:pt x="152488" y="301902"/>
                        </a:moveTo>
                        <a:cubicBezTo>
                          <a:pt x="152488" y="301902"/>
                          <a:pt x="-2947" y="126291"/>
                          <a:pt x="43" y="0"/>
                        </a:cubicBezTo>
                        <a:cubicBezTo>
                          <a:pt x="43" y="0"/>
                          <a:pt x="129322" y="133763"/>
                          <a:pt x="152488" y="301902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7" name="Hình tự do: Hình 36">
                    <a:extLst>
                      <a:ext uri="{FF2B5EF4-FFF2-40B4-BE49-F238E27FC236}">
                        <a16:creationId xmlns:a16="http://schemas.microsoft.com/office/drawing/2014/main" xmlns="" id="{1338671B-7874-4C22-E7BA-790DE6BE455F}"/>
                      </a:ext>
                    </a:extLst>
                  </p:cNvPr>
                  <p:cNvSpPr/>
                  <p:nvPr/>
                </p:nvSpPr>
                <p:spPr>
                  <a:xfrm>
                    <a:off x="251640" y="-119083"/>
                    <a:ext cx="219703" cy="54264"/>
                  </a:xfrm>
                  <a:custGeom>
                    <a:avLst/>
                    <a:gdLst>
                      <a:gd name="connsiteX0" fmla="*/ 219704 w 219703"/>
                      <a:gd name="connsiteY0" fmla="*/ 33744 h 54264"/>
                      <a:gd name="connsiteX1" fmla="*/ 3 w 219703"/>
                      <a:gd name="connsiteY1" fmla="*/ 15062 h 54264"/>
                      <a:gd name="connsiteX2" fmla="*/ 219704 w 219703"/>
                      <a:gd name="connsiteY2" fmla="*/ 33744 h 5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03" h="54264">
                        <a:moveTo>
                          <a:pt x="219704" y="33744"/>
                        </a:moveTo>
                        <a:cubicBezTo>
                          <a:pt x="219704" y="33744"/>
                          <a:pt x="135261" y="-27533"/>
                          <a:pt x="3" y="15062"/>
                        </a:cubicBezTo>
                        <a:cubicBezTo>
                          <a:pt x="-744" y="15062"/>
                          <a:pt x="138250" y="89043"/>
                          <a:pt x="219704" y="33744"/>
                        </a:cubicBezTo>
                        <a:close/>
                      </a:path>
                    </a:pathLst>
                  </a:custGeom>
                  <a:solidFill>
                    <a:srgbClr val="2D6812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9" name="Đồ họa 2">
              <a:extLst>
                <a:ext uri="{FF2B5EF4-FFF2-40B4-BE49-F238E27FC236}">
                  <a16:creationId xmlns:a16="http://schemas.microsoft.com/office/drawing/2014/main" xmlns="" id="{47B6B49D-798E-215A-5A58-10FA203EEBD7}"/>
                </a:ext>
              </a:extLst>
            </p:cNvPr>
            <p:cNvGrpSpPr/>
            <p:nvPr/>
          </p:nvGrpSpPr>
          <p:grpSpPr>
            <a:xfrm>
              <a:off x="-168329" y="-58566"/>
              <a:ext cx="2708895" cy="2144079"/>
              <a:chOff x="-168329" y="-58566"/>
              <a:chExt cx="2708895" cy="2144079"/>
            </a:xfrm>
            <a:solidFill>
              <a:srgbClr val="3A811D"/>
            </a:solidFill>
          </p:grpSpPr>
          <p:grpSp>
            <p:nvGrpSpPr>
              <p:cNvPr id="20" name="Đồ họa 2">
                <a:extLst>
                  <a:ext uri="{FF2B5EF4-FFF2-40B4-BE49-F238E27FC236}">
                    <a16:creationId xmlns:a16="http://schemas.microsoft.com/office/drawing/2014/main" xmlns="" id="{CD633FE2-9F1E-54F4-D572-E3B7F968DA43}"/>
                  </a:ext>
                </a:extLst>
              </p:cNvPr>
              <p:cNvGrpSpPr/>
              <p:nvPr/>
            </p:nvGrpSpPr>
            <p:grpSpPr>
              <a:xfrm>
                <a:off x="1232823" y="-58566"/>
                <a:ext cx="728600" cy="1079203"/>
                <a:chOff x="1232823" y="-58566"/>
                <a:chExt cx="728600" cy="1079203"/>
              </a:xfrm>
              <a:solidFill>
                <a:srgbClr val="3A811D"/>
              </a:solidFill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xmlns="" id="{075767F6-747D-3F4E-47D0-64CC998E0EE9}"/>
                    </a:ext>
                  </a:extLst>
                </p:cNvPr>
                <p:cNvSpPr/>
                <p:nvPr/>
              </p:nvSpPr>
              <p:spPr>
                <a:xfrm>
                  <a:off x="1232823" y="-58566"/>
                  <a:ext cx="648640" cy="251215"/>
                </a:xfrm>
                <a:custGeom>
                  <a:avLst/>
                  <a:gdLst>
                    <a:gd name="connsiteX0" fmla="*/ 0 w 648640"/>
                    <a:gd name="connsiteY0" fmla="*/ 251216 h 251215"/>
                    <a:gd name="connsiteX1" fmla="*/ 648640 w 648640"/>
                    <a:gd name="connsiteY1" fmla="*/ 129 h 251215"/>
                    <a:gd name="connsiteX2" fmla="*/ 0 w 648640"/>
                    <a:gd name="connsiteY2" fmla="*/ 251216 h 25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8640" h="251215">
                      <a:moveTo>
                        <a:pt x="0" y="251216"/>
                      </a:moveTo>
                      <a:cubicBezTo>
                        <a:pt x="0" y="251216"/>
                        <a:pt x="143478" y="-6596"/>
                        <a:pt x="648640" y="129"/>
                      </a:cubicBezTo>
                      <a:cubicBezTo>
                        <a:pt x="648640" y="877"/>
                        <a:pt x="401290" y="164531"/>
                        <a:pt x="0" y="251216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xmlns="" id="{AAE94DEE-53B4-5E2A-CD30-D255B1799DBA}"/>
                    </a:ext>
                  </a:extLst>
                </p:cNvPr>
                <p:cNvSpPr/>
                <p:nvPr/>
              </p:nvSpPr>
              <p:spPr>
                <a:xfrm>
                  <a:off x="1244033" y="212079"/>
                  <a:ext cx="369904" cy="808558"/>
                </a:xfrm>
                <a:custGeom>
                  <a:avLst/>
                  <a:gdLst>
                    <a:gd name="connsiteX0" fmla="*/ 0 w 369904"/>
                    <a:gd name="connsiteY0" fmla="*/ 0 h 808558"/>
                    <a:gd name="connsiteX1" fmla="*/ 369904 w 369904"/>
                    <a:gd name="connsiteY1" fmla="*/ 808559 h 808558"/>
                    <a:gd name="connsiteX2" fmla="*/ 0 w 369904"/>
                    <a:gd name="connsiteY2" fmla="*/ 0 h 808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9904" h="808558">
                      <a:moveTo>
                        <a:pt x="0" y="0"/>
                      </a:moveTo>
                      <a:cubicBezTo>
                        <a:pt x="0" y="0"/>
                        <a:pt x="162907" y="628464"/>
                        <a:pt x="369904" y="808559"/>
                      </a:cubicBezTo>
                      <a:cubicBezTo>
                        <a:pt x="369904" y="807811"/>
                        <a:pt x="218954" y="174864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xmlns="" id="{C21A57B1-C6D7-34D9-2BE5-73D264984918}"/>
                    </a:ext>
                  </a:extLst>
                </p:cNvPr>
                <p:cNvSpPr/>
                <p:nvPr/>
              </p:nvSpPr>
              <p:spPr>
                <a:xfrm>
                  <a:off x="1289617" y="192649"/>
                  <a:ext cx="671807" cy="455094"/>
                </a:xfrm>
                <a:custGeom>
                  <a:avLst/>
                  <a:gdLst>
                    <a:gd name="connsiteX0" fmla="*/ 0 w 671807"/>
                    <a:gd name="connsiteY0" fmla="*/ 0 h 455094"/>
                    <a:gd name="connsiteX1" fmla="*/ 671806 w 671807"/>
                    <a:gd name="connsiteY1" fmla="*/ 455094 h 455094"/>
                    <a:gd name="connsiteX2" fmla="*/ 0 w 671807"/>
                    <a:gd name="connsiteY2" fmla="*/ 0 h 455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1807" h="455094">
                      <a:moveTo>
                        <a:pt x="0" y="0"/>
                      </a:moveTo>
                      <a:cubicBezTo>
                        <a:pt x="0" y="0"/>
                        <a:pt x="265285" y="352717"/>
                        <a:pt x="671806" y="455094"/>
                      </a:cubicBezTo>
                      <a:cubicBezTo>
                        <a:pt x="672553" y="455094"/>
                        <a:pt x="312364" y="78465"/>
                        <a:pt x="0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2">
                <a:extLst>
                  <a:ext uri="{FF2B5EF4-FFF2-40B4-BE49-F238E27FC236}">
                    <a16:creationId xmlns:a16="http://schemas.microsoft.com/office/drawing/2014/main" xmlns="" id="{CEB870C2-12F1-746E-647C-B48C0BDCFF5D}"/>
                  </a:ext>
                </a:extLst>
              </p:cNvPr>
              <p:cNvGrpSpPr/>
              <p:nvPr/>
            </p:nvGrpSpPr>
            <p:grpSpPr>
              <a:xfrm>
                <a:off x="-168329" y="-57703"/>
                <a:ext cx="2708895" cy="2143217"/>
                <a:chOff x="-168329" y="-57703"/>
                <a:chExt cx="2708895" cy="2143217"/>
              </a:xfrm>
              <a:solidFill>
                <a:srgbClr val="3A811D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xmlns="" id="{4CD431FA-D537-2F79-6259-AA99180CCF6C}"/>
                    </a:ext>
                  </a:extLst>
                </p:cNvPr>
                <p:cNvSpPr/>
                <p:nvPr/>
              </p:nvSpPr>
              <p:spPr>
                <a:xfrm>
                  <a:off x="-168329" y="-3137"/>
                  <a:ext cx="1538652" cy="2088651"/>
                </a:xfrm>
                <a:custGeom>
                  <a:avLst/>
                  <a:gdLst>
                    <a:gd name="connsiteX0" fmla="*/ 1538653 w 1538652"/>
                    <a:gd name="connsiteY0" fmla="*/ 0 h 2088651"/>
                    <a:gd name="connsiteX1" fmla="*/ 623233 w 1538652"/>
                    <a:gd name="connsiteY1" fmla="*/ 1188925 h 2088651"/>
                    <a:gd name="connsiteX2" fmla="*/ 0 w 1538652"/>
                    <a:gd name="connsiteY2" fmla="*/ 2046057 h 2088651"/>
                    <a:gd name="connsiteX3" fmla="*/ 104619 w 1538652"/>
                    <a:gd name="connsiteY3" fmla="*/ 2088652 h 2088651"/>
                    <a:gd name="connsiteX4" fmla="*/ 703939 w 1538652"/>
                    <a:gd name="connsiteY4" fmla="*/ 1152308 h 2088651"/>
                    <a:gd name="connsiteX5" fmla="*/ 1538653 w 1538652"/>
                    <a:gd name="connsiteY5" fmla="*/ 0 h 208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38652" h="2088651">
                      <a:moveTo>
                        <a:pt x="1538653" y="0"/>
                      </a:moveTo>
                      <a:cubicBezTo>
                        <a:pt x="1538653" y="0"/>
                        <a:pt x="1100746" y="507404"/>
                        <a:pt x="623233" y="1188925"/>
                      </a:cubicBezTo>
                      <a:cubicBezTo>
                        <a:pt x="145720" y="1870446"/>
                        <a:pt x="0" y="2046057"/>
                        <a:pt x="0" y="2046057"/>
                      </a:cubicBezTo>
                      <a:lnTo>
                        <a:pt x="104619" y="2088652"/>
                      </a:lnTo>
                      <a:cubicBezTo>
                        <a:pt x="104619" y="2088652"/>
                        <a:pt x="322826" y="1649250"/>
                        <a:pt x="703939" y="1152308"/>
                      </a:cubicBezTo>
                      <a:cubicBezTo>
                        <a:pt x="1085053" y="655366"/>
                        <a:pt x="1538653" y="0"/>
                        <a:pt x="1538653" y="0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xmlns="" id="{B16351B7-C4B8-5BBD-C59F-32B488568AB8}"/>
                    </a:ext>
                  </a:extLst>
                </p:cNvPr>
                <p:cNvSpPr/>
                <p:nvPr/>
              </p:nvSpPr>
              <p:spPr>
                <a:xfrm>
                  <a:off x="549050" y="91766"/>
                  <a:ext cx="1368283" cy="1012244"/>
                </a:xfrm>
                <a:custGeom>
                  <a:avLst/>
                  <a:gdLst>
                    <a:gd name="connsiteX0" fmla="*/ 26165 w 1368283"/>
                    <a:gd name="connsiteY0" fmla="*/ 1005094 h 1012244"/>
                    <a:gd name="connsiteX1" fmla="*/ 76233 w 1368283"/>
                    <a:gd name="connsiteY1" fmla="*/ 918409 h 1012244"/>
                    <a:gd name="connsiteX2" fmla="*/ 1368283 w 1368283"/>
                    <a:gd name="connsiteY2" fmla="*/ 0 h 1012244"/>
                    <a:gd name="connsiteX3" fmla="*/ 26165 w 1368283"/>
                    <a:gd name="connsiteY3" fmla="*/ 1005094 h 101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68283" h="1012244">
                      <a:moveTo>
                        <a:pt x="26165" y="1005094"/>
                      </a:moveTo>
                      <a:cubicBezTo>
                        <a:pt x="26165" y="1005094"/>
                        <a:pt x="-58277" y="1049183"/>
                        <a:pt x="76233" y="918409"/>
                      </a:cubicBezTo>
                      <a:cubicBezTo>
                        <a:pt x="310132" y="691235"/>
                        <a:pt x="879561" y="207744"/>
                        <a:pt x="1368283" y="0"/>
                      </a:cubicBezTo>
                      <a:cubicBezTo>
                        <a:pt x="1368283" y="0"/>
                        <a:pt x="313122" y="680026"/>
                        <a:pt x="26165" y="1005094"/>
                      </a:cubicBezTo>
                      <a:close/>
                    </a:path>
                  </a:pathLst>
                </a:custGeom>
                <a:solidFill>
                  <a:srgbClr val="3A811D"/>
                </a:solidFill>
                <a:ln w="74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2">
                  <a:extLst>
                    <a:ext uri="{FF2B5EF4-FFF2-40B4-BE49-F238E27FC236}">
                      <a16:creationId xmlns:a16="http://schemas.microsoft.com/office/drawing/2014/main" xmlns="" id="{F88DE45C-D9A0-500A-8199-715E9DCD12D2}"/>
                    </a:ext>
                  </a:extLst>
                </p:cNvPr>
                <p:cNvGrpSpPr/>
                <p:nvPr/>
              </p:nvGrpSpPr>
              <p:grpSpPr>
                <a:xfrm>
                  <a:off x="1865024" y="-57703"/>
                  <a:ext cx="675542" cy="380380"/>
                  <a:chOff x="1865024" y="-57703"/>
                  <a:chExt cx="675542" cy="380380"/>
                </a:xfrm>
                <a:solidFill>
                  <a:srgbClr val="3A811D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xmlns="" id="{94E46A1F-1E18-F2E9-91FA-5834C3554E2E}"/>
                      </a:ext>
                    </a:extLst>
                  </p:cNvPr>
                  <p:cNvSpPr/>
                  <p:nvPr/>
                </p:nvSpPr>
                <p:spPr>
                  <a:xfrm>
                    <a:off x="1881464" y="-57703"/>
                    <a:ext cx="659102" cy="184481"/>
                  </a:xfrm>
                  <a:custGeom>
                    <a:avLst/>
                    <a:gdLst>
                      <a:gd name="connsiteX0" fmla="*/ 0 w 659102"/>
                      <a:gd name="connsiteY0" fmla="*/ 172637 h 184481"/>
                      <a:gd name="connsiteX1" fmla="*/ 659102 w 659102"/>
                      <a:gd name="connsiteY1" fmla="*/ 32895 h 184481"/>
                      <a:gd name="connsiteX2" fmla="*/ 0 w 659102"/>
                      <a:gd name="connsiteY2" fmla="*/ 172637 h 184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102" h="184481">
                        <a:moveTo>
                          <a:pt x="0" y="172637"/>
                        </a:moveTo>
                        <a:cubicBezTo>
                          <a:pt x="0" y="172637"/>
                          <a:pt x="100136" y="-90407"/>
                          <a:pt x="659102" y="32895"/>
                        </a:cubicBezTo>
                        <a:cubicBezTo>
                          <a:pt x="659102" y="32895"/>
                          <a:pt x="396807" y="234661"/>
                          <a:pt x="0" y="172637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xmlns="" id="{BE1B1A39-5026-F960-324C-856DD3E60059}"/>
                      </a:ext>
                    </a:extLst>
                  </p:cNvPr>
                  <p:cNvSpPr/>
                  <p:nvPr/>
                </p:nvSpPr>
                <p:spPr>
                  <a:xfrm>
                    <a:off x="1865024" y="155347"/>
                    <a:ext cx="379624" cy="167329"/>
                  </a:xfrm>
                  <a:custGeom>
                    <a:avLst/>
                    <a:gdLst>
                      <a:gd name="connsiteX0" fmla="*/ 0 w 379624"/>
                      <a:gd name="connsiteY0" fmla="*/ 1433 h 167329"/>
                      <a:gd name="connsiteX1" fmla="*/ 379619 w 379624"/>
                      <a:gd name="connsiteY1" fmla="*/ 167329 h 167329"/>
                      <a:gd name="connsiteX2" fmla="*/ 0 w 379624"/>
                      <a:gd name="connsiteY2" fmla="*/ 1433 h 16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624" h="167329">
                        <a:moveTo>
                          <a:pt x="0" y="1433"/>
                        </a:moveTo>
                        <a:cubicBezTo>
                          <a:pt x="0" y="1433"/>
                          <a:pt x="68003" y="127723"/>
                          <a:pt x="379619" y="167329"/>
                        </a:cubicBezTo>
                        <a:cubicBezTo>
                          <a:pt x="380366" y="166582"/>
                          <a:pt x="308627" y="-17996"/>
                          <a:pt x="0" y="1433"/>
                        </a:cubicBezTo>
                        <a:close/>
                      </a:path>
                    </a:pathLst>
                  </a:custGeom>
                  <a:solidFill>
                    <a:srgbClr val="3A811D"/>
                  </a:solidFill>
                  <a:ln w="74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Đồ họa 2">
              <a:extLst>
                <a:ext uri="{FF2B5EF4-FFF2-40B4-BE49-F238E27FC236}">
                  <a16:creationId xmlns:a16="http://schemas.microsoft.com/office/drawing/2014/main" xmlns="" id="{EB5C6E8E-A98D-1FB6-971C-2465C48DA462}"/>
                </a:ext>
              </a:extLst>
            </p:cNvPr>
            <p:cNvGrpSpPr/>
            <p:nvPr/>
          </p:nvGrpSpPr>
          <p:grpSpPr>
            <a:xfrm>
              <a:off x="-143668" y="1834384"/>
              <a:ext cx="745039" cy="537909"/>
              <a:chOff x="-143668" y="1834384"/>
              <a:chExt cx="745039" cy="537909"/>
            </a:xfrm>
            <a:solidFill>
              <a:srgbClr val="2C5E37"/>
            </a:solidFill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xmlns="" id="{6FDF068C-2603-4145-C6A3-A134323B224A}"/>
                  </a:ext>
                </a:extLst>
              </p:cNvPr>
              <p:cNvSpPr/>
              <p:nvPr/>
            </p:nvSpPr>
            <p:spPr>
              <a:xfrm>
                <a:off x="-143668" y="1834384"/>
                <a:ext cx="745039" cy="257107"/>
              </a:xfrm>
              <a:custGeom>
                <a:avLst/>
                <a:gdLst>
                  <a:gd name="connsiteX0" fmla="*/ 0 w 745039"/>
                  <a:gd name="connsiteY0" fmla="*/ 257107 h 257107"/>
                  <a:gd name="connsiteX1" fmla="*/ 745040 w 745039"/>
                  <a:gd name="connsiteY1" fmla="*/ 1537 h 257107"/>
                  <a:gd name="connsiteX2" fmla="*/ 0 w 745039"/>
                  <a:gd name="connsiteY2" fmla="*/ 257107 h 257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5039" h="257107">
                    <a:moveTo>
                      <a:pt x="0" y="257107"/>
                    </a:moveTo>
                    <a:cubicBezTo>
                      <a:pt x="0" y="257107"/>
                      <a:pt x="308627" y="-23123"/>
                      <a:pt x="745040" y="1537"/>
                    </a:cubicBezTo>
                    <a:cubicBezTo>
                      <a:pt x="744292" y="1537"/>
                      <a:pt x="403532" y="240667"/>
                      <a:pt x="0" y="257107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xmlns="" id="{11798AC5-2D55-AE47-9464-BB486E255A2B}"/>
                  </a:ext>
                </a:extLst>
              </p:cNvPr>
              <p:cNvSpPr/>
              <p:nvPr/>
            </p:nvSpPr>
            <p:spPr>
              <a:xfrm>
                <a:off x="104428" y="2230719"/>
                <a:ext cx="496942" cy="141574"/>
              </a:xfrm>
              <a:custGeom>
                <a:avLst/>
                <a:gdLst>
                  <a:gd name="connsiteX0" fmla="*/ 0 w 496942"/>
                  <a:gd name="connsiteY0" fmla="*/ 14712 h 141574"/>
                  <a:gd name="connsiteX1" fmla="*/ 496942 w 496942"/>
                  <a:gd name="connsiteY1" fmla="*/ 124563 h 141574"/>
                  <a:gd name="connsiteX2" fmla="*/ 0 w 496942"/>
                  <a:gd name="connsiteY2" fmla="*/ 22933 h 141574"/>
                  <a:gd name="connsiteX3" fmla="*/ 0 w 496942"/>
                  <a:gd name="connsiteY3" fmla="*/ 14712 h 141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6942" h="141574">
                    <a:moveTo>
                      <a:pt x="0" y="14712"/>
                    </a:moveTo>
                    <a:cubicBezTo>
                      <a:pt x="0" y="14712"/>
                      <a:pt x="313111" y="-59268"/>
                      <a:pt x="496942" y="124563"/>
                    </a:cubicBezTo>
                    <a:cubicBezTo>
                      <a:pt x="496942" y="124563"/>
                      <a:pt x="183831" y="203027"/>
                      <a:pt x="0" y="22933"/>
                    </a:cubicBezTo>
                    <a:lnTo>
                      <a:pt x="0" y="14712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grpSp>
          <p:nvGrpSpPr>
            <p:cNvPr id="11" name="Đồ họa 2">
              <a:extLst>
                <a:ext uri="{FF2B5EF4-FFF2-40B4-BE49-F238E27FC236}">
                  <a16:creationId xmlns:a16="http://schemas.microsoft.com/office/drawing/2014/main" xmlns="" id="{634776AA-1329-EFB4-B425-E532DFA6783E}"/>
                </a:ext>
              </a:extLst>
            </p:cNvPr>
            <p:cNvGrpSpPr/>
            <p:nvPr/>
          </p:nvGrpSpPr>
          <p:grpSpPr>
            <a:xfrm>
              <a:off x="-89864" y="933953"/>
              <a:ext cx="1492321" cy="828735"/>
              <a:chOff x="-89864" y="933953"/>
              <a:chExt cx="1492321" cy="828735"/>
            </a:xfrm>
            <a:solidFill>
              <a:srgbClr val="2C5E37"/>
            </a:solidFill>
          </p:grpSpPr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xmlns="" id="{8811E5B6-6EAD-820F-0BE1-5C30F078993F}"/>
                  </a:ext>
                </a:extLst>
              </p:cNvPr>
              <p:cNvSpPr/>
              <p:nvPr/>
            </p:nvSpPr>
            <p:spPr>
              <a:xfrm>
                <a:off x="-89864" y="1269860"/>
                <a:ext cx="1020039" cy="131890"/>
              </a:xfrm>
              <a:custGeom>
                <a:avLst/>
                <a:gdLst>
                  <a:gd name="connsiteX0" fmla="*/ 14198 w 1020039"/>
                  <a:gd name="connsiteY0" fmla="*/ 81075 h 131890"/>
                  <a:gd name="connsiteX1" fmla="*/ 1020039 w 1020039"/>
                  <a:gd name="connsiteY1" fmla="*/ 369 h 131890"/>
                  <a:gd name="connsiteX2" fmla="*/ 0 w 1020039"/>
                  <a:gd name="connsiteY2" fmla="*/ 131891 h 131890"/>
                  <a:gd name="connsiteX3" fmla="*/ 14198 w 1020039"/>
                  <a:gd name="connsiteY3" fmla="*/ 81075 h 13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039" h="131890">
                    <a:moveTo>
                      <a:pt x="14198" y="81075"/>
                    </a:moveTo>
                    <a:cubicBezTo>
                      <a:pt x="14198" y="81075"/>
                      <a:pt x="469293" y="-6356"/>
                      <a:pt x="1020039" y="369"/>
                    </a:cubicBezTo>
                    <a:cubicBezTo>
                      <a:pt x="1020039" y="369"/>
                      <a:pt x="377377" y="31755"/>
                      <a:pt x="0" y="131891"/>
                    </a:cubicBezTo>
                    <a:lnTo>
                      <a:pt x="14198" y="81075"/>
                    </a:ln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xmlns="" id="{55307C3E-EA2C-701D-A829-FA6C80FC56F2}"/>
                  </a:ext>
                </a:extLst>
              </p:cNvPr>
              <p:cNvSpPr/>
              <p:nvPr/>
            </p:nvSpPr>
            <p:spPr>
              <a:xfrm>
                <a:off x="785949" y="933953"/>
                <a:ext cx="389333" cy="302649"/>
              </a:xfrm>
              <a:custGeom>
                <a:avLst/>
                <a:gdLst>
                  <a:gd name="connsiteX0" fmla="*/ 0 w 389333"/>
                  <a:gd name="connsiteY0" fmla="*/ 302649 h 302649"/>
                  <a:gd name="connsiteX1" fmla="*/ 389334 w 389333"/>
                  <a:gd name="connsiteY1" fmla="*/ 0 h 302649"/>
                  <a:gd name="connsiteX2" fmla="*/ 0 w 389333"/>
                  <a:gd name="connsiteY2" fmla="*/ 302649 h 30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333" h="302649">
                    <a:moveTo>
                      <a:pt x="0" y="302649"/>
                    </a:moveTo>
                    <a:cubicBezTo>
                      <a:pt x="0" y="302649"/>
                      <a:pt x="66508" y="43342"/>
                      <a:pt x="389334" y="0"/>
                    </a:cubicBezTo>
                    <a:cubicBezTo>
                      <a:pt x="389334" y="747"/>
                      <a:pt x="251087" y="260801"/>
                      <a:pt x="0" y="302649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xmlns="" id="{E179E3ED-55F6-90FB-D5DC-49A822D0D4E4}"/>
                  </a:ext>
                </a:extLst>
              </p:cNvPr>
              <p:cNvSpPr/>
              <p:nvPr/>
            </p:nvSpPr>
            <p:spPr>
              <a:xfrm>
                <a:off x="961560" y="1237747"/>
                <a:ext cx="440896" cy="87685"/>
              </a:xfrm>
              <a:custGeom>
                <a:avLst/>
                <a:gdLst>
                  <a:gd name="connsiteX0" fmla="*/ 0 w 440896"/>
                  <a:gd name="connsiteY0" fmla="*/ 32482 h 87685"/>
                  <a:gd name="connsiteX1" fmla="*/ 440896 w 440896"/>
                  <a:gd name="connsiteY1" fmla="*/ 55648 h 87685"/>
                  <a:gd name="connsiteX2" fmla="*/ 0 w 440896"/>
                  <a:gd name="connsiteY2" fmla="*/ 32482 h 87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0896" h="87685">
                    <a:moveTo>
                      <a:pt x="0" y="32482"/>
                    </a:moveTo>
                    <a:cubicBezTo>
                      <a:pt x="0" y="32482"/>
                      <a:pt x="214470" y="-54203"/>
                      <a:pt x="440896" y="55648"/>
                    </a:cubicBezTo>
                    <a:cubicBezTo>
                      <a:pt x="440896" y="56395"/>
                      <a:pt x="163655" y="140838"/>
                      <a:pt x="0" y="32482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xmlns="" id="{D94D9592-A359-3782-3D0A-DCBC63146CD0}"/>
                  </a:ext>
                </a:extLst>
              </p:cNvPr>
              <p:cNvSpPr/>
              <p:nvPr/>
            </p:nvSpPr>
            <p:spPr>
              <a:xfrm>
                <a:off x="786696" y="1297879"/>
                <a:ext cx="388586" cy="331792"/>
              </a:xfrm>
              <a:custGeom>
                <a:avLst/>
                <a:gdLst>
                  <a:gd name="connsiteX0" fmla="*/ 0 w 388586"/>
                  <a:gd name="connsiteY0" fmla="*/ 0 h 331792"/>
                  <a:gd name="connsiteX1" fmla="*/ 388586 w 388586"/>
                  <a:gd name="connsiteY1" fmla="*/ 331793 h 331792"/>
                  <a:gd name="connsiteX2" fmla="*/ 0 w 388586"/>
                  <a:gd name="connsiteY2" fmla="*/ 0 h 33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586" h="331792">
                    <a:moveTo>
                      <a:pt x="0" y="0"/>
                    </a:moveTo>
                    <a:cubicBezTo>
                      <a:pt x="0" y="0"/>
                      <a:pt x="88926" y="250339"/>
                      <a:pt x="388586" y="331793"/>
                    </a:cubicBezTo>
                    <a:cubicBezTo>
                      <a:pt x="388586" y="331793"/>
                      <a:pt x="256318" y="56793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xmlns="" id="{8B4B4F6A-866B-04CA-A9E3-8F3B56C95955}"/>
                  </a:ext>
                </a:extLst>
              </p:cNvPr>
              <p:cNvSpPr/>
              <p:nvPr/>
            </p:nvSpPr>
            <p:spPr>
              <a:xfrm>
                <a:off x="575216" y="1336737"/>
                <a:ext cx="247350" cy="425950"/>
              </a:xfrm>
              <a:custGeom>
                <a:avLst/>
                <a:gdLst>
                  <a:gd name="connsiteX0" fmla="*/ 0 w 247350"/>
                  <a:gd name="connsiteY0" fmla="*/ 0 h 425950"/>
                  <a:gd name="connsiteX1" fmla="*/ 247350 w 247350"/>
                  <a:gd name="connsiteY1" fmla="*/ 425950 h 425950"/>
                  <a:gd name="connsiteX2" fmla="*/ 0 w 247350"/>
                  <a:gd name="connsiteY2" fmla="*/ 0 h 4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7350" h="425950">
                    <a:moveTo>
                      <a:pt x="0" y="0"/>
                    </a:moveTo>
                    <a:cubicBezTo>
                      <a:pt x="0" y="0"/>
                      <a:pt x="43342" y="241372"/>
                      <a:pt x="247350" y="425950"/>
                    </a:cubicBezTo>
                    <a:cubicBezTo>
                      <a:pt x="247350" y="425950"/>
                      <a:pt x="227174" y="145720"/>
                      <a:pt x="0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xmlns="" id="{9BC6531C-95CB-6D16-2ADE-934F259F5BAC}"/>
                  </a:ext>
                </a:extLst>
              </p:cNvPr>
              <p:cNvSpPr/>
              <p:nvPr/>
            </p:nvSpPr>
            <p:spPr>
              <a:xfrm>
                <a:off x="323149" y="1336737"/>
                <a:ext cx="96631" cy="326562"/>
              </a:xfrm>
              <a:custGeom>
                <a:avLst/>
                <a:gdLst>
                  <a:gd name="connsiteX0" fmla="*/ 233 w 96631"/>
                  <a:gd name="connsiteY0" fmla="*/ 0 h 326562"/>
                  <a:gd name="connsiteX1" fmla="*/ 96632 w 96631"/>
                  <a:gd name="connsiteY1" fmla="*/ 326562 h 326562"/>
                  <a:gd name="connsiteX2" fmla="*/ 233 w 96631"/>
                  <a:gd name="connsiteY2" fmla="*/ 0 h 326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631" h="326562">
                    <a:moveTo>
                      <a:pt x="233" y="0"/>
                    </a:moveTo>
                    <a:cubicBezTo>
                      <a:pt x="233" y="0"/>
                      <a:pt x="-9482" y="183084"/>
                      <a:pt x="96632" y="326562"/>
                    </a:cubicBezTo>
                    <a:cubicBezTo>
                      <a:pt x="96632" y="325815"/>
                      <a:pt x="73466" y="68003"/>
                      <a:pt x="233" y="0"/>
                    </a:cubicBezTo>
                    <a:close/>
                  </a:path>
                </a:pathLst>
              </a:custGeom>
              <a:solidFill>
                <a:srgbClr val="2C5E37"/>
              </a:solidFill>
              <a:ln w="74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1" name="Đồ họa 48">
            <a:extLst>
              <a:ext uri="{FF2B5EF4-FFF2-40B4-BE49-F238E27FC236}">
                <a16:creationId xmlns:a16="http://schemas.microsoft.com/office/drawing/2014/main" xmlns="" id="{D777418A-A661-7792-7B9C-46A1AFB32892}"/>
              </a:ext>
            </a:extLst>
          </p:cNvPr>
          <p:cNvGrpSpPr/>
          <p:nvPr/>
        </p:nvGrpSpPr>
        <p:grpSpPr>
          <a:xfrm>
            <a:off x="10130905" y="4247453"/>
            <a:ext cx="2220828" cy="2612318"/>
            <a:chOff x="10130905" y="4247453"/>
            <a:chExt cx="2220828" cy="2612318"/>
          </a:xfrm>
        </p:grpSpPr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xmlns="" id="{79882505-E194-7DEF-EA0D-8B65BC0D3318}"/>
                </a:ext>
              </a:extLst>
            </p:cNvPr>
            <p:cNvSpPr/>
            <p:nvPr/>
          </p:nvSpPr>
          <p:spPr>
            <a:xfrm>
              <a:off x="11562804" y="4406471"/>
              <a:ext cx="704683" cy="835581"/>
            </a:xfrm>
            <a:custGeom>
              <a:avLst/>
              <a:gdLst>
                <a:gd name="connsiteX0" fmla="*/ 637545 w 704683"/>
                <a:gd name="connsiteY0" fmla="*/ 835581 h 835581"/>
                <a:gd name="connsiteX1" fmla="*/ 0 w 704683"/>
                <a:gd name="connsiteY1" fmla="*/ 0 h 835581"/>
                <a:gd name="connsiteX2" fmla="*/ 666256 w 704683"/>
                <a:gd name="connsiteY2" fmla="*/ 592637 h 835581"/>
                <a:gd name="connsiteX3" fmla="*/ 637545 w 704683"/>
                <a:gd name="connsiteY3" fmla="*/ 835581 h 83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4683" h="835581">
                  <a:moveTo>
                    <a:pt x="637545" y="835581"/>
                  </a:moveTo>
                  <a:cubicBezTo>
                    <a:pt x="637545" y="835581"/>
                    <a:pt x="161227" y="387975"/>
                    <a:pt x="0" y="0"/>
                  </a:cubicBezTo>
                  <a:cubicBezTo>
                    <a:pt x="0" y="0"/>
                    <a:pt x="565398" y="436563"/>
                    <a:pt x="666256" y="592637"/>
                  </a:cubicBezTo>
                  <a:cubicBezTo>
                    <a:pt x="767115" y="747974"/>
                    <a:pt x="637545" y="835581"/>
                    <a:pt x="637545" y="83558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3EBDD098-12C7-58EA-73DB-038AB1839AA9}"/>
                </a:ext>
              </a:extLst>
            </p:cNvPr>
            <p:cNvSpPr/>
            <p:nvPr/>
          </p:nvSpPr>
          <p:spPr>
            <a:xfrm>
              <a:off x="11311761" y="5408403"/>
              <a:ext cx="1039972" cy="290239"/>
            </a:xfrm>
            <a:custGeom>
              <a:avLst/>
              <a:gdLst>
                <a:gd name="connsiteX0" fmla="*/ 869446 w 1039972"/>
                <a:gd name="connsiteY0" fmla="*/ 67759 h 290239"/>
                <a:gd name="connsiteX1" fmla="*/ 0 w 1039972"/>
                <a:gd name="connsiteY1" fmla="*/ 8127 h 290239"/>
                <a:gd name="connsiteX2" fmla="*/ 903311 w 1039972"/>
                <a:gd name="connsiteY2" fmla="*/ 288617 h 290239"/>
                <a:gd name="connsiteX3" fmla="*/ 869446 w 1039972"/>
                <a:gd name="connsiteY3" fmla="*/ 67759 h 29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972" h="290239">
                  <a:moveTo>
                    <a:pt x="869446" y="67759"/>
                  </a:moveTo>
                  <a:cubicBezTo>
                    <a:pt x="869446" y="67759"/>
                    <a:pt x="168589" y="-27947"/>
                    <a:pt x="0" y="8127"/>
                  </a:cubicBezTo>
                  <a:cubicBezTo>
                    <a:pt x="0" y="8127"/>
                    <a:pt x="577177" y="315120"/>
                    <a:pt x="903311" y="288617"/>
                  </a:cubicBezTo>
                  <a:cubicBezTo>
                    <a:pt x="1229445" y="262114"/>
                    <a:pt x="869446" y="67759"/>
                    <a:pt x="869446" y="67759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54" name="Đồ họa 48">
              <a:extLst>
                <a:ext uri="{FF2B5EF4-FFF2-40B4-BE49-F238E27FC236}">
                  <a16:creationId xmlns:a16="http://schemas.microsoft.com/office/drawing/2014/main" xmlns="" id="{31569664-B6B5-80ED-FB64-D426EEB5181E}"/>
                </a:ext>
              </a:extLst>
            </p:cNvPr>
            <p:cNvGrpSpPr/>
            <p:nvPr/>
          </p:nvGrpSpPr>
          <p:grpSpPr>
            <a:xfrm>
              <a:off x="10130905" y="5674198"/>
              <a:ext cx="2131584" cy="1185573"/>
              <a:chOff x="10130905" y="5674198"/>
              <a:chExt cx="2131584" cy="1185573"/>
            </a:xfrm>
            <a:solidFill>
              <a:srgbClr val="327325"/>
            </a:solidFill>
          </p:grpSpPr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96857720-BC3F-B4AA-C9B6-BE7778DACA7E}"/>
                  </a:ext>
                </a:extLst>
              </p:cNvPr>
              <p:cNvSpPr/>
              <p:nvPr/>
            </p:nvSpPr>
            <p:spPr>
              <a:xfrm>
                <a:off x="11509558" y="6447424"/>
                <a:ext cx="752930" cy="412348"/>
              </a:xfrm>
              <a:custGeom>
                <a:avLst/>
                <a:gdLst>
                  <a:gd name="connsiteX0" fmla="*/ 9074 w 752930"/>
                  <a:gd name="connsiteY0" fmla="*/ 27754 h 412348"/>
                  <a:gd name="connsiteX1" fmla="*/ 310177 w 752930"/>
                  <a:gd name="connsiteY1" fmla="*/ 161005 h 412348"/>
                  <a:gd name="connsiteX2" fmla="*/ 548704 w 752930"/>
                  <a:gd name="connsiteY2" fmla="*/ 283950 h 412348"/>
                  <a:gd name="connsiteX3" fmla="*/ 729072 w 752930"/>
                  <a:gd name="connsiteY3" fmla="*/ 408367 h 412348"/>
                  <a:gd name="connsiteX4" fmla="*/ 748950 w 752930"/>
                  <a:gd name="connsiteY4" fmla="*/ 388490 h 412348"/>
                  <a:gd name="connsiteX5" fmla="*/ 570054 w 752930"/>
                  <a:gd name="connsiteY5" fmla="*/ 263337 h 412348"/>
                  <a:gd name="connsiteX6" fmla="*/ 324165 w 752930"/>
                  <a:gd name="connsiteY6" fmla="*/ 136711 h 412348"/>
                  <a:gd name="connsiteX7" fmla="*/ 16436 w 752930"/>
                  <a:gd name="connsiteY7" fmla="*/ 1252 h 412348"/>
                  <a:gd name="connsiteX8" fmla="*/ 9074 w 752930"/>
                  <a:gd name="connsiteY8" fmla="*/ 27754 h 412348"/>
                  <a:gd name="connsiteX9" fmla="*/ 9074 w 752930"/>
                  <a:gd name="connsiteY9" fmla="*/ 27754 h 41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52930" h="412348">
                    <a:moveTo>
                      <a:pt x="9074" y="27754"/>
                    </a:moveTo>
                    <a:cubicBezTo>
                      <a:pt x="110668" y="68981"/>
                      <a:pt x="210791" y="113889"/>
                      <a:pt x="310177" y="161005"/>
                    </a:cubicBezTo>
                    <a:cubicBezTo>
                      <a:pt x="391159" y="199288"/>
                      <a:pt x="471404" y="239042"/>
                      <a:pt x="548704" y="283950"/>
                    </a:cubicBezTo>
                    <a:cubicBezTo>
                      <a:pt x="612017" y="320024"/>
                      <a:pt x="676802" y="358306"/>
                      <a:pt x="729072" y="408367"/>
                    </a:cubicBezTo>
                    <a:cubicBezTo>
                      <a:pt x="741588" y="420883"/>
                      <a:pt x="761465" y="401005"/>
                      <a:pt x="748950" y="388490"/>
                    </a:cubicBezTo>
                    <a:cubicBezTo>
                      <a:pt x="696680" y="338429"/>
                      <a:pt x="632631" y="299410"/>
                      <a:pt x="570054" y="263337"/>
                    </a:cubicBezTo>
                    <a:cubicBezTo>
                      <a:pt x="489809" y="217693"/>
                      <a:pt x="407355" y="175729"/>
                      <a:pt x="324165" y="136711"/>
                    </a:cubicBezTo>
                    <a:cubicBezTo>
                      <a:pt x="223306" y="88858"/>
                      <a:pt x="120239" y="43214"/>
                      <a:pt x="16436" y="1252"/>
                    </a:cubicBezTo>
                    <a:cubicBezTo>
                      <a:pt x="239" y="-6110"/>
                      <a:pt x="-7123" y="21128"/>
                      <a:pt x="9074" y="27754"/>
                    </a:cubicBezTo>
                    <a:lnTo>
                      <a:pt x="9074" y="27754"/>
                    </a:ln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B5F6C4FA-39B9-1F4F-583E-3845AD5B38D3}"/>
                  </a:ext>
                </a:extLst>
              </p:cNvPr>
              <p:cNvSpPr/>
              <p:nvPr/>
            </p:nvSpPr>
            <p:spPr>
              <a:xfrm>
                <a:off x="10130905" y="5674198"/>
                <a:ext cx="2018610" cy="978305"/>
              </a:xfrm>
              <a:custGeom>
                <a:avLst/>
                <a:gdLst>
                  <a:gd name="connsiteX0" fmla="*/ 1754352 w 2018610"/>
                  <a:gd name="connsiteY0" fmla="*/ 841471 h 978305"/>
                  <a:gd name="connsiteX1" fmla="*/ 0 w 2018610"/>
                  <a:gd name="connsiteY1" fmla="*/ 0 h 978305"/>
                  <a:gd name="connsiteX2" fmla="*/ 1848585 w 2018610"/>
                  <a:gd name="connsiteY2" fmla="*/ 735458 h 978305"/>
                  <a:gd name="connsiteX3" fmla="*/ 1754352 w 2018610"/>
                  <a:gd name="connsiteY3" fmla="*/ 841471 h 978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18610" h="978305">
                    <a:moveTo>
                      <a:pt x="1754352" y="841471"/>
                    </a:moveTo>
                    <a:cubicBezTo>
                      <a:pt x="1754352" y="841471"/>
                      <a:pt x="502085" y="241472"/>
                      <a:pt x="0" y="0"/>
                    </a:cubicBezTo>
                    <a:cubicBezTo>
                      <a:pt x="0" y="0"/>
                      <a:pt x="1289813" y="120000"/>
                      <a:pt x="1848585" y="735458"/>
                    </a:cubicBezTo>
                    <a:cubicBezTo>
                      <a:pt x="2279996" y="1211040"/>
                      <a:pt x="1754352" y="841471"/>
                      <a:pt x="1754352" y="84147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7" name="Hình tự do: Hình 56">
                <a:extLst>
                  <a:ext uri="{FF2B5EF4-FFF2-40B4-BE49-F238E27FC236}">
                    <a16:creationId xmlns:a16="http://schemas.microsoft.com/office/drawing/2014/main" xmlns="" id="{B47060FF-D0A8-3D86-172A-933A026B73C4}"/>
                  </a:ext>
                </a:extLst>
              </p:cNvPr>
              <p:cNvSpPr/>
              <p:nvPr/>
            </p:nvSpPr>
            <p:spPr>
              <a:xfrm>
                <a:off x="10275199" y="6162752"/>
                <a:ext cx="1417911" cy="372057"/>
              </a:xfrm>
              <a:custGeom>
                <a:avLst/>
                <a:gdLst>
                  <a:gd name="connsiteX0" fmla="*/ 1417911 w 1417911"/>
                  <a:gd name="connsiteY0" fmla="*/ 372057 h 372057"/>
                  <a:gd name="connsiteX1" fmla="*/ 0 w 1417911"/>
                  <a:gd name="connsiteY1" fmla="*/ 1015 h 372057"/>
                  <a:gd name="connsiteX2" fmla="*/ 1417911 w 1417911"/>
                  <a:gd name="connsiteY2" fmla="*/ 372057 h 37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7911" h="372057">
                    <a:moveTo>
                      <a:pt x="1417911" y="372057"/>
                    </a:moveTo>
                    <a:cubicBezTo>
                      <a:pt x="1417911" y="372057"/>
                      <a:pt x="642698" y="317579"/>
                      <a:pt x="0" y="1015"/>
                    </a:cubicBezTo>
                    <a:cubicBezTo>
                      <a:pt x="0" y="279"/>
                      <a:pt x="1021102" y="-34322"/>
                      <a:pt x="1417911" y="372057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8" name="Hình tự do: Hình 57">
                <a:extLst>
                  <a:ext uri="{FF2B5EF4-FFF2-40B4-BE49-F238E27FC236}">
                    <a16:creationId xmlns:a16="http://schemas.microsoft.com/office/drawing/2014/main" xmlns="" id="{FCEF3BED-797F-3B65-E3B4-276CA28B85DB}"/>
                  </a:ext>
                </a:extLst>
              </p:cNvPr>
              <p:cNvSpPr/>
              <p:nvPr/>
            </p:nvSpPr>
            <p:spPr>
              <a:xfrm>
                <a:off x="10747100" y="6624898"/>
                <a:ext cx="1180120" cy="191138"/>
              </a:xfrm>
              <a:custGeom>
                <a:avLst/>
                <a:gdLst>
                  <a:gd name="connsiteX0" fmla="*/ 0 w 1180120"/>
                  <a:gd name="connsiteY0" fmla="*/ 177151 h 191138"/>
                  <a:gd name="connsiteX1" fmla="*/ 1180121 w 1180120"/>
                  <a:gd name="connsiteY1" fmla="*/ 18869 h 191138"/>
                  <a:gd name="connsiteX2" fmla="*/ 0 w 1180120"/>
                  <a:gd name="connsiteY2" fmla="*/ 177151 h 1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0120" h="191138">
                    <a:moveTo>
                      <a:pt x="0" y="177151"/>
                    </a:moveTo>
                    <a:cubicBezTo>
                      <a:pt x="0" y="177151"/>
                      <a:pt x="705275" y="-68739"/>
                      <a:pt x="1180121" y="18869"/>
                    </a:cubicBezTo>
                    <a:cubicBezTo>
                      <a:pt x="1180121" y="18869"/>
                      <a:pt x="929078" y="249298"/>
                      <a:pt x="0" y="177151"/>
                    </a:cubicBezTo>
                    <a:close/>
                  </a:path>
                </a:pathLst>
              </a:custGeom>
              <a:solidFill>
                <a:srgbClr val="327325"/>
              </a:solidFill>
              <a:ln w="7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xmlns="" id="{6C692445-E12E-4469-FDEE-1E7EBA03F431}"/>
                </a:ext>
              </a:extLst>
            </p:cNvPr>
            <p:cNvSpPr/>
            <p:nvPr/>
          </p:nvSpPr>
          <p:spPr>
            <a:xfrm>
              <a:off x="12011881" y="4247453"/>
              <a:ext cx="188023" cy="697912"/>
            </a:xfrm>
            <a:custGeom>
              <a:avLst/>
              <a:gdLst>
                <a:gd name="connsiteX0" fmla="*/ 175952 w 188023"/>
                <a:gd name="connsiteY0" fmla="*/ 697913 h 697912"/>
                <a:gd name="connsiteX1" fmla="*/ 2 w 188023"/>
                <a:gd name="connsiteY1" fmla="*/ 0 h 697912"/>
                <a:gd name="connsiteX2" fmla="*/ 175952 w 188023"/>
                <a:gd name="connsiteY2" fmla="*/ 697913 h 69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23" h="697912">
                  <a:moveTo>
                    <a:pt x="175952" y="697913"/>
                  </a:moveTo>
                  <a:cubicBezTo>
                    <a:pt x="175952" y="697913"/>
                    <a:pt x="6627" y="230429"/>
                    <a:pt x="2" y="0"/>
                  </a:cubicBezTo>
                  <a:cubicBezTo>
                    <a:pt x="-735" y="736"/>
                    <a:pt x="244418" y="234846"/>
                    <a:pt x="175952" y="697913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67" name="Đồ họa 48">
            <a:extLst>
              <a:ext uri="{FF2B5EF4-FFF2-40B4-BE49-F238E27FC236}">
                <a16:creationId xmlns:a16="http://schemas.microsoft.com/office/drawing/2014/main" xmlns="" id="{9C7FF1AB-9418-B166-A9B6-23D8C408D4C2}"/>
              </a:ext>
            </a:extLst>
          </p:cNvPr>
          <p:cNvGrpSpPr/>
          <p:nvPr/>
        </p:nvGrpSpPr>
        <p:grpSpPr>
          <a:xfrm>
            <a:off x="10847959" y="4472728"/>
            <a:ext cx="1529812" cy="1591591"/>
            <a:chOff x="10847959" y="4472728"/>
            <a:chExt cx="1529812" cy="1591591"/>
          </a:xfrm>
          <a:solidFill>
            <a:srgbClr val="2C5E37"/>
          </a:solidFill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xmlns="" id="{6AF72CF5-C3D7-2842-E7F6-46B385B36C5B}"/>
                </a:ext>
              </a:extLst>
            </p:cNvPr>
            <p:cNvSpPr/>
            <p:nvPr/>
          </p:nvSpPr>
          <p:spPr>
            <a:xfrm>
              <a:off x="11385381" y="4893096"/>
              <a:ext cx="992390" cy="1165396"/>
            </a:xfrm>
            <a:custGeom>
              <a:avLst/>
              <a:gdLst>
                <a:gd name="connsiteX0" fmla="*/ 0 w 992390"/>
                <a:gd name="connsiteY0" fmla="*/ 0 h 1165396"/>
                <a:gd name="connsiteX1" fmla="*/ 992391 w 992390"/>
                <a:gd name="connsiteY1" fmla="*/ 1165396 h 1165396"/>
                <a:gd name="connsiteX2" fmla="*/ 992391 w 992390"/>
                <a:gd name="connsiteY2" fmla="*/ 1067483 h 116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2390" h="1165396">
                  <a:moveTo>
                    <a:pt x="0" y="0"/>
                  </a:moveTo>
                  <a:lnTo>
                    <a:pt x="992391" y="1165396"/>
                  </a:lnTo>
                  <a:lnTo>
                    <a:pt x="992391" y="1067483"/>
                  </a:ln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xmlns="" id="{CB19C37D-29E4-64D8-5D94-884593E99128}"/>
                </a:ext>
              </a:extLst>
            </p:cNvPr>
            <p:cNvSpPr/>
            <p:nvPr/>
          </p:nvSpPr>
          <p:spPr>
            <a:xfrm>
              <a:off x="11816791" y="5912142"/>
              <a:ext cx="437872" cy="152177"/>
            </a:xfrm>
            <a:custGeom>
              <a:avLst/>
              <a:gdLst>
                <a:gd name="connsiteX0" fmla="*/ 410060 w 437872"/>
                <a:gd name="connsiteY0" fmla="*/ 58006 h 152177"/>
                <a:gd name="connsiteX1" fmla="*/ 0 w 437872"/>
                <a:gd name="connsiteY1" fmla="*/ 583 h 152177"/>
                <a:gd name="connsiteX2" fmla="*/ 410060 w 437872"/>
                <a:gd name="connsiteY2" fmla="*/ 147086 h 152177"/>
                <a:gd name="connsiteX3" fmla="*/ 410060 w 437872"/>
                <a:gd name="connsiteY3" fmla="*/ 58006 h 15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872" h="152177">
                  <a:moveTo>
                    <a:pt x="410060" y="58006"/>
                  </a:moveTo>
                  <a:cubicBezTo>
                    <a:pt x="410060" y="58006"/>
                    <a:pt x="158282" y="-6779"/>
                    <a:pt x="0" y="583"/>
                  </a:cubicBezTo>
                  <a:cubicBezTo>
                    <a:pt x="0" y="583"/>
                    <a:pt x="347484" y="115430"/>
                    <a:pt x="410060" y="147086"/>
                  </a:cubicBezTo>
                  <a:cubicBezTo>
                    <a:pt x="472637" y="178006"/>
                    <a:pt x="410060" y="58006"/>
                    <a:pt x="410060" y="58006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xmlns="" id="{0208D262-3716-F802-C3F9-2FEAF285B000}"/>
                </a:ext>
              </a:extLst>
            </p:cNvPr>
            <p:cNvSpPr/>
            <p:nvPr/>
          </p:nvSpPr>
          <p:spPr>
            <a:xfrm>
              <a:off x="11552497" y="5624845"/>
              <a:ext cx="482943" cy="225303"/>
            </a:xfrm>
            <a:custGeom>
              <a:avLst/>
              <a:gdLst>
                <a:gd name="connsiteX0" fmla="*/ 482944 w 482943"/>
                <a:gd name="connsiteY0" fmla="*/ 28 h 225303"/>
                <a:gd name="connsiteX1" fmla="*/ 0 w 482943"/>
                <a:gd name="connsiteY1" fmla="*/ 225304 h 225303"/>
                <a:gd name="connsiteX2" fmla="*/ 482944 w 482943"/>
                <a:gd name="connsiteY2" fmla="*/ 28 h 22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2943" h="225303">
                  <a:moveTo>
                    <a:pt x="482944" y="28"/>
                  </a:moveTo>
                  <a:cubicBezTo>
                    <a:pt x="482944" y="28"/>
                    <a:pt x="196564" y="143586"/>
                    <a:pt x="0" y="225304"/>
                  </a:cubicBezTo>
                  <a:cubicBezTo>
                    <a:pt x="736" y="225304"/>
                    <a:pt x="147975" y="-2916"/>
                    <a:pt x="482944" y="28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xmlns="" id="{EE561DDC-8C18-1C56-E063-3A1019256337}"/>
                </a:ext>
              </a:extLst>
            </p:cNvPr>
            <p:cNvSpPr/>
            <p:nvPr/>
          </p:nvSpPr>
          <p:spPr>
            <a:xfrm>
              <a:off x="11817806" y="4739966"/>
              <a:ext cx="89923" cy="633128"/>
            </a:xfrm>
            <a:custGeom>
              <a:avLst/>
              <a:gdLst>
                <a:gd name="connsiteX0" fmla="*/ 63770 w 89923"/>
                <a:gd name="connsiteY0" fmla="*/ 633129 h 633128"/>
                <a:gd name="connsiteX1" fmla="*/ 54199 w 89923"/>
                <a:gd name="connsiteY1" fmla="*/ 1 h 633128"/>
                <a:gd name="connsiteX2" fmla="*/ 63770 w 89923"/>
                <a:gd name="connsiteY2" fmla="*/ 633129 h 633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923" h="633128">
                  <a:moveTo>
                    <a:pt x="63770" y="633129"/>
                  </a:moveTo>
                  <a:cubicBezTo>
                    <a:pt x="63770" y="633129"/>
                    <a:pt x="128555" y="261350"/>
                    <a:pt x="54199" y="1"/>
                  </a:cubicBezTo>
                  <a:cubicBezTo>
                    <a:pt x="54199" y="-735"/>
                    <a:pt x="-73899" y="323191"/>
                    <a:pt x="63770" y="633129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xmlns="" id="{8C9AE9BF-B429-1A30-C2F6-FC6801335D55}"/>
                </a:ext>
              </a:extLst>
            </p:cNvPr>
            <p:cNvSpPr/>
            <p:nvPr/>
          </p:nvSpPr>
          <p:spPr>
            <a:xfrm>
              <a:off x="11165259" y="5241583"/>
              <a:ext cx="558035" cy="113560"/>
            </a:xfrm>
            <a:custGeom>
              <a:avLst/>
              <a:gdLst>
                <a:gd name="connsiteX0" fmla="*/ 558036 w 558035"/>
                <a:gd name="connsiteY0" fmla="*/ 78505 h 113560"/>
                <a:gd name="connsiteX1" fmla="*/ 0 w 558035"/>
                <a:gd name="connsiteY1" fmla="*/ 63045 h 113560"/>
                <a:gd name="connsiteX2" fmla="*/ 558036 w 558035"/>
                <a:gd name="connsiteY2" fmla="*/ 78505 h 1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8035" h="113560">
                  <a:moveTo>
                    <a:pt x="558036" y="78505"/>
                  </a:moveTo>
                  <a:cubicBezTo>
                    <a:pt x="558036" y="78505"/>
                    <a:pt x="333496" y="166849"/>
                    <a:pt x="0" y="63045"/>
                  </a:cubicBezTo>
                  <a:cubicBezTo>
                    <a:pt x="0" y="63045"/>
                    <a:pt x="390183" y="-88611"/>
                    <a:pt x="558036" y="78505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xmlns="" id="{83134295-07B2-6366-513F-FAB4BD42852E}"/>
                </a:ext>
              </a:extLst>
            </p:cNvPr>
            <p:cNvSpPr/>
            <p:nvPr/>
          </p:nvSpPr>
          <p:spPr>
            <a:xfrm>
              <a:off x="11483030" y="4600090"/>
              <a:ext cx="80411" cy="426992"/>
            </a:xfrm>
            <a:custGeom>
              <a:avLst/>
              <a:gdLst>
                <a:gd name="connsiteX0" fmla="*/ 70203 w 80411"/>
                <a:gd name="connsiteY0" fmla="*/ 426993 h 426992"/>
                <a:gd name="connsiteX1" fmla="*/ 26768 w 80411"/>
                <a:gd name="connsiteY1" fmla="*/ 0 h 426992"/>
                <a:gd name="connsiteX2" fmla="*/ 70203 w 80411"/>
                <a:gd name="connsiteY2" fmla="*/ 426993 h 42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411" h="426992">
                  <a:moveTo>
                    <a:pt x="70203" y="426993"/>
                  </a:moveTo>
                  <a:cubicBezTo>
                    <a:pt x="70203" y="426993"/>
                    <a:pt x="-52741" y="213496"/>
                    <a:pt x="26768" y="0"/>
                  </a:cubicBezTo>
                  <a:cubicBezTo>
                    <a:pt x="26768" y="736"/>
                    <a:pt x="108485" y="254723"/>
                    <a:pt x="70203" y="42699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xmlns="" id="{635AC16C-BD22-CA47-BDF7-3A3DD0BE7FAF}"/>
                </a:ext>
              </a:extLst>
            </p:cNvPr>
            <p:cNvSpPr/>
            <p:nvPr/>
          </p:nvSpPr>
          <p:spPr>
            <a:xfrm>
              <a:off x="10847959" y="4472728"/>
              <a:ext cx="524906" cy="396072"/>
            </a:xfrm>
            <a:custGeom>
              <a:avLst/>
              <a:gdLst>
                <a:gd name="connsiteX0" fmla="*/ 524907 w 524906"/>
                <a:gd name="connsiteY0" fmla="*/ 396073 h 396072"/>
                <a:gd name="connsiteX1" fmla="*/ 0 w 524906"/>
                <a:gd name="connsiteY1" fmla="*/ 0 h 396072"/>
                <a:gd name="connsiteX2" fmla="*/ 524907 w 524906"/>
                <a:gd name="connsiteY2" fmla="*/ 396073 h 39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906" h="396072">
                  <a:moveTo>
                    <a:pt x="524907" y="396073"/>
                  </a:moveTo>
                  <a:cubicBezTo>
                    <a:pt x="524907" y="396073"/>
                    <a:pt x="291533" y="37546"/>
                    <a:pt x="0" y="0"/>
                  </a:cubicBezTo>
                  <a:cubicBezTo>
                    <a:pt x="0" y="736"/>
                    <a:pt x="211288" y="333496"/>
                    <a:pt x="524907" y="396073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xmlns="" id="{A032CCE6-7D57-8111-941F-EFD93D34A27A}"/>
                </a:ext>
              </a:extLst>
            </p:cNvPr>
            <p:cNvSpPr/>
            <p:nvPr/>
          </p:nvSpPr>
          <p:spPr>
            <a:xfrm>
              <a:off x="11011394" y="4992098"/>
              <a:ext cx="440980" cy="76142"/>
            </a:xfrm>
            <a:custGeom>
              <a:avLst/>
              <a:gdLst>
                <a:gd name="connsiteX0" fmla="*/ 440981 w 440980"/>
                <a:gd name="connsiteY0" fmla="*/ 15844 h 76142"/>
                <a:gd name="connsiteX1" fmla="*/ 0 w 440980"/>
                <a:gd name="connsiteY1" fmla="*/ 72530 h 76142"/>
                <a:gd name="connsiteX2" fmla="*/ 440981 w 440980"/>
                <a:gd name="connsiteY2" fmla="*/ 15844 h 7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0980" h="76142">
                  <a:moveTo>
                    <a:pt x="440981" y="15844"/>
                  </a:moveTo>
                  <a:cubicBezTo>
                    <a:pt x="440981" y="15844"/>
                    <a:pt x="161227" y="-45261"/>
                    <a:pt x="0" y="72530"/>
                  </a:cubicBezTo>
                  <a:cubicBezTo>
                    <a:pt x="0" y="72530"/>
                    <a:pt x="296687" y="97561"/>
                    <a:pt x="440981" y="15844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73450BEC-00DC-EFF5-B06F-67CB5DE0E5CC}"/>
              </a:ext>
            </a:extLst>
          </p:cNvPr>
          <p:cNvGrpSpPr/>
          <p:nvPr userDrawn="1"/>
        </p:nvGrpSpPr>
        <p:grpSpPr>
          <a:xfrm>
            <a:off x="11353800" y="-141251"/>
            <a:ext cx="1233125" cy="739139"/>
            <a:chOff x="11299246" y="2693346"/>
            <a:chExt cx="1233125" cy="739139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xmlns="" id="{11AA9AD8-D6F6-96E4-8E67-FB8A542C31DD}"/>
                </a:ext>
              </a:extLst>
            </p:cNvPr>
            <p:cNvSpPr/>
            <p:nvPr userDrawn="1"/>
          </p:nvSpPr>
          <p:spPr>
            <a:xfrm>
              <a:off x="11299246" y="2887693"/>
              <a:ext cx="956317" cy="162343"/>
            </a:xfrm>
            <a:custGeom>
              <a:avLst/>
              <a:gdLst>
                <a:gd name="connsiteX0" fmla="*/ 956317 w 956317"/>
                <a:gd name="connsiteY0" fmla="*/ 53750 h 162343"/>
                <a:gd name="connsiteX1" fmla="*/ 0 w 956317"/>
                <a:gd name="connsiteY1" fmla="*/ 159026 h 162343"/>
                <a:gd name="connsiteX2" fmla="*/ 956317 w 956317"/>
                <a:gd name="connsiteY2" fmla="*/ 53750 h 162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6317" h="162343">
                  <a:moveTo>
                    <a:pt x="956317" y="53750"/>
                  </a:moveTo>
                  <a:cubicBezTo>
                    <a:pt x="956317" y="53750"/>
                    <a:pt x="538159" y="-120728"/>
                    <a:pt x="0" y="159026"/>
                  </a:cubicBezTo>
                  <a:cubicBezTo>
                    <a:pt x="0" y="159026"/>
                    <a:pt x="683189" y="191419"/>
                    <a:pt x="956317" y="53750"/>
                  </a:cubicBezTo>
                  <a:close/>
                </a:path>
              </a:pathLst>
            </a:custGeom>
            <a:solidFill>
              <a:srgbClr val="2C5E37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xmlns="" id="{EECB251D-BEFD-3746-9187-024EDFF6AF31}"/>
                </a:ext>
              </a:extLst>
            </p:cNvPr>
            <p:cNvSpPr/>
            <p:nvPr userDrawn="1"/>
          </p:nvSpPr>
          <p:spPr>
            <a:xfrm>
              <a:off x="11833723" y="2983908"/>
              <a:ext cx="698648" cy="448577"/>
            </a:xfrm>
            <a:custGeom>
              <a:avLst/>
              <a:gdLst>
                <a:gd name="connsiteX0" fmla="*/ 236319 w 698648"/>
                <a:gd name="connsiteY0" fmla="*/ 182811 h 448577"/>
                <a:gd name="connsiteX1" fmla="*/ 0 w 698648"/>
                <a:gd name="connsiteY1" fmla="*/ 448577 h 448577"/>
                <a:gd name="connsiteX2" fmla="*/ 331288 w 698648"/>
                <a:gd name="connsiteY2" fmla="*/ 354344 h 448577"/>
                <a:gd name="connsiteX3" fmla="*/ 698649 w 698648"/>
                <a:gd name="connsiteY3" fmla="*/ 45143 h 448577"/>
                <a:gd name="connsiteX4" fmla="*/ 236319 w 698648"/>
                <a:gd name="connsiteY4" fmla="*/ 182811 h 4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648" h="448577">
                  <a:moveTo>
                    <a:pt x="236319" y="182811"/>
                  </a:moveTo>
                  <a:lnTo>
                    <a:pt x="0" y="448577"/>
                  </a:lnTo>
                  <a:cubicBezTo>
                    <a:pt x="0" y="448577"/>
                    <a:pt x="156073" y="444896"/>
                    <a:pt x="331288" y="354344"/>
                  </a:cubicBezTo>
                  <a:cubicBezTo>
                    <a:pt x="505766" y="263056"/>
                    <a:pt x="698649" y="45143"/>
                    <a:pt x="698649" y="45143"/>
                  </a:cubicBezTo>
                  <a:cubicBezTo>
                    <a:pt x="698649" y="45143"/>
                    <a:pt x="606625" y="-120501"/>
                    <a:pt x="236319" y="182811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xmlns="" id="{9AE55186-B121-8D27-7C54-FA6459AF06C6}"/>
                </a:ext>
              </a:extLst>
            </p:cNvPr>
            <p:cNvSpPr/>
            <p:nvPr userDrawn="1"/>
          </p:nvSpPr>
          <p:spPr>
            <a:xfrm>
              <a:off x="11353724" y="2693346"/>
              <a:ext cx="1043924" cy="669201"/>
            </a:xfrm>
            <a:custGeom>
              <a:avLst/>
              <a:gdLst>
                <a:gd name="connsiteX0" fmla="*/ 633864 w 1043924"/>
                <a:gd name="connsiteY0" fmla="*/ 382085 h 669201"/>
                <a:gd name="connsiteX1" fmla="*/ 0 w 1043924"/>
                <a:gd name="connsiteY1" fmla="*/ 669201 h 669201"/>
                <a:gd name="connsiteX2" fmla="*/ 1043924 w 1043924"/>
                <a:gd name="connsiteY2" fmla="*/ 0 h 669201"/>
                <a:gd name="connsiteX3" fmla="*/ 633864 w 1043924"/>
                <a:gd name="connsiteY3" fmla="*/ 382085 h 669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924" h="669201">
                  <a:moveTo>
                    <a:pt x="633864" y="382085"/>
                  </a:moveTo>
                  <a:cubicBezTo>
                    <a:pt x="633864" y="382085"/>
                    <a:pt x="258404" y="582330"/>
                    <a:pt x="0" y="669201"/>
                  </a:cubicBezTo>
                  <a:cubicBezTo>
                    <a:pt x="0" y="669201"/>
                    <a:pt x="312883" y="112638"/>
                    <a:pt x="1043924" y="0"/>
                  </a:cubicBezTo>
                  <a:cubicBezTo>
                    <a:pt x="1043924" y="736"/>
                    <a:pt x="926133" y="193619"/>
                    <a:pt x="633864" y="382085"/>
                  </a:cubicBezTo>
                  <a:close/>
                </a:path>
              </a:pathLst>
            </a:custGeom>
            <a:solidFill>
              <a:srgbClr val="3A811D"/>
            </a:solidFill>
            <a:ln w="73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pic>
        <p:nvPicPr>
          <p:cNvPr id="81" name="Đồ họa 80">
            <a:extLst>
              <a:ext uri="{FF2B5EF4-FFF2-40B4-BE49-F238E27FC236}">
                <a16:creationId xmlns:a16="http://schemas.microsoft.com/office/drawing/2014/main" xmlns="" id="{0A5A297B-3224-F4FA-C96D-65195E6F3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40282" y="5884306"/>
            <a:ext cx="1104900" cy="1038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8212D1-63D2-FBB7-39D3-9C8DAD8D41E0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6CD44EC-407C-A325-1F6E-86879CF7C286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577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6349B1C-6FC9-7E87-D23A-70AD6EFC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3EC9749-7E01-348A-C924-688372CCB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7B555DD-E3F4-7DF7-35B8-54A44886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FC152C0-E74A-45A4-D7C9-96C015B4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9B929C8-281B-5B1E-55D5-A9860007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96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ồ họa 8">
            <a:extLst>
              <a:ext uri="{FF2B5EF4-FFF2-40B4-BE49-F238E27FC236}">
                <a16:creationId xmlns:a16="http://schemas.microsoft.com/office/drawing/2014/main" xmlns="" id="{40B52730-A682-0691-BFA1-B672419CA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280" t="18630" r="6503" b="18630"/>
          <a:stretch/>
        </p:blipFill>
        <p:spPr>
          <a:xfrm>
            <a:off x="7104184" y="0"/>
            <a:ext cx="6963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BBBF4D1-B18C-673A-3104-AD39260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F470AAC-42E5-9956-1D03-11EBB72D7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09C5351-F880-2690-20DD-1AEE707FD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89306C80-CA9E-E9B6-A447-A190F7939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B833D57-D82E-53B7-716E-3B6081D60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B9ABF1C-BCF1-0EEB-E7E9-75B19B4D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2442099B-5634-B913-4749-E14A80D2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A71D96A1-18CB-9F03-55B0-E0CEAB76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44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29FD730-04AC-B23C-6086-61C6312C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F9E20247-3FB9-7E10-F3A3-D6DC3E84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469D37C4-292D-3BBE-99BD-FB3C1CEF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D4D77C6-EEED-AE89-CD5A-2CF2FF755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27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B1C8B5D-E337-0C6D-4BC7-02AB4E1C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E23929D-5828-FBE1-44CB-26DBE999A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C718C1A6-E9EA-8E22-C0E5-5A0F8978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85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F7C71C-99B2-95CC-18EC-BE720897B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82D9991-4978-210E-7928-619ED8179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10A6C4E-9D83-ECFF-9B2C-BE516E0BB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5C3CF6F-2551-6084-5DEA-E1F6DB7E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24CD76A-A8F1-D7FF-9CD8-2D2B49E7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E99B4CB-398F-4264-8904-8D050E119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75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9355BB8-EDB7-920C-89BB-F8DF366DF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F4C12AA5-306D-88F0-1579-558213C21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E62709F-5D7D-337C-B3A2-4B1710FE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2C21A5F-1A77-FC47-412D-1D576B5F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8A2B2D-2501-4974-97D6-8FC03CB94465}" type="datetimeFigureOut">
              <a:rPr lang="vi-VN" smtClean="0"/>
              <a:t>29/02/2024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7E9BDE8-06FF-79BF-A65B-4197B663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D0683E0-2315-0C2B-51B7-8968E67F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422D-48FE-42E3-852B-02E1760AC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270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1F920C9A-2308-454F-9E64-2A7E80FF8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17143" b="17216"/>
          <a:stretch/>
        </p:blipFill>
        <p:spPr>
          <a:xfrm>
            <a:off x="-168329" y="-1"/>
            <a:ext cx="12571344" cy="6858001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279DFADD-038A-E181-DF22-6428722349D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DE915D6-B16E-0481-EF5D-4FA1FF10BB5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9538F657-7D20-216E-163F-E700EC06A88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99F81C8-4BEB-6DCF-A28C-473CC21A3F32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7EDD8FF8-D3CF-12E0-B060-6573F09DD21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D817418E-0471-15A3-7AB6-956EF4C67D2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D9D978B-A2F8-14F9-CD28-612CA57E45D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EE4A7F3F-6EB0-DE0F-E532-89F5C9318EE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xmlns="" id="{9195090D-1AAB-D821-B5F7-E0D3ED12E88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AD85E6E8-A454-68CA-D23C-DA21E22A40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7C913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7C913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1991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5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345CCA57-7DE0-B37F-CFAD-6B7202BB4772}"/>
              </a:ext>
            </a:extLst>
          </p:cNvPr>
          <p:cNvSpPr txBox="1"/>
          <p:nvPr/>
        </p:nvSpPr>
        <p:spPr>
          <a:xfrm>
            <a:off x="4409480" y="1174364"/>
            <a:ext cx="3373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800" dirty="0" err="1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4800" dirty="0">
                <a:solidFill>
                  <a:srgbClr val="5D9514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4800" dirty="0">
              <a:solidFill>
                <a:srgbClr val="5D9514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3776153-D5AA-F36B-399F-CA1D4EFE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306" y="2147650"/>
            <a:ext cx="7102456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C17501-EC66-67BA-CC3B-44616DE9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61" y="2463899"/>
            <a:ext cx="2804377" cy="193020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C8ED2AE6-ECDD-3203-2DB0-F718646BBB81}"/>
              </a:ext>
            </a:extLst>
          </p:cNvPr>
          <p:cNvSpPr txBox="1"/>
          <p:nvPr/>
        </p:nvSpPr>
        <p:spPr>
          <a:xfrm>
            <a:off x="3277861" y="1971499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7C77319-49C3-5FBE-22B0-7BD3AA0AD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738" y="2770434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76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8D8B33C-D357-23A3-76A1-8DD0E82FC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7" y="1258636"/>
            <a:ext cx="52978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Hộp Văn bản 127">
            <a:extLst>
              <a:ext uri="{FF2B5EF4-FFF2-40B4-BE49-F238E27FC236}">
                <a16:creationId xmlns:a16="http://schemas.microsoft.com/office/drawing/2014/main" xmlns="" id="{F9D3E341-6E75-8B66-2AF0-00ED6854A3D4}"/>
              </a:ext>
            </a:extLst>
          </p:cNvPr>
          <p:cNvSpPr txBox="1"/>
          <p:nvPr/>
        </p:nvSpPr>
        <p:spPr>
          <a:xfrm>
            <a:off x="6096000" y="2671461"/>
            <a:ext cx="7527403" cy="187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xanh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nhiều tàu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ang tay đón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gật đầu gọi trăng...</a:t>
            </a:r>
          </a:p>
          <a:p>
            <a:pPr algn="ctr">
              <a:lnSpc>
                <a:spcPct val="150000"/>
              </a:lnSpc>
            </a:pPr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Trần Đăng Khoa)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548F9AB2-1E2C-9A8C-E18E-757317FD2CFE}"/>
              </a:ext>
            </a:extLst>
          </p:cNvPr>
          <p:cNvGrpSpPr/>
          <p:nvPr/>
        </p:nvGrpSpPr>
        <p:grpSpPr>
          <a:xfrm>
            <a:off x="706056" y="152738"/>
            <a:ext cx="1675792" cy="1351044"/>
            <a:chOff x="96598" y="430694"/>
            <a:chExt cx="1885129" cy="1519814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872BA18D-8E45-7BC8-48EC-72AF7D59F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4" r="64040" b="64102"/>
            <a:stretch>
              <a:fillRect/>
            </a:stretch>
          </p:blipFill>
          <p:spPr>
            <a:xfrm>
              <a:off x="96598" y="430694"/>
              <a:ext cx="1885129" cy="1519814"/>
            </a:xfrm>
            <a:prstGeom prst="rect">
              <a:avLst/>
            </a:prstGeom>
          </p:spPr>
        </p:pic>
        <p:sp>
          <p:nvSpPr>
            <p:cNvPr id="9" name="文本框 5">
              <a:extLst>
                <a:ext uri="{FF2B5EF4-FFF2-40B4-BE49-F238E27FC236}">
                  <a16:creationId xmlns:a16="http://schemas.microsoft.com/office/drawing/2014/main" xmlns="" id="{F1D1D5E0-8908-54BF-6912-6E7052AFF351}"/>
                </a:ext>
              </a:extLst>
            </p:cNvPr>
            <p:cNvSpPr txBox="1"/>
            <p:nvPr/>
          </p:nvSpPr>
          <p:spPr>
            <a:xfrm>
              <a:off x="402836" y="648704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0 2</a:t>
              </a:r>
              <a:endParaRPr lang="zh-CN" altLang="en-US" sz="48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A2ADB817-FB94-5EFA-2364-33CCD533482E}"/>
              </a:ext>
            </a:extLst>
          </p:cNvPr>
          <p:cNvGrpSpPr/>
          <p:nvPr/>
        </p:nvGrpSpPr>
        <p:grpSpPr>
          <a:xfrm>
            <a:off x="2381707" y="432322"/>
            <a:ext cx="8977343" cy="1224180"/>
            <a:chOff x="454957" y="470355"/>
            <a:chExt cx="11066846" cy="1735272"/>
          </a:xfrm>
        </p:grpSpPr>
        <p:grpSp>
          <p:nvGrpSpPr>
            <p:cNvPr id="11" name="Đồ họa 23">
              <a:extLst>
                <a:ext uri="{FF2B5EF4-FFF2-40B4-BE49-F238E27FC236}">
                  <a16:creationId xmlns:a16="http://schemas.microsoft.com/office/drawing/2014/main" xmlns="" id="{53926FD2-BC45-410F-729F-CF0517ED59EA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xmlns="" id="{BF09432D-7296-1AB6-AC56-5D944BF26FC1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23">
                <a:extLst>
                  <a:ext uri="{FF2B5EF4-FFF2-40B4-BE49-F238E27FC236}">
                    <a16:creationId xmlns:a16="http://schemas.microsoft.com/office/drawing/2014/main" xmlns="" id="{B6E82555-3956-15E7-34A6-493E684896A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xmlns="" id="{9E947225-9DC1-634A-350E-C2E5EDEEA636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grpSp>
              <p:nvGrpSpPr>
                <p:cNvPr id="24" name="Đồ họa 23">
                  <a:extLst>
                    <a:ext uri="{FF2B5EF4-FFF2-40B4-BE49-F238E27FC236}">
                      <a16:creationId xmlns:a16="http://schemas.microsoft.com/office/drawing/2014/main" xmlns="" id="{2D33D601-D2C0-50D8-51CA-4734296CCAB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xmlns="" id="{D5FE40D8-8045-1A5E-8813-795B23F29F04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xmlns="" id="{3C928EFA-8ADC-078F-FA35-F90476B0564B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7" name="Hình tự do: Hình 26">
                    <a:extLst>
                      <a:ext uri="{FF2B5EF4-FFF2-40B4-BE49-F238E27FC236}">
                        <a16:creationId xmlns:a16="http://schemas.microsoft.com/office/drawing/2014/main" xmlns="" id="{09329985-6C88-1AE1-0242-ECA13E12B33D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8" name="Hình tự do: Hình 27">
                    <a:extLst>
                      <a:ext uri="{FF2B5EF4-FFF2-40B4-BE49-F238E27FC236}">
                        <a16:creationId xmlns:a16="http://schemas.microsoft.com/office/drawing/2014/main" xmlns="" id="{C6534979-E793-1CDD-6301-AB11BF27C442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AD37A5C2-1C57-BE59-8029-DB8A5C1901E3}"/>
                </a:ext>
              </a:extLst>
            </p:cNvPr>
            <p:cNvSpPr txBox="1"/>
            <p:nvPr/>
          </p:nvSpPr>
          <p:spPr>
            <a:xfrm>
              <a:off x="1151015" y="796664"/>
              <a:ext cx="9717120" cy="82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Chọn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d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hoặc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thay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ô </a:t>
              </a:r>
              <a:r>
                <a:rPr lang="en-US" sz="3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vuông</a:t>
              </a: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809ED915-76DA-CD1A-0E5F-3D6DEAF4C3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4F4F9"/>
              </a:clrFrom>
              <a:clrTo>
                <a:srgbClr val="F4F4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0" y="2453832"/>
            <a:ext cx="5535008" cy="3332430"/>
          </a:xfrm>
          <a:prstGeom prst="rect">
            <a:avLst/>
          </a:prstGeom>
        </p:spPr>
      </p:pic>
      <p:sp>
        <p:nvSpPr>
          <p:cNvPr id="130" name="Hình chữ nhật: Góc Tròn 129">
            <a:extLst>
              <a:ext uri="{FF2B5EF4-FFF2-40B4-BE49-F238E27FC236}">
                <a16:creationId xmlns:a16="http://schemas.microsoft.com/office/drawing/2014/main" xmlns="" id="{14FA0826-6739-1FCE-F54F-5F12E235BA82}"/>
              </a:ext>
            </a:extLst>
          </p:cNvPr>
          <p:cNvSpPr/>
          <p:nvPr/>
        </p:nvSpPr>
        <p:spPr>
          <a:xfrm>
            <a:off x="6096000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Hình chữ nhật: Góc Tròn 130">
            <a:extLst>
              <a:ext uri="{FF2B5EF4-FFF2-40B4-BE49-F238E27FC236}">
                <a16:creationId xmlns:a16="http://schemas.microsoft.com/office/drawing/2014/main" xmlns="" id="{656EC150-2445-6CFA-A43F-E8B8415077C2}"/>
              </a:ext>
            </a:extLst>
          </p:cNvPr>
          <p:cNvSpPr/>
          <p:nvPr/>
        </p:nvSpPr>
        <p:spPr>
          <a:xfrm>
            <a:off x="6805054" y="2898495"/>
            <a:ext cx="265358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2" name="Hình chữ nhật: Góc Tròn 131">
            <a:extLst>
              <a:ext uri="{FF2B5EF4-FFF2-40B4-BE49-F238E27FC236}">
                <a16:creationId xmlns:a16="http://schemas.microsoft.com/office/drawing/2014/main" xmlns="" id="{B008DB3C-A601-72D8-D1A6-707864590DF7}"/>
              </a:ext>
            </a:extLst>
          </p:cNvPr>
          <p:cNvSpPr/>
          <p:nvPr/>
        </p:nvSpPr>
        <p:spPr>
          <a:xfrm>
            <a:off x="8364638" y="3521598"/>
            <a:ext cx="327949" cy="402220"/>
          </a:xfrm>
          <a:prstGeom prst="roundRect">
            <a:avLst/>
          </a:prstGeom>
          <a:solidFill>
            <a:srgbClr val="537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xmlns="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xmlns="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xmlns="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xmlns="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xmlns="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xmlns="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xmlns="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xmlns="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xmlns="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xmlns="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xmlns="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Chọn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hoặc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Xe 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hoả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chạy như bay đến nơi có đám cháy.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Chim hót 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íu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rít trong vòm cây.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Cây bưởi nhà em quả sai tr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ĩu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 cành.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xmlns="" id="{792DFC62-2F6D-9594-5EBB-C505F6140CC6}"/>
              </a:ext>
            </a:extLst>
          </p:cNvPr>
          <p:cNvGrpSpPr/>
          <p:nvPr/>
        </p:nvGrpSpPr>
        <p:grpSpPr>
          <a:xfrm>
            <a:off x="2405703" y="3003314"/>
            <a:ext cx="742611" cy="789133"/>
            <a:chOff x="2405703" y="3003314"/>
            <a:chExt cx="742611" cy="789133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xmlns="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461C53CF-97B6-2116-DBFD-C58E6BE12B13}"/>
                </a:ext>
              </a:extLst>
            </p:cNvPr>
            <p:cNvSpPr txBox="1"/>
            <p:nvPr/>
          </p:nvSpPr>
          <p:spPr>
            <a:xfrm rot="5400000">
              <a:off x="2601590" y="280742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xmlns="" id="{7C72EDFA-73B1-CEC4-3A16-800E66CC7E14}"/>
              </a:ext>
            </a:extLst>
          </p:cNvPr>
          <p:cNvGrpSpPr/>
          <p:nvPr/>
        </p:nvGrpSpPr>
        <p:grpSpPr>
          <a:xfrm>
            <a:off x="3412700" y="3746024"/>
            <a:ext cx="707886" cy="777558"/>
            <a:chOff x="3412700" y="3746024"/>
            <a:chExt cx="707886" cy="77755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xmlns="" id="{350AE1CB-B2D9-D216-E3ED-1C283CF61391}"/>
                </a:ext>
              </a:extLst>
            </p:cNvPr>
            <p:cNvSpPr/>
            <p:nvPr/>
          </p:nvSpPr>
          <p:spPr>
            <a:xfrm>
              <a:off x="3764006" y="4004261"/>
              <a:ext cx="300620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xmlns="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608587" y="355013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132" name="Nhóm 131">
            <a:extLst>
              <a:ext uri="{FF2B5EF4-FFF2-40B4-BE49-F238E27FC236}">
                <a16:creationId xmlns:a16="http://schemas.microsoft.com/office/drawing/2014/main" xmlns="" id="{092BC4B7-E3EF-26EB-8CFF-D81442DDDFD7}"/>
              </a:ext>
            </a:extLst>
          </p:cNvPr>
          <p:cNvGrpSpPr/>
          <p:nvPr/>
        </p:nvGrpSpPr>
        <p:grpSpPr>
          <a:xfrm>
            <a:off x="6638091" y="4263921"/>
            <a:ext cx="387742" cy="1004954"/>
            <a:chOff x="6638091" y="4263921"/>
            <a:chExt cx="387742" cy="1004954"/>
          </a:xfrm>
        </p:grpSpPr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xmlns="" id="{F83F0D22-9CD8-E968-0FD2-2C6A9A01330F}"/>
                </a:ext>
              </a:extLst>
            </p:cNvPr>
            <p:cNvSpPr/>
            <p:nvPr/>
          </p:nvSpPr>
          <p:spPr>
            <a:xfrm>
              <a:off x="6728340" y="4749554"/>
              <a:ext cx="297493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9" name="Hộp Văn bản 128">
              <a:extLst>
                <a:ext uri="{FF2B5EF4-FFF2-40B4-BE49-F238E27FC236}">
                  <a16:creationId xmlns:a16="http://schemas.microsoft.com/office/drawing/2014/main" xmlns="" id="{98FBB49A-39C6-0DE9-0876-2F0791F5F327}"/>
                </a:ext>
              </a:extLst>
            </p:cNvPr>
            <p:cNvSpPr txBox="1"/>
            <p:nvPr/>
          </p:nvSpPr>
          <p:spPr>
            <a:xfrm>
              <a:off x="6638091" y="4263921"/>
              <a:ext cx="316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~</a:t>
              </a:r>
              <a:endParaRPr lang="vi-VN" sz="32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87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143FD073-C44B-B742-AFBD-21E3D473D89C}"/>
              </a:ext>
            </a:extLst>
          </p:cNvPr>
          <p:cNvGrpSpPr/>
          <p:nvPr/>
        </p:nvGrpSpPr>
        <p:grpSpPr>
          <a:xfrm>
            <a:off x="3577479" y="438612"/>
            <a:ext cx="6805014" cy="1290406"/>
            <a:chOff x="454957" y="470355"/>
            <a:chExt cx="11066846" cy="1735272"/>
          </a:xfrm>
        </p:grpSpPr>
        <p:grpSp>
          <p:nvGrpSpPr>
            <p:cNvPr id="9" name="Đồ họa 23">
              <a:extLst>
                <a:ext uri="{FF2B5EF4-FFF2-40B4-BE49-F238E27FC236}">
                  <a16:creationId xmlns:a16="http://schemas.microsoft.com/office/drawing/2014/main" xmlns="" id="{5152451B-8970-1A65-93F7-22C64B36136F}"/>
                </a:ext>
              </a:extLst>
            </p:cNvPr>
            <p:cNvGrpSpPr/>
            <p:nvPr/>
          </p:nvGrpSpPr>
          <p:grpSpPr>
            <a:xfrm>
              <a:off x="454957" y="470355"/>
              <a:ext cx="11066846" cy="1735272"/>
              <a:chOff x="454957" y="470355"/>
              <a:chExt cx="11066846" cy="1735272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xmlns="" id="{81CECD9B-4F27-F731-8DE1-F4A3FF0FA06A}"/>
                  </a:ext>
                </a:extLst>
              </p:cNvPr>
              <p:cNvSpPr/>
              <p:nvPr/>
            </p:nvSpPr>
            <p:spPr>
              <a:xfrm>
                <a:off x="525709" y="555074"/>
                <a:ext cx="10996094" cy="1650553"/>
              </a:xfrm>
              <a:custGeom>
                <a:avLst/>
                <a:gdLst>
                  <a:gd name="connsiteX0" fmla="*/ 560750 w 7459398"/>
                  <a:gd name="connsiteY0" fmla="*/ 1208578 h 1462420"/>
                  <a:gd name="connsiteX1" fmla="*/ 982429 w 7459398"/>
                  <a:gd name="connsiteY1" fmla="*/ 1287820 h 1462420"/>
                  <a:gd name="connsiteX2" fmla="*/ 1605043 w 7459398"/>
                  <a:gd name="connsiteY2" fmla="*/ 1343006 h 1462420"/>
                  <a:gd name="connsiteX3" fmla="*/ 4234169 w 7459398"/>
                  <a:gd name="connsiteY3" fmla="*/ 1460454 h 1462420"/>
                  <a:gd name="connsiteX4" fmla="*/ 5567127 w 7459398"/>
                  <a:gd name="connsiteY4" fmla="*/ 1415173 h 1462420"/>
                  <a:gd name="connsiteX5" fmla="*/ 6601515 w 7459398"/>
                  <a:gd name="connsiteY5" fmla="*/ 1272255 h 1462420"/>
                  <a:gd name="connsiteX6" fmla="*/ 7371291 w 7459398"/>
                  <a:gd name="connsiteY6" fmla="*/ 851991 h 1462420"/>
                  <a:gd name="connsiteX7" fmla="*/ 7171772 w 7459398"/>
                  <a:gd name="connsiteY7" fmla="*/ 158626 h 1462420"/>
                  <a:gd name="connsiteX8" fmla="*/ 7081210 w 7459398"/>
                  <a:gd name="connsiteY8" fmla="*/ 124665 h 1462420"/>
                  <a:gd name="connsiteX9" fmla="*/ 6343979 w 7459398"/>
                  <a:gd name="connsiteY9" fmla="*/ 72309 h 1462420"/>
                  <a:gd name="connsiteX10" fmla="*/ 5974656 w 7459398"/>
                  <a:gd name="connsiteY10" fmla="*/ 94949 h 1462420"/>
                  <a:gd name="connsiteX11" fmla="*/ 5012436 w 7459398"/>
                  <a:gd name="connsiteY11" fmla="*/ 68064 h 1462420"/>
                  <a:gd name="connsiteX12" fmla="*/ 3685137 w 7459398"/>
                  <a:gd name="connsiteY12" fmla="*/ 17123 h 1462420"/>
                  <a:gd name="connsiteX13" fmla="*/ 2471041 w 7459398"/>
                  <a:gd name="connsiteY13" fmla="*/ 12878 h 1462420"/>
                  <a:gd name="connsiteX14" fmla="*/ 1619193 w 7459398"/>
                  <a:gd name="connsiteY14" fmla="*/ 39763 h 1462420"/>
                  <a:gd name="connsiteX15" fmla="*/ 1358827 w 7459398"/>
                  <a:gd name="connsiteY15" fmla="*/ 19953 h 1462420"/>
                  <a:gd name="connsiteX16" fmla="*/ 737629 w 7459398"/>
                  <a:gd name="connsiteY16" fmla="*/ 15708 h 1462420"/>
                  <a:gd name="connsiteX17" fmla="*/ 25869 w 7459398"/>
                  <a:gd name="connsiteY17" fmla="*/ 451537 h 1462420"/>
                  <a:gd name="connsiteX18" fmla="*/ 191427 w 7459398"/>
                  <a:gd name="connsiteY18" fmla="*/ 1058585 h 1462420"/>
                  <a:gd name="connsiteX19" fmla="*/ 560750 w 7459398"/>
                  <a:gd name="connsiteY19" fmla="*/ 1208578 h 1462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459398" h="1462420">
                    <a:moveTo>
                      <a:pt x="560750" y="1208578"/>
                    </a:moveTo>
                    <a:cubicBezTo>
                      <a:pt x="696593" y="1248199"/>
                      <a:pt x="842341" y="1268009"/>
                      <a:pt x="982429" y="1287820"/>
                    </a:cubicBezTo>
                    <a:cubicBezTo>
                      <a:pt x="1187609" y="1316121"/>
                      <a:pt x="1397033" y="1330271"/>
                      <a:pt x="1605043" y="1343006"/>
                    </a:cubicBezTo>
                    <a:cubicBezTo>
                      <a:pt x="2479531" y="1393947"/>
                      <a:pt x="3356850" y="1447718"/>
                      <a:pt x="4234169" y="1460454"/>
                    </a:cubicBezTo>
                    <a:cubicBezTo>
                      <a:pt x="4678489" y="1467529"/>
                      <a:pt x="5124223" y="1456209"/>
                      <a:pt x="5567127" y="1415173"/>
                    </a:cubicBezTo>
                    <a:cubicBezTo>
                      <a:pt x="5910980" y="1384042"/>
                      <a:pt x="6264738" y="1344421"/>
                      <a:pt x="6601515" y="1272255"/>
                    </a:cubicBezTo>
                    <a:cubicBezTo>
                      <a:pt x="6905746" y="1207163"/>
                      <a:pt x="7211392" y="1086886"/>
                      <a:pt x="7371291" y="851991"/>
                    </a:cubicBezTo>
                    <a:cubicBezTo>
                      <a:pt x="7532604" y="611435"/>
                      <a:pt x="7476003" y="294469"/>
                      <a:pt x="7171772" y="158626"/>
                    </a:cubicBezTo>
                    <a:cubicBezTo>
                      <a:pt x="7142056" y="145890"/>
                      <a:pt x="7112341" y="134570"/>
                      <a:pt x="7081210" y="124665"/>
                    </a:cubicBezTo>
                    <a:cubicBezTo>
                      <a:pt x="6864710" y="17123"/>
                      <a:pt x="6570384" y="55328"/>
                      <a:pt x="6343979" y="72309"/>
                    </a:cubicBezTo>
                    <a:cubicBezTo>
                      <a:pt x="6220872" y="82214"/>
                      <a:pt x="6097764" y="87874"/>
                      <a:pt x="5974656" y="94949"/>
                    </a:cubicBezTo>
                    <a:cubicBezTo>
                      <a:pt x="5653444" y="94949"/>
                      <a:pt x="5332232" y="79384"/>
                      <a:pt x="5012436" y="68064"/>
                    </a:cubicBezTo>
                    <a:cubicBezTo>
                      <a:pt x="4569531" y="51083"/>
                      <a:pt x="4128042" y="29858"/>
                      <a:pt x="3685137" y="17123"/>
                    </a:cubicBezTo>
                    <a:cubicBezTo>
                      <a:pt x="3280438" y="5802"/>
                      <a:pt x="2875740" y="10048"/>
                      <a:pt x="2471041" y="12878"/>
                    </a:cubicBezTo>
                    <a:cubicBezTo>
                      <a:pt x="2202185" y="14293"/>
                      <a:pt x="1907859" y="15708"/>
                      <a:pt x="1619193" y="39763"/>
                    </a:cubicBezTo>
                    <a:cubicBezTo>
                      <a:pt x="1532876" y="35518"/>
                      <a:pt x="1445144" y="29858"/>
                      <a:pt x="1358827" y="19953"/>
                    </a:cubicBezTo>
                    <a:cubicBezTo>
                      <a:pt x="1152233" y="-1273"/>
                      <a:pt x="944223" y="-9763"/>
                      <a:pt x="737629" y="15708"/>
                    </a:cubicBezTo>
                    <a:cubicBezTo>
                      <a:pt x="444718" y="51083"/>
                      <a:pt x="127751" y="147305"/>
                      <a:pt x="25869" y="451537"/>
                    </a:cubicBezTo>
                    <a:cubicBezTo>
                      <a:pt x="-44883" y="662376"/>
                      <a:pt x="35774" y="907177"/>
                      <a:pt x="191427" y="1058585"/>
                    </a:cubicBezTo>
                    <a:cubicBezTo>
                      <a:pt x="290479" y="1154807"/>
                      <a:pt x="424907" y="1204333"/>
                      <a:pt x="560750" y="1208578"/>
                    </a:cubicBezTo>
                    <a:close/>
                  </a:path>
                </a:pathLst>
              </a:custGeom>
              <a:solidFill>
                <a:srgbClr val="ECECEC"/>
              </a:solidFill>
              <a:ln w="14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Đồ họa 23">
                <a:extLst>
                  <a:ext uri="{FF2B5EF4-FFF2-40B4-BE49-F238E27FC236}">
                    <a16:creationId xmlns:a16="http://schemas.microsoft.com/office/drawing/2014/main" xmlns="" id="{9BD9FB81-9428-83DE-FBF0-74DEA299310D}"/>
                  </a:ext>
                </a:extLst>
              </p:cNvPr>
              <p:cNvGrpSpPr/>
              <p:nvPr/>
            </p:nvGrpSpPr>
            <p:grpSpPr>
              <a:xfrm>
                <a:off x="454957" y="470355"/>
                <a:ext cx="10994036" cy="1648956"/>
                <a:chOff x="454957" y="470355"/>
                <a:chExt cx="10994036" cy="1648956"/>
              </a:xfrm>
            </p:grpSpPr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xmlns="" id="{95CE5C8D-5ED5-C1EC-95F9-71DEC7D49929}"/>
                    </a:ext>
                  </a:extLst>
                </p:cNvPr>
                <p:cNvSpPr/>
                <p:nvPr/>
              </p:nvSpPr>
              <p:spPr>
                <a:xfrm>
                  <a:off x="454957" y="470355"/>
                  <a:ext cx="10994036" cy="1648956"/>
                </a:xfrm>
                <a:custGeom>
                  <a:avLst/>
                  <a:gdLst>
                    <a:gd name="connsiteX0" fmla="*/ 7170357 w 7458002"/>
                    <a:gd name="connsiteY0" fmla="*/ 158626 h 1461005"/>
                    <a:gd name="connsiteX1" fmla="*/ 7079795 w 7458002"/>
                    <a:gd name="connsiteY1" fmla="*/ 124665 h 1461005"/>
                    <a:gd name="connsiteX2" fmla="*/ 6342564 w 7458002"/>
                    <a:gd name="connsiteY2" fmla="*/ 72309 h 1461005"/>
                    <a:gd name="connsiteX3" fmla="*/ 5973241 w 7458002"/>
                    <a:gd name="connsiteY3" fmla="*/ 94949 h 1461005"/>
                    <a:gd name="connsiteX4" fmla="*/ 5011021 w 7458002"/>
                    <a:gd name="connsiteY4" fmla="*/ 68064 h 1461005"/>
                    <a:gd name="connsiteX5" fmla="*/ 3683722 w 7458002"/>
                    <a:gd name="connsiteY5" fmla="*/ 17123 h 1461005"/>
                    <a:gd name="connsiteX6" fmla="*/ 2469626 w 7458002"/>
                    <a:gd name="connsiteY6" fmla="*/ 12878 h 1461005"/>
                    <a:gd name="connsiteX7" fmla="*/ 1617778 w 7458002"/>
                    <a:gd name="connsiteY7" fmla="*/ 39763 h 1461005"/>
                    <a:gd name="connsiteX8" fmla="*/ 1357412 w 7458002"/>
                    <a:gd name="connsiteY8" fmla="*/ 19953 h 1461005"/>
                    <a:gd name="connsiteX9" fmla="*/ 737629 w 7458002"/>
                    <a:gd name="connsiteY9" fmla="*/ 15708 h 1461005"/>
                    <a:gd name="connsiteX10" fmla="*/ 25869 w 7458002"/>
                    <a:gd name="connsiteY10" fmla="*/ 451537 h 1461005"/>
                    <a:gd name="connsiteX11" fmla="*/ 191427 w 7458002"/>
                    <a:gd name="connsiteY11" fmla="*/ 1058585 h 1461005"/>
                    <a:gd name="connsiteX12" fmla="*/ 560750 w 7458002"/>
                    <a:gd name="connsiteY12" fmla="*/ 1207163 h 1461005"/>
                    <a:gd name="connsiteX13" fmla="*/ 982429 w 7458002"/>
                    <a:gd name="connsiteY13" fmla="*/ 1286405 h 1461005"/>
                    <a:gd name="connsiteX14" fmla="*/ 1605043 w 7458002"/>
                    <a:gd name="connsiteY14" fmla="*/ 1341591 h 1461005"/>
                    <a:gd name="connsiteX15" fmla="*/ 4234169 w 7458002"/>
                    <a:gd name="connsiteY15" fmla="*/ 1459039 h 1461005"/>
                    <a:gd name="connsiteX16" fmla="*/ 5567127 w 7458002"/>
                    <a:gd name="connsiteY16" fmla="*/ 1413758 h 1461005"/>
                    <a:gd name="connsiteX17" fmla="*/ 6601515 w 7458002"/>
                    <a:gd name="connsiteY17" fmla="*/ 1270840 h 1461005"/>
                    <a:gd name="connsiteX18" fmla="*/ 7371291 w 7458002"/>
                    <a:gd name="connsiteY18" fmla="*/ 850576 h 1461005"/>
                    <a:gd name="connsiteX19" fmla="*/ 7170357 w 7458002"/>
                    <a:gd name="connsiteY19" fmla="*/ 158626 h 1461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458002" h="1461005">
                      <a:moveTo>
                        <a:pt x="7170357" y="158626"/>
                      </a:moveTo>
                      <a:cubicBezTo>
                        <a:pt x="7140641" y="145890"/>
                        <a:pt x="7110925" y="134570"/>
                        <a:pt x="7079795" y="124665"/>
                      </a:cubicBezTo>
                      <a:cubicBezTo>
                        <a:pt x="6863295" y="17123"/>
                        <a:pt x="6568969" y="55328"/>
                        <a:pt x="6342564" y="72309"/>
                      </a:cubicBezTo>
                      <a:cubicBezTo>
                        <a:pt x="6219456" y="82214"/>
                        <a:pt x="6096349" y="87874"/>
                        <a:pt x="5973241" y="94949"/>
                      </a:cubicBezTo>
                      <a:cubicBezTo>
                        <a:pt x="5652029" y="94949"/>
                        <a:pt x="5330818" y="79384"/>
                        <a:pt x="5011021" y="68064"/>
                      </a:cubicBezTo>
                      <a:cubicBezTo>
                        <a:pt x="4568116" y="51083"/>
                        <a:pt x="4126627" y="29858"/>
                        <a:pt x="3683722" y="17123"/>
                      </a:cubicBezTo>
                      <a:cubicBezTo>
                        <a:pt x="3279023" y="5802"/>
                        <a:pt x="2874325" y="10048"/>
                        <a:pt x="2469626" y="12878"/>
                      </a:cubicBezTo>
                      <a:cubicBezTo>
                        <a:pt x="2200770" y="14293"/>
                        <a:pt x="1906444" y="15708"/>
                        <a:pt x="1617778" y="39763"/>
                      </a:cubicBezTo>
                      <a:cubicBezTo>
                        <a:pt x="1531461" y="35518"/>
                        <a:pt x="1443729" y="29858"/>
                        <a:pt x="1357412" y="19953"/>
                      </a:cubicBezTo>
                      <a:cubicBezTo>
                        <a:pt x="1152233" y="-1273"/>
                        <a:pt x="944223" y="-9763"/>
                        <a:pt x="737629" y="15708"/>
                      </a:cubicBezTo>
                      <a:cubicBezTo>
                        <a:pt x="444718" y="51083"/>
                        <a:pt x="127751" y="147305"/>
                        <a:pt x="25869" y="451537"/>
                      </a:cubicBezTo>
                      <a:cubicBezTo>
                        <a:pt x="-44883" y="662376"/>
                        <a:pt x="35774" y="907177"/>
                        <a:pt x="191427" y="1058585"/>
                      </a:cubicBezTo>
                      <a:cubicBezTo>
                        <a:pt x="290479" y="1154807"/>
                        <a:pt x="424907" y="1204333"/>
                        <a:pt x="560750" y="1207163"/>
                      </a:cubicBezTo>
                      <a:cubicBezTo>
                        <a:pt x="696593" y="1246784"/>
                        <a:pt x="842341" y="1266594"/>
                        <a:pt x="982429" y="1286405"/>
                      </a:cubicBezTo>
                      <a:cubicBezTo>
                        <a:pt x="1187609" y="1314706"/>
                        <a:pt x="1397033" y="1328856"/>
                        <a:pt x="1605043" y="1341591"/>
                      </a:cubicBezTo>
                      <a:cubicBezTo>
                        <a:pt x="2479531" y="1392532"/>
                        <a:pt x="3356850" y="1446303"/>
                        <a:pt x="4234169" y="1459039"/>
                      </a:cubicBezTo>
                      <a:cubicBezTo>
                        <a:pt x="4678489" y="1466114"/>
                        <a:pt x="5124223" y="1454794"/>
                        <a:pt x="5567127" y="1413758"/>
                      </a:cubicBezTo>
                      <a:cubicBezTo>
                        <a:pt x="5910980" y="1382627"/>
                        <a:pt x="6264738" y="1343006"/>
                        <a:pt x="6601515" y="1270840"/>
                      </a:cubicBezTo>
                      <a:cubicBezTo>
                        <a:pt x="6905746" y="1205748"/>
                        <a:pt x="7211393" y="1085471"/>
                        <a:pt x="7371291" y="850576"/>
                      </a:cubicBezTo>
                      <a:cubicBezTo>
                        <a:pt x="7531190" y="611435"/>
                        <a:pt x="7473173" y="294469"/>
                        <a:pt x="7170357" y="158626"/>
                      </a:cubicBezTo>
                      <a:close/>
                    </a:path>
                  </a:pathLst>
                </a:custGeom>
                <a:solidFill>
                  <a:srgbClr val="537A0D"/>
                </a:solidFill>
                <a:ln w="141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16" name="Đồ họa 23">
                  <a:extLst>
                    <a:ext uri="{FF2B5EF4-FFF2-40B4-BE49-F238E27FC236}">
                      <a16:creationId xmlns:a16="http://schemas.microsoft.com/office/drawing/2014/main" xmlns="" id="{453AB3F0-64E6-4633-0F6E-EC3F13062419}"/>
                    </a:ext>
                  </a:extLst>
                </p:cNvPr>
                <p:cNvGrpSpPr/>
                <p:nvPr/>
              </p:nvGrpSpPr>
              <p:grpSpPr>
                <a:xfrm>
                  <a:off x="687742" y="889070"/>
                  <a:ext cx="10448478" cy="481383"/>
                  <a:chOff x="687742" y="889070"/>
                  <a:chExt cx="10448478" cy="48138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xmlns="" id="{C1090E9A-AA06-12A0-20E4-022E1FB9DD7B}"/>
                      </a:ext>
                    </a:extLst>
                  </p:cNvPr>
                  <p:cNvSpPr/>
                  <p:nvPr/>
                </p:nvSpPr>
                <p:spPr>
                  <a:xfrm>
                    <a:off x="857180" y="973443"/>
                    <a:ext cx="108902" cy="350752"/>
                  </a:xfrm>
                  <a:custGeom>
                    <a:avLst/>
                    <a:gdLst>
                      <a:gd name="connsiteX0" fmla="*/ 93146 w 108902"/>
                      <a:gd name="connsiteY0" fmla="*/ 43512 h 350752"/>
                      <a:gd name="connsiteX1" fmla="*/ 2584 w 108902"/>
                      <a:gd name="connsiteY1" fmla="*/ 43512 h 350752"/>
                      <a:gd name="connsiteX2" fmla="*/ 18149 w 108902"/>
                      <a:gd name="connsiteY2" fmla="*/ 306708 h 350752"/>
                      <a:gd name="connsiteX3" fmla="*/ 108711 w 108902"/>
                      <a:gd name="connsiteY3" fmla="*/ 306708 h 350752"/>
                      <a:gd name="connsiteX4" fmla="*/ 93146 w 108902"/>
                      <a:gd name="connsiteY4" fmla="*/ 43512 h 350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902" h="350752">
                        <a:moveTo>
                          <a:pt x="93146" y="43512"/>
                        </a:moveTo>
                        <a:cubicBezTo>
                          <a:pt x="100221" y="-14504"/>
                          <a:pt x="9659" y="-14504"/>
                          <a:pt x="2584" y="43512"/>
                        </a:cubicBezTo>
                        <a:cubicBezTo>
                          <a:pt x="-8737" y="132659"/>
                          <a:pt x="20979" y="217561"/>
                          <a:pt x="18149" y="306708"/>
                        </a:cubicBezTo>
                        <a:cubicBezTo>
                          <a:pt x="16734" y="366139"/>
                          <a:pt x="107296" y="364724"/>
                          <a:pt x="108711" y="306708"/>
                        </a:cubicBezTo>
                        <a:cubicBezTo>
                          <a:pt x="111541" y="217561"/>
                          <a:pt x="81825" y="132659"/>
                          <a:pt x="93146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8" name="Hình tự do: Hình 17">
                    <a:extLst>
                      <a:ext uri="{FF2B5EF4-FFF2-40B4-BE49-F238E27FC236}">
                        <a16:creationId xmlns:a16="http://schemas.microsoft.com/office/drawing/2014/main" xmlns="" id="{4E58E0EB-255A-D425-03DE-6880B7383519}"/>
                      </a:ext>
                    </a:extLst>
                  </p:cNvPr>
                  <p:cNvSpPr/>
                  <p:nvPr/>
                </p:nvSpPr>
                <p:spPr>
                  <a:xfrm>
                    <a:off x="687742" y="973349"/>
                    <a:ext cx="141014" cy="397104"/>
                  </a:xfrm>
                  <a:custGeom>
                    <a:avLst/>
                    <a:gdLst>
                      <a:gd name="connsiteX0" fmla="*/ 139476 w 141014"/>
                      <a:gd name="connsiteY0" fmla="*/ 340763 h 397104"/>
                      <a:gd name="connsiteX1" fmla="*/ 98440 w 141014"/>
                      <a:gd name="connsiteY1" fmla="*/ 56341 h 397104"/>
                      <a:gd name="connsiteX2" fmla="*/ 10708 w 141014"/>
                      <a:gd name="connsiteY2" fmla="*/ 32286 h 397104"/>
                      <a:gd name="connsiteX3" fmla="*/ 51744 w 141014"/>
                      <a:gd name="connsiteY3" fmla="*/ 364818 h 397104"/>
                      <a:gd name="connsiteX4" fmla="*/ 139476 w 141014"/>
                      <a:gd name="connsiteY4" fmla="*/ 340763 h 397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014" h="397104">
                        <a:moveTo>
                          <a:pt x="139476" y="340763"/>
                        </a:moveTo>
                        <a:cubicBezTo>
                          <a:pt x="115421" y="245956"/>
                          <a:pt x="72970" y="155394"/>
                          <a:pt x="98440" y="56341"/>
                        </a:cubicBezTo>
                        <a:cubicBezTo>
                          <a:pt x="114006" y="-260"/>
                          <a:pt x="26274" y="-24315"/>
                          <a:pt x="10708" y="32286"/>
                        </a:cubicBezTo>
                        <a:cubicBezTo>
                          <a:pt x="-20422" y="148318"/>
                          <a:pt x="23444" y="251616"/>
                          <a:pt x="51744" y="364818"/>
                        </a:cubicBezTo>
                        <a:cubicBezTo>
                          <a:pt x="65894" y="421419"/>
                          <a:pt x="153626" y="397364"/>
                          <a:pt x="139476" y="34076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xmlns="" id="{2C4E3BF2-F383-A043-5A09-C2D704B84431}"/>
                      </a:ext>
                    </a:extLst>
                  </p:cNvPr>
                  <p:cNvSpPr/>
                  <p:nvPr/>
                </p:nvSpPr>
                <p:spPr>
                  <a:xfrm>
                    <a:off x="10826047" y="889070"/>
                    <a:ext cx="145606" cy="383539"/>
                  </a:xfrm>
                  <a:custGeom>
                    <a:avLst/>
                    <a:gdLst>
                      <a:gd name="connsiteX0" fmla="*/ 126393 w 145606"/>
                      <a:gd name="connsiteY0" fmla="*/ 30256 h 383539"/>
                      <a:gd name="connsiteX1" fmla="*/ 38662 w 145606"/>
                      <a:gd name="connsiteY1" fmla="*/ 54311 h 383539"/>
                      <a:gd name="connsiteX2" fmla="*/ 3286 w 145606"/>
                      <a:gd name="connsiteY2" fmla="*/ 328827 h 383539"/>
                      <a:gd name="connsiteX3" fmla="*/ 91018 w 145606"/>
                      <a:gd name="connsiteY3" fmla="*/ 352883 h 383539"/>
                      <a:gd name="connsiteX4" fmla="*/ 126393 w 145606"/>
                      <a:gd name="connsiteY4" fmla="*/ 30256 h 383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606" h="383539">
                        <a:moveTo>
                          <a:pt x="126393" y="30256"/>
                        </a:moveTo>
                        <a:cubicBezTo>
                          <a:pt x="103753" y="-23515"/>
                          <a:pt x="16021" y="540"/>
                          <a:pt x="38662" y="54311"/>
                        </a:cubicBezTo>
                        <a:cubicBezTo>
                          <a:pt x="76867" y="147703"/>
                          <a:pt x="37247" y="239680"/>
                          <a:pt x="3286" y="328827"/>
                        </a:cubicBezTo>
                        <a:cubicBezTo>
                          <a:pt x="-17939" y="384013"/>
                          <a:pt x="69792" y="406654"/>
                          <a:pt x="91018" y="352883"/>
                        </a:cubicBezTo>
                        <a:cubicBezTo>
                          <a:pt x="130639" y="251000"/>
                          <a:pt x="170259" y="139213"/>
                          <a:pt x="126393" y="3025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xmlns="" id="{AA89A15E-DC82-5C1B-9B61-5421B325BABC}"/>
                      </a:ext>
                    </a:extLst>
                  </p:cNvPr>
                  <p:cNvSpPr/>
                  <p:nvPr/>
                </p:nvSpPr>
                <p:spPr>
                  <a:xfrm>
                    <a:off x="10910225" y="898454"/>
                    <a:ext cx="225995" cy="471999"/>
                  </a:xfrm>
                  <a:custGeom>
                    <a:avLst/>
                    <a:gdLst>
                      <a:gd name="connsiteX0" fmla="*/ 224754 w 225995"/>
                      <a:gd name="connsiteY0" fmla="*/ 43512 h 471999"/>
                      <a:gd name="connsiteX1" fmla="*/ 134193 w 225995"/>
                      <a:gd name="connsiteY1" fmla="*/ 43512 h 471999"/>
                      <a:gd name="connsiteX2" fmla="*/ 15330 w 225995"/>
                      <a:gd name="connsiteY2" fmla="*/ 395855 h 471999"/>
                      <a:gd name="connsiteX3" fmla="*/ 80422 w 225995"/>
                      <a:gd name="connsiteY3" fmla="*/ 460946 h 471999"/>
                      <a:gd name="connsiteX4" fmla="*/ 224754 w 225995"/>
                      <a:gd name="connsiteY4" fmla="*/ 43512 h 47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995" h="471999">
                        <a:moveTo>
                          <a:pt x="224754" y="43512"/>
                        </a:moveTo>
                        <a:cubicBezTo>
                          <a:pt x="220509" y="-14504"/>
                          <a:pt x="129948" y="-14504"/>
                          <a:pt x="134193" y="43512"/>
                        </a:cubicBezTo>
                        <a:cubicBezTo>
                          <a:pt x="142683" y="153885"/>
                          <a:pt x="103062" y="322273"/>
                          <a:pt x="15330" y="395855"/>
                        </a:cubicBezTo>
                        <a:cubicBezTo>
                          <a:pt x="-29951" y="434061"/>
                          <a:pt x="35140" y="497737"/>
                          <a:pt x="80422" y="460946"/>
                        </a:cubicBezTo>
                        <a:cubicBezTo>
                          <a:pt x="185134" y="371799"/>
                          <a:pt x="234660" y="175110"/>
                          <a:pt x="224754" y="4351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414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>
                      <a:solidFill>
                        <a:schemeClr val="bg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xmlns="" id="{E8D74974-B7F2-40BD-15FE-1D6F5323B4E7}"/>
                </a:ext>
              </a:extLst>
            </p:cNvPr>
            <p:cNvSpPr txBox="1"/>
            <p:nvPr/>
          </p:nvSpPr>
          <p:spPr>
            <a:xfrm>
              <a:off x="717336" y="833155"/>
              <a:ext cx="9944143" cy="63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Chọn a hoặc b.</a:t>
              </a:r>
              <a:endParaRPr lang="vi-VN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A1679F7-281F-D1E4-67A6-098FECCDEEE1}"/>
              </a:ext>
            </a:extLst>
          </p:cNvPr>
          <p:cNvGrpSpPr/>
          <p:nvPr/>
        </p:nvGrpSpPr>
        <p:grpSpPr>
          <a:xfrm>
            <a:off x="1319665" y="374425"/>
            <a:ext cx="2035974" cy="1290406"/>
            <a:chOff x="-198347" y="676145"/>
            <a:chExt cx="2035974" cy="1290406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xmlns="" id="{B40FCC09-CA99-5A75-68E4-B01DD8996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13" r="61162" b="29026"/>
            <a:stretch>
              <a:fillRect/>
            </a:stretch>
          </p:blipFill>
          <p:spPr>
            <a:xfrm>
              <a:off x="-198347" y="676145"/>
              <a:ext cx="2035974" cy="1290406"/>
            </a:xfrm>
            <a:prstGeom prst="rect">
              <a:avLst/>
            </a:prstGeom>
          </p:spPr>
        </p:pic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xmlns="" id="{7748FCF6-CF10-D136-A6C6-447B7919A2DF}"/>
                </a:ext>
              </a:extLst>
            </p:cNvPr>
            <p:cNvSpPr txBox="1"/>
            <p:nvPr/>
          </p:nvSpPr>
          <p:spPr>
            <a:xfrm>
              <a:off x="255214" y="866582"/>
              <a:ext cx="1266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0 3</a:t>
              </a:r>
              <a:endParaRPr lang="zh-CN" altLang="en-US" sz="48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A94B6BED-C22A-09CF-0D99-434DE83CF500}"/>
              </a:ext>
            </a:extLst>
          </p:cNvPr>
          <p:cNvSpPr txBox="1"/>
          <p:nvPr/>
        </p:nvSpPr>
        <p:spPr>
          <a:xfrm>
            <a:off x="1012785" y="1935808"/>
            <a:ext cx="76103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Chọn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hoặc </a:t>
            </a:r>
            <a:r>
              <a:rPr lang="vi-VN" sz="32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ươt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thay cho ô vuông.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490F4367-D295-0C30-E13E-64166A3ED2BB}"/>
              </a:ext>
            </a:extLst>
          </p:cNvPr>
          <p:cNvSpPr txBox="1"/>
          <p:nvPr/>
        </p:nvSpPr>
        <p:spPr>
          <a:xfrm>
            <a:off x="1541362" y="3062437"/>
            <a:ext cx="9109275" cy="2206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Hoa thược dược nở rực rỡ trong vườn.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Những hàng liễu rủ thướt tha bên hồ.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Nước ngập mênh mông.</a:t>
            </a: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xmlns="" id="{792DFC62-2F6D-9594-5EBB-C505F6140CC6}"/>
              </a:ext>
            </a:extLst>
          </p:cNvPr>
          <p:cNvGrpSpPr/>
          <p:nvPr/>
        </p:nvGrpSpPr>
        <p:grpSpPr>
          <a:xfrm>
            <a:off x="4106826" y="3214013"/>
            <a:ext cx="618212" cy="790248"/>
            <a:chOff x="2674718" y="3273126"/>
            <a:chExt cx="473596" cy="790248"/>
          </a:xfrm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xmlns="" id="{35DC27C8-31A3-3DC7-17D2-74E454A3777C}"/>
                </a:ext>
              </a:extLst>
            </p:cNvPr>
            <p:cNvSpPr/>
            <p:nvPr/>
          </p:nvSpPr>
          <p:spPr>
            <a:xfrm>
              <a:off x="2674718" y="3273126"/>
              <a:ext cx="473596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xmlns="" id="{461C53CF-97B6-2116-DBFD-C58E6BE12B13}"/>
                </a:ext>
              </a:extLst>
            </p:cNvPr>
            <p:cNvSpPr txBox="1"/>
            <p:nvPr/>
          </p:nvSpPr>
          <p:spPr>
            <a:xfrm>
              <a:off x="2790433" y="3355488"/>
              <a:ext cx="2421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.</a:t>
              </a:r>
              <a:endParaRPr lang="vi-VN" sz="40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xmlns="" id="{7C72EDFA-73B1-CEC4-3A16-800E66CC7E14}"/>
              </a:ext>
            </a:extLst>
          </p:cNvPr>
          <p:cNvGrpSpPr/>
          <p:nvPr/>
        </p:nvGrpSpPr>
        <p:grpSpPr>
          <a:xfrm>
            <a:off x="5619607" y="3733334"/>
            <a:ext cx="758043" cy="800878"/>
            <a:chOff x="3607801" y="3722704"/>
            <a:chExt cx="758043" cy="800878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xmlns="" id="{350AE1CB-B2D9-D216-E3ED-1C283CF61391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8" name="Hộp Văn bản 127">
              <a:extLst>
                <a:ext uri="{FF2B5EF4-FFF2-40B4-BE49-F238E27FC236}">
                  <a16:creationId xmlns:a16="http://schemas.microsoft.com/office/drawing/2014/main" xmlns="" id="{1232D1BA-8450-09E3-B659-0D0826A41F92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F9EF9113-5C48-5773-76DC-64C9A8CA7102}"/>
              </a:ext>
            </a:extLst>
          </p:cNvPr>
          <p:cNvGrpSpPr/>
          <p:nvPr/>
        </p:nvGrpSpPr>
        <p:grpSpPr>
          <a:xfrm>
            <a:off x="2015675" y="4461545"/>
            <a:ext cx="866421" cy="800878"/>
            <a:chOff x="3607801" y="3722704"/>
            <a:chExt cx="758043" cy="80087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xmlns="" id="{106706C0-CE3F-058B-41BC-CB057BC6714E}"/>
                </a:ext>
              </a:extLst>
            </p:cNvPr>
            <p:cNvSpPr/>
            <p:nvPr/>
          </p:nvSpPr>
          <p:spPr>
            <a:xfrm>
              <a:off x="3764005" y="4004261"/>
              <a:ext cx="601839" cy="519321"/>
            </a:xfrm>
            <a:prstGeom prst="roundRect">
              <a:avLst/>
            </a:prstGeom>
            <a:solidFill>
              <a:srgbClr val="DBECB2"/>
            </a:solidFill>
            <a:ln w="1905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DC311EDC-E3BF-9FB5-AEA7-CFFFA83F7135}"/>
                </a:ext>
              </a:extLst>
            </p:cNvPr>
            <p:cNvSpPr txBox="1"/>
            <p:nvPr/>
          </p:nvSpPr>
          <p:spPr>
            <a:xfrm rot="5400000">
              <a:off x="3803688" y="3526817"/>
              <a:ext cx="3161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`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70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E6E8A963-F8F3-657F-BEA5-5BDABF7F2E9B}"/>
              </a:ext>
            </a:extLst>
          </p:cNvPr>
          <p:cNvGrpSpPr/>
          <p:nvPr/>
        </p:nvGrpSpPr>
        <p:grpSpPr>
          <a:xfrm>
            <a:off x="1605737" y="2389547"/>
            <a:ext cx="8980524" cy="3769075"/>
            <a:chOff x="1776527" y="1103868"/>
            <a:chExt cx="8980524" cy="3769075"/>
          </a:xfrm>
        </p:grpSpPr>
        <p:grpSp>
          <p:nvGrpSpPr>
            <p:cNvPr id="4" name="Đồ họa 5">
              <a:extLst>
                <a:ext uri="{FF2B5EF4-FFF2-40B4-BE49-F238E27FC236}">
                  <a16:creationId xmlns:a16="http://schemas.microsoft.com/office/drawing/2014/main" xmlns="" id="{D85206AB-32FF-314D-81DD-5A0AD4BC7C6B}"/>
                </a:ext>
              </a:extLst>
            </p:cNvPr>
            <p:cNvGrpSpPr/>
            <p:nvPr/>
          </p:nvGrpSpPr>
          <p:grpSpPr>
            <a:xfrm>
              <a:off x="1776527" y="1103868"/>
              <a:ext cx="8980524" cy="3769075"/>
              <a:chOff x="1786359" y="856745"/>
              <a:chExt cx="8980524" cy="3769075"/>
            </a:xfrm>
          </p:grpSpPr>
          <p:sp>
            <p:nvSpPr>
              <p:cNvPr id="6" name="Hình tự do: Hình 5">
                <a:extLst>
                  <a:ext uri="{FF2B5EF4-FFF2-40B4-BE49-F238E27FC236}">
                    <a16:creationId xmlns:a16="http://schemas.microsoft.com/office/drawing/2014/main" xmlns="" id="{AB734AA2-5632-1907-81E7-077FC295D169}"/>
                  </a:ext>
                </a:extLst>
              </p:cNvPr>
              <p:cNvSpPr/>
              <p:nvPr/>
            </p:nvSpPr>
            <p:spPr>
              <a:xfrm>
                <a:off x="1786359" y="1763532"/>
                <a:ext cx="8844635" cy="2862288"/>
              </a:xfrm>
              <a:custGeom>
                <a:avLst/>
                <a:gdLst>
                  <a:gd name="connsiteX0" fmla="*/ 8343141 w 8844635"/>
                  <a:gd name="connsiteY0" fmla="*/ 3242997 h 3743477"/>
                  <a:gd name="connsiteX1" fmla="*/ 8614919 w 8844635"/>
                  <a:gd name="connsiteY1" fmla="*/ 3455458 h 3743477"/>
                  <a:gd name="connsiteX2" fmla="*/ 356978 w 8844635"/>
                  <a:gd name="connsiteY2" fmla="*/ 3509383 h 3743477"/>
                  <a:gd name="connsiteX3" fmla="*/ 296583 w 8844635"/>
                  <a:gd name="connsiteY3" fmla="*/ 2936708 h 3743477"/>
                  <a:gd name="connsiteX4" fmla="*/ 135889 w 8844635"/>
                  <a:gd name="connsiteY4" fmla="*/ 2853665 h 3743477"/>
                  <a:gd name="connsiteX5" fmla="*/ 319231 w 8844635"/>
                  <a:gd name="connsiteY5" fmla="*/ 2522571 h 3743477"/>
                  <a:gd name="connsiteX6" fmla="*/ 59317 w 8844635"/>
                  <a:gd name="connsiteY6" fmla="*/ 2289619 h 3743477"/>
                  <a:gd name="connsiteX7" fmla="*/ 362370 w 8844635"/>
                  <a:gd name="connsiteY7" fmla="*/ 1975780 h 3743477"/>
                  <a:gd name="connsiteX8" fmla="*/ 260993 w 8844635"/>
                  <a:gd name="connsiteY8" fmla="*/ 1104366 h 3743477"/>
                  <a:gd name="connsiteX9" fmla="*/ 158537 w 8844635"/>
                  <a:gd name="connsiteY9" fmla="*/ 1052599 h 3743477"/>
                  <a:gd name="connsiteX10" fmla="*/ 318152 w 8844635"/>
                  <a:gd name="connsiteY10" fmla="*/ 815333 h 3743477"/>
                  <a:gd name="connsiteX11" fmla="*/ 0 w 8844635"/>
                  <a:gd name="connsiteY11" fmla="*/ 602872 h 3743477"/>
                  <a:gd name="connsiteX12" fmla="*/ 212461 w 8844635"/>
                  <a:gd name="connsiteY12" fmla="*/ 360213 h 3743477"/>
                  <a:gd name="connsiteX13" fmla="*/ 39904 w 8844635"/>
                  <a:gd name="connsiteY13" fmla="*/ 86279 h 3743477"/>
                  <a:gd name="connsiteX14" fmla="*/ 8422949 w 8844635"/>
                  <a:gd name="connsiteY14" fmla="*/ 0 h 3743477"/>
                  <a:gd name="connsiteX15" fmla="*/ 8115582 w 8844635"/>
                  <a:gd name="connsiteY15" fmla="*/ 381783 h 3743477"/>
                  <a:gd name="connsiteX16" fmla="*/ 8624625 w 8844635"/>
                  <a:gd name="connsiteY16" fmla="*/ 627677 h 3743477"/>
                  <a:gd name="connsiteX17" fmla="*/ 8115582 w 8844635"/>
                  <a:gd name="connsiteY17" fmla="*/ 713956 h 3743477"/>
                  <a:gd name="connsiteX18" fmla="*/ 8407850 w 8844635"/>
                  <a:gd name="connsiteY18" fmla="*/ 894062 h 3743477"/>
                  <a:gd name="connsiteX19" fmla="*/ 8435891 w 8844635"/>
                  <a:gd name="connsiteY19" fmla="*/ 2343543 h 3743477"/>
                  <a:gd name="connsiteX20" fmla="*/ 8617076 w 8844635"/>
                  <a:gd name="connsiteY20" fmla="*/ 2524728 h 3743477"/>
                  <a:gd name="connsiteX21" fmla="*/ 8440204 w 8844635"/>
                  <a:gd name="connsiteY21" fmla="*/ 2663852 h 3743477"/>
                  <a:gd name="connsiteX22" fmla="*/ 8844635 w 8844635"/>
                  <a:gd name="connsiteY22" fmla="*/ 2935630 h 3743477"/>
                  <a:gd name="connsiteX23" fmla="*/ 8343141 w 8844635"/>
                  <a:gd name="connsiteY23" fmla="*/ 3242997 h 374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3477">
                    <a:moveTo>
                      <a:pt x="8343141" y="3242997"/>
                    </a:moveTo>
                    <a:cubicBezTo>
                      <a:pt x="8438048" y="3328198"/>
                      <a:pt x="8520012" y="3370258"/>
                      <a:pt x="8614919" y="3455458"/>
                    </a:cubicBezTo>
                    <a:cubicBezTo>
                      <a:pt x="5873416" y="3823221"/>
                      <a:pt x="3103873" y="3836163"/>
                      <a:pt x="356978" y="3509383"/>
                    </a:cubicBezTo>
                    <a:cubicBezTo>
                      <a:pt x="348350" y="3320648"/>
                      <a:pt x="346193" y="3118972"/>
                      <a:pt x="296583" y="2936708"/>
                    </a:cubicBezTo>
                    <a:cubicBezTo>
                      <a:pt x="237266" y="2907589"/>
                      <a:pt x="195205" y="2882784"/>
                      <a:pt x="135889" y="2853665"/>
                    </a:cubicBezTo>
                    <a:cubicBezTo>
                      <a:pt x="201676" y="2740425"/>
                      <a:pt x="253443" y="2635812"/>
                      <a:pt x="319231" y="2522571"/>
                    </a:cubicBezTo>
                    <a:cubicBezTo>
                      <a:pt x="240502" y="2456783"/>
                      <a:pt x="138046" y="2356485"/>
                      <a:pt x="59317" y="2289619"/>
                    </a:cubicBezTo>
                    <a:cubicBezTo>
                      <a:pt x="153145" y="2203340"/>
                      <a:pt x="268542" y="2062059"/>
                      <a:pt x="362370" y="1975780"/>
                    </a:cubicBezTo>
                    <a:cubicBezTo>
                      <a:pt x="324623" y="1675962"/>
                      <a:pt x="298740" y="1403106"/>
                      <a:pt x="260993" y="1104366"/>
                    </a:cubicBezTo>
                    <a:cubicBezTo>
                      <a:pt x="226481" y="1083875"/>
                      <a:pt x="194127" y="1073090"/>
                      <a:pt x="158537" y="1052599"/>
                    </a:cubicBezTo>
                    <a:cubicBezTo>
                      <a:pt x="212461" y="983576"/>
                      <a:pt x="263150" y="885434"/>
                      <a:pt x="318152" y="815333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6" y="1367516"/>
                      <a:pt x="8426184" y="1870089"/>
                      <a:pt x="8435891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4" y="2663852"/>
                    </a:cubicBezTo>
                    <a:cubicBezTo>
                      <a:pt x="8555602" y="2791113"/>
                      <a:pt x="8685020" y="2871999"/>
                      <a:pt x="8844635" y="2935630"/>
                    </a:cubicBezTo>
                    <a:cubicBezTo>
                      <a:pt x="8680706" y="3020830"/>
                      <a:pt x="8508149" y="3157797"/>
                      <a:pt x="8343141" y="3242997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4766CBB3-4940-D7FF-AB59-3583953C844F}"/>
                  </a:ext>
                </a:extLst>
              </p:cNvPr>
              <p:cNvSpPr/>
              <p:nvPr/>
            </p:nvSpPr>
            <p:spPr>
              <a:xfrm>
                <a:off x="1893128" y="1408712"/>
                <a:ext cx="8844635" cy="3008764"/>
              </a:xfrm>
              <a:custGeom>
                <a:avLst/>
                <a:gdLst>
                  <a:gd name="connsiteX0" fmla="*/ 8340984 w 8844635"/>
                  <a:gd name="connsiteY0" fmla="*/ 3241919 h 3742399"/>
                  <a:gd name="connsiteX1" fmla="*/ 8612762 w 8844635"/>
                  <a:gd name="connsiteY1" fmla="*/ 3454380 h 3742399"/>
                  <a:gd name="connsiteX2" fmla="*/ 354821 w 8844635"/>
                  <a:gd name="connsiteY2" fmla="*/ 3508304 h 3742399"/>
                  <a:gd name="connsiteX3" fmla="*/ 294426 w 8844635"/>
                  <a:gd name="connsiteY3" fmla="*/ 2935630 h 3742399"/>
                  <a:gd name="connsiteX4" fmla="*/ 133732 w 8844635"/>
                  <a:gd name="connsiteY4" fmla="*/ 2852587 h 3742399"/>
                  <a:gd name="connsiteX5" fmla="*/ 317074 w 8844635"/>
                  <a:gd name="connsiteY5" fmla="*/ 2521492 h 3742399"/>
                  <a:gd name="connsiteX6" fmla="*/ 57160 w 8844635"/>
                  <a:gd name="connsiteY6" fmla="*/ 2288540 h 3742399"/>
                  <a:gd name="connsiteX7" fmla="*/ 360213 w 8844635"/>
                  <a:gd name="connsiteY7" fmla="*/ 1974702 h 3742399"/>
                  <a:gd name="connsiteX8" fmla="*/ 258836 w 8844635"/>
                  <a:gd name="connsiteY8" fmla="*/ 1103288 h 3742399"/>
                  <a:gd name="connsiteX9" fmla="*/ 156380 w 8844635"/>
                  <a:gd name="connsiteY9" fmla="*/ 1051521 h 3742399"/>
                  <a:gd name="connsiteX10" fmla="*/ 315995 w 8844635"/>
                  <a:gd name="connsiteY10" fmla="*/ 814254 h 3742399"/>
                  <a:gd name="connsiteX11" fmla="*/ 0 w 8844635"/>
                  <a:gd name="connsiteY11" fmla="*/ 602872 h 3742399"/>
                  <a:gd name="connsiteX12" fmla="*/ 212461 w 8844635"/>
                  <a:gd name="connsiteY12" fmla="*/ 360213 h 3742399"/>
                  <a:gd name="connsiteX13" fmla="*/ 39904 w 8844635"/>
                  <a:gd name="connsiteY13" fmla="*/ 86279 h 3742399"/>
                  <a:gd name="connsiteX14" fmla="*/ 8422949 w 8844635"/>
                  <a:gd name="connsiteY14" fmla="*/ 0 h 3742399"/>
                  <a:gd name="connsiteX15" fmla="*/ 8115582 w 8844635"/>
                  <a:gd name="connsiteY15" fmla="*/ 381783 h 3742399"/>
                  <a:gd name="connsiteX16" fmla="*/ 8624625 w 8844635"/>
                  <a:gd name="connsiteY16" fmla="*/ 627677 h 3742399"/>
                  <a:gd name="connsiteX17" fmla="*/ 8115582 w 8844635"/>
                  <a:gd name="connsiteY17" fmla="*/ 713956 h 3742399"/>
                  <a:gd name="connsiteX18" fmla="*/ 8407850 w 8844635"/>
                  <a:gd name="connsiteY18" fmla="*/ 894062 h 3742399"/>
                  <a:gd name="connsiteX19" fmla="*/ 8435890 w 8844635"/>
                  <a:gd name="connsiteY19" fmla="*/ 2343543 h 3742399"/>
                  <a:gd name="connsiteX20" fmla="*/ 8617076 w 8844635"/>
                  <a:gd name="connsiteY20" fmla="*/ 2524728 h 3742399"/>
                  <a:gd name="connsiteX21" fmla="*/ 8440205 w 8844635"/>
                  <a:gd name="connsiteY21" fmla="*/ 2663852 h 3742399"/>
                  <a:gd name="connsiteX22" fmla="*/ 8844636 w 8844635"/>
                  <a:gd name="connsiteY22" fmla="*/ 2935630 h 3742399"/>
                  <a:gd name="connsiteX23" fmla="*/ 8340984 w 8844635"/>
                  <a:gd name="connsiteY23" fmla="*/ 3241919 h 374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844635" h="3742399">
                    <a:moveTo>
                      <a:pt x="8340984" y="3241919"/>
                    </a:moveTo>
                    <a:cubicBezTo>
                      <a:pt x="8435890" y="3327119"/>
                      <a:pt x="8517855" y="3369180"/>
                      <a:pt x="8612762" y="3454380"/>
                    </a:cubicBezTo>
                    <a:cubicBezTo>
                      <a:pt x="5871259" y="3822143"/>
                      <a:pt x="3101716" y="3835084"/>
                      <a:pt x="354821" y="3508304"/>
                    </a:cubicBezTo>
                    <a:cubicBezTo>
                      <a:pt x="346193" y="3319570"/>
                      <a:pt x="344036" y="3117893"/>
                      <a:pt x="294426" y="2935630"/>
                    </a:cubicBezTo>
                    <a:cubicBezTo>
                      <a:pt x="235109" y="2906511"/>
                      <a:pt x="193048" y="2881706"/>
                      <a:pt x="133732" y="2852587"/>
                    </a:cubicBezTo>
                    <a:cubicBezTo>
                      <a:pt x="199519" y="2739346"/>
                      <a:pt x="251286" y="2634733"/>
                      <a:pt x="317074" y="2521492"/>
                    </a:cubicBezTo>
                    <a:cubicBezTo>
                      <a:pt x="238345" y="2455705"/>
                      <a:pt x="135889" y="2355406"/>
                      <a:pt x="57160" y="2288540"/>
                    </a:cubicBezTo>
                    <a:cubicBezTo>
                      <a:pt x="150988" y="2202262"/>
                      <a:pt x="266385" y="2060980"/>
                      <a:pt x="360213" y="1974702"/>
                    </a:cubicBezTo>
                    <a:cubicBezTo>
                      <a:pt x="322466" y="1674884"/>
                      <a:pt x="296583" y="1402027"/>
                      <a:pt x="258836" y="1103288"/>
                    </a:cubicBezTo>
                    <a:cubicBezTo>
                      <a:pt x="224324" y="1082797"/>
                      <a:pt x="191970" y="1072012"/>
                      <a:pt x="156380" y="1051521"/>
                    </a:cubicBezTo>
                    <a:cubicBezTo>
                      <a:pt x="210304" y="982498"/>
                      <a:pt x="260993" y="884356"/>
                      <a:pt x="315995" y="814254"/>
                    </a:cubicBezTo>
                    <a:cubicBezTo>
                      <a:pt x="212461" y="761409"/>
                      <a:pt x="103534" y="655717"/>
                      <a:pt x="0" y="602872"/>
                    </a:cubicBezTo>
                    <a:cubicBezTo>
                      <a:pt x="70101" y="533849"/>
                      <a:pt x="142360" y="429236"/>
                      <a:pt x="212461" y="360213"/>
                    </a:cubicBezTo>
                    <a:cubicBezTo>
                      <a:pt x="141281" y="276092"/>
                      <a:pt x="110005" y="170400"/>
                      <a:pt x="39904" y="86279"/>
                    </a:cubicBezTo>
                    <a:cubicBezTo>
                      <a:pt x="2832095" y="248051"/>
                      <a:pt x="5635072" y="220010"/>
                      <a:pt x="8422949" y="0"/>
                    </a:cubicBezTo>
                    <a:cubicBezTo>
                      <a:pt x="8302159" y="120790"/>
                      <a:pt x="8237450" y="260993"/>
                      <a:pt x="8115582" y="381783"/>
                    </a:cubicBezTo>
                    <a:cubicBezTo>
                      <a:pt x="8288139" y="460512"/>
                      <a:pt x="8452068" y="547869"/>
                      <a:pt x="8624625" y="627677"/>
                    </a:cubicBezTo>
                    <a:cubicBezTo>
                      <a:pt x="8460696" y="650325"/>
                      <a:pt x="8279511" y="691307"/>
                      <a:pt x="8115582" y="713956"/>
                    </a:cubicBezTo>
                    <a:cubicBezTo>
                      <a:pt x="8237450" y="753859"/>
                      <a:pt x="8285982" y="854158"/>
                      <a:pt x="8407850" y="894062"/>
                    </a:cubicBezTo>
                    <a:cubicBezTo>
                      <a:pt x="8417557" y="1367516"/>
                      <a:pt x="8426184" y="1870089"/>
                      <a:pt x="8435890" y="2343543"/>
                    </a:cubicBezTo>
                    <a:cubicBezTo>
                      <a:pt x="8499521" y="2397467"/>
                      <a:pt x="8553445" y="2470804"/>
                      <a:pt x="8617076" y="2524728"/>
                    </a:cubicBezTo>
                    <a:cubicBezTo>
                      <a:pt x="8556681" y="2578652"/>
                      <a:pt x="8501678" y="2608850"/>
                      <a:pt x="8440205" y="2663852"/>
                    </a:cubicBezTo>
                    <a:cubicBezTo>
                      <a:pt x="8555602" y="2791113"/>
                      <a:pt x="8685020" y="2871999"/>
                      <a:pt x="8844636" y="2935630"/>
                    </a:cubicBezTo>
                    <a:cubicBezTo>
                      <a:pt x="8678549" y="3019752"/>
                      <a:pt x="8505992" y="3156719"/>
                      <a:pt x="8340984" y="3241919"/>
                    </a:cubicBezTo>
                    <a:close/>
                  </a:path>
                </a:pathLst>
              </a:custGeom>
              <a:solidFill>
                <a:srgbClr val="E0F0F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xmlns="" id="{1FFE4D16-9A2D-A161-D1F3-4A71B56FF18E}"/>
                  </a:ext>
                </a:extLst>
              </p:cNvPr>
              <p:cNvSpPr/>
              <p:nvPr/>
            </p:nvSpPr>
            <p:spPr>
              <a:xfrm>
                <a:off x="1866980" y="1382711"/>
                <a:ext cx="8899903" cy="3034766"/>
              </a:xfrm>
              <a:custGeom>
                <a:avLst/>
                <a:gdLst>
                  <a:gd name="connsiteX0" fmla="*/ 4313117 w 8899903"/>
                  <a:gd name="connsiteY0" fmla="*/ 3794219 h 3794219"/>
                  <a:gd name="connsiteX1" fmla="*/ 377734 w 8899903"/>
                  <a:gd name="connsiteY1" fmla="*/ 3560188 h 3794219"/>
                  <a:gd name="connsiteX2" fmla="*/ 355086 w 8899903"/>
                  <a:gd name="connsiteY2" fmla="*/ 3535383 h 3794219"/>
                  <a:gd name="connsiteX3" fmla="*/ 351850 w 8899903"/>
                  <a:gd name="connsiteY3" fmla="*/ 3465282 h 3794219"/>
                  <a:gd name="connsiteX4" fmla="*/ 297926 w 8899903"/>
                  <a:gd name="connsiteY4" fmla="*/ 2979965 h 3794219"/>
                  <a:gd name="connsiteX5" fmla="*/ 227825 w 8899903"/>
                  <a:gd name="connsiteY5" fmla="*/ 2943296 h 3794219"/>
                  <a:gd name="connsiteX6" fmla="*/ 148017 w 8899903"/>
                  <a:gd name="connsiteY6" fmla="*/ 2901235 h 3794219"/>
                  <a:gd name="connsiteX7" fmla="*/ 133997 w 8899903"/>
                  <a:gd name="connsiteY7" fmla="*/ 2885058 h 3794219"/>
                  <a:gd name="connsiteX8" fmla="*/ 136154 w 8899903"/>
                  <a:gd name="connsiteY8" fmla="*/ 2864567 h 3794219"/>
                  <a:gd name="connsiteX9" fmla="*/ 227825 w 8899903"/>
                  <a:gd name="connsiteY9" fmla="*/ 2699559 h 3794219"/>
                  <a:gd name="connsiteX10" fmla="*/ 308711 w 8899903"/>
                  <a:gd name="connsiteY10" fmla="*/ 2552886 h 3794219"/>
                  <a:gd name="connsiteX11" fmla="*/ 195470 w 8899903"/>
                  <a:gd name="connsiteY11" fmla="*/ 2450430 h 3794219"/>
                  <a:gd name="connsiteX12" fmla="*/ 66052 w 8899903"/>
                  <a:gd name="connsiteY12" fmla="*/ 2333954 h 3794219"/>
                  <a:gd name="connsiteX13" fmla="*/ 56346 w 8899903"/>
                  <a:gd name="connsiteY13" fmla="*/ 2314541 h 3794219"/>
                  <a:gd name="connsiteX14" fmla="*/ 64974 w 8899903"/>
                  <a:gd name="connsiteY14" fmla="*/ 2295128 h 3794219"/>
                  <a:gd name="connsiteX15" fmla="*/ 214883 w 8899903"/>
                  <a:gd name="connsiteY15" fmla="*/ 2139827 h 3794219"/>
                  <a:gd name="connsiteX16" fmla="*/ 358321 w 8899903"/>
                  <a:gd name="connsiteY16" fmla="*/ 1989918 h 3794219"/>
                  <a:gd name="connsiteX17" fmla="*/ 309789 w 8899903"/>
                  <a:gd name="connsiteY17" fmla="*/ 1567153 h 3794219"/>
                  <a:gd name="connsiteX18" fmla="*/ 261258 w 8899903"/>
                  <a:gd name="connsiteY18" fmla="*/ 1144387 h 3794219"/>
                  <a:gd name="connsiteX19" fmla="*/ 223511 w 8899903"/>
                  <a:gd name="connsiteY19" fmla="*/ 1126053 h 3794219"/>
                  <a:gd name="connsiteX20" fmla="*/ 169587 w 8899903"/>
                  <a:gd name="connsiteY20" fmla="*/ 1099091 h 3794219"/>
                  <a:gd name="connsiteX21" fmla="*/ 157723 w 8899903"/>
                  <a:gd name="connsiteY21" fmla="*/ 1081835 h 3794219"/>
                  <a:gd name="connsiteX22" fmla="*/ 163116 w 8899903"/>
                  <a:gd name="connsiteY22" fmla="*/ 1061344 h 3794219"/>
                  <a:gd name="connsiteX23" fmla="*/ 240766 w 8899903"/>
                  <a:gd name="connsiteY23" fmla="*/ 944868 h 3794219"/>
                  <a:gd name="connsiteX24" fmla="*/ 303318 w 8899903"/>
                  <a:gd name="connsiteY24" fmla="*/ 848883 h 3794219"/>
                  <a:gd name="connsiteX25" fmla="*/ 168508 w 8899903"/>
                  <a:gd name="connsiteY25" fmla="*/ 756134 h 3794219"/>
                  <a:gd name="connsiteX26" fmla="*/ 14285 w 8899903"/>
                  <a:gd name="connsiteY26" fmla="*/ 652599 h 3794219"/>
                  <a:gd name="connsiteX27" fmla="*/ 265 w 8899903"/>
                  <a:gd name="connsiteY27" fmla="*/ 633186 h 3794219"/>
                  <a:gd name="connsiteX28" fmla="*/ 7814 w 8899903"/>
                  <a:gd name="connsiteY28" fmla="*/ 610538 h 3794219"/>
                  <a:gd name="connsiteX29" fmla="*/ 112427 w 8899903"/>
                  <a:gd name="connsiteY29" fmla="*/ 490827 h 3794219"/>
                  <a:gd name="connsiteX30" fmla="*/ 204098 w 8899903"/>
                  <a:gd name="connsiteY30" fmla="*/ 384057 h 3794219"/>
                  <a:gd name="connsiteX31" fmla="*/ 129683 w 8899903"/>
                  <a:gd name="connsiteY31" fmla="*/ 261110 h 3794219"/>
                  <a:gd name="connsiteX32" fmla="*/ 46640 w 8899903"/>
                  <a:gd name="connsiteY32" fmla="*/ 128457 h 3794219"/>
                  <a:gd name="connsiteX33" fmla="*/ 43404 w 8899903"/>
                  <a:gd name="connsiteY33" fmla="*/ 100416 h 3794219"/>
                  <a:gd name="connsiteX34" fmla="*/ 68209 w 8899903"/>
                  <a:gd name="connsiteY34" fmla="*/ 86396 h 3794219"/>
                  <a:gd name="connsiteX35" fmla="*/ 8448019 w 8899903"/>
                  <a:gd name="connsiteY35" fmla="*/ 117 h 3794219"/>
                  <a:gd name="connsiteX36" fmla="*/ 8473903 w 8899903"/>
                  <a:gd name="connsiteY36" fmla="*/ 15216 h 3794219"/>
                  <a:gd name="connsiteX37" fmla="*/ 8468510 w 8899903"/>
                  <a:gd name="connsiteY37" fmla="*/ 44335 h 3794219"/>
                  <a:gd name="connsiteX38" fmla="*/ 8317523 w 8899903"/>
                  <a:gd name="connsiteY38" fmla="*/ 231991 h 3794219"/>
                  <a:gd name="connsiteX39" fmla="*/ 8187026 w 8899903"/>
                  <a:gd name="connsiteY39" fmla="*/ 399156 h 3794219"/>
                  <a:gd name="connsiteX40" fmla="*/ 8408115 w 8899903"/>
                  <a:gd name="connsiteY40" fmla="*/ 507004 h 3794219"/>
                  <a:gd name="connsiteX41" fmla="*/ 8662637 w 8899903"/>
                  <a:gd name="connsiteY41" fmla="*/ 629951 h 3794219"/>
                  <a:gd name="connsiteX42" fmla="*/ 8677735 w 8899903"/>
                  <a:gd name="connsiteY42" fmla="*/ 657992 h 3794219"/>
                  <a:gd name="connsiteX43" fmla="*/ 8655087 w 8899903"/>
                  <a:gd name="connsiteY43" fmla="*/ 679561 h 3794219"/>
                  <a:gd name="connsiteX44" fmla="*/ 8402722 w 8899903"/>
                  <a:gd name="connsiteY44" fmla="*/ 722701 h 3794219"/>
                  <a:gd name="connsiteX45" fmla="*/ 8230165 w 8899903"/>
                  <a:gd name="connsiteY45" fmla="*/ 752898 h 3794219"/>
                  <a:gd name="connsiteX46" fmla="*/ 8305659 w 8899903"/>
                  <a:gd name="connsiteY46" fmla="*/ 808979 h 3794219"/>
                  <a:gd name="connsiteX47" fmla="*/ 8443705 w 8899903"/>
                  <a:gd name="connsiteY47" fmla="*/ 894179 h 3794219"/>
                  <a:gd name="connsiteX48" fmla="*/ 8462039 w 8899903"/>
                  <a:gd name="connsiteY48" fmla="*/ 918984 h 3794219"/>
                  <a:gd name="connsiteX49" fmla="*/ 8474981 w 8899903"/>
                  <a:gd name="connsiteY49" fmla="*/ 1623234 h 3794219"/>
                  <a:gd name="connsiteX50" fmla="*/ 8489001 w 8899903"/>
                  <a:gd name="connsiteY50" fmla="*/ 2356602 h 3794219"/>
                  <a:gd name="connsiteX51" fmla="*/ 8573123 w 8899903"/>
                  <a:gd name="connsiteY51" fmla="*/ 2441802 h 3794219"/>
                  <a:gd name="connsiteX52" fmla="*/ 8661558 w 8899903"/>
                  <a:gd name="connsiteY52" fmla="*/ 2530237 h 3794219"/>
                  <a:gd name="connsiteX53" fmla="*/ 8671265 w 8899903"/>
                  <a:gd name="connsiteY53" fmla="*/ 2549650 h 3794219"/>
                  <a:gd name="connsiteX54" fmla="*/ 8662637 w 8899903"/>
                  <a:gd name="connsiteY54" fmla="*/ 2569063 h 3794219"/>
                  <a:gd name="connsiteX55" fmla="*/ 8572044 w 8899903"/>
                  <a:gd name="connsiteY55" fmla="*/ 2640243 h 3794219"/>
                  <a:gd name="connsiteX56" fmla="*/ 8506257 w 8899903"/>
                  <a:gd name="connsiteY56" fmla="*/ 2690931 h 3794219"/>
                  <a:gd name="connsiteX57" fmla="*/ 8883726 w 8899903"/>
                  <a:gd name="connsiteY57" fmla="*/ 2936825 h 3794219"/>
                  <a:gd name="connsiteX58" fmla="*/ 8899903 w 8899903"/>
                  <a:gd name="connsiteY58" fmla="*/ 2959474 h 3794219"/>
                  <a:gd name="connsiteX59" fmla="*/ 8885883 w 8899903"/>
                  <a:gd name="connsiteY59" fmla="*/ 2984279 h 3794219"/>
                  <a:gd name="connsiteX60" fmla="*/ 8636753 w 8899903"/>
                  <a:gd name="connsiteY60" fmla="*/ 3136345 h 3794219"/>
                  <a:gd name="connsiteX61" fmla="*/ 8416743 w 8899903"/>
                  <a:gd name="connsiteY61" fmla="*/ 3273312 h 3794219"/>
                  <a:gd name="connsiteX62" fmla="*/ 8521355 w 8899903"/>
                  <a:gd name="connsiteY62" fmla="*/ 3353120 h 3794219"/>
                  <a:gd name="connsiteX63" fmla="*/ 8659402 w 8899903"/>
                  <a:gd name="connsiteY63" fmla="*/ 3460968 h 3794219"/>
                  <a:gd name="connsiteX64" fmla="*/ 8666951 w 8899903"/>
                  <a:gd name="connsiteY64" fmla="*/ 3487930 h 3794219"/>
                  <a:gd name="connsiteX65" fmla="*/ 8645381 w 8899903"/>
                  <a:gd name="connsiteY65" fmla="*/ 3506264 h 3794219"/>
                  <a:gd name="connsiteX66" fmla="*/ 4313117 w 8899903"/>
                  <a:gd name="connsiteY66" fmla="*/ 3794219 h 3794219"/>
                  <a:gd name="connsiteX67" fmla="*/ 405774 w 8899903"/>
                  <a:gd name="connsiteY67" fmla="*/ 3510578 h 3794219"/>
                  <a:gd name="connsiteX68" fmla="*/ 4313117 w 8899903"/>
                  <a:gd name="connsiteY68" fmla="*/ 3741374 h 3794219"/>
                  <a:gd name="connsiteX69" fmla="*/ 8577437 w 8899903"/>
                  <a:gd name="connsiteY69" fmla="*/ 3462046 h 3794219"/>
                  <a:gd name="connsiteX70" fmla="*/ 8487923 w 8899903"/>
                  <a:gd name="connsiteY70" fmla="*/ 3395181 h 3794219"/>
                  <a:gd name="connsiteX71" fmla="*/ 8349877 w 8899903"/>
                  <a:gd name="connsiteY71" fmla="*/ 3287332 h 3794219"/>
                  <a:gd name="connsiteX72" fmla="*/ 8341250 w 8899903"/>
                  <a:gd name="connsiteY72" fmla="*/ 3264684 h 3794219"/>
                  <a:gd name="connsiteX73" fmla="*/ 8355270 w 8899903"/>
                  <a:gd name="connsiteY73" fmla="*/ 3245272 h 3794219"/>
                  <a:gd name="connsiteX74" fmla="*/ 8604399 w 8899903"/>
                  <a:gd name="connsiteY74" fmla="*/ 3093205 h 3794219"/>
                  <a:gd name="connsiteX75" fmla="*/ 8809310 w 8899903"/>
                  <a:gd name="connsiteY75" fmla="*/ 2964866 h 3794219"/>
                  <a:gd name="connsiteX76" fmla="*/ 8444783 w 8899903"/>
                  <a:gd name="connsiteY76" fmla="*/ 2707108 h 3794219"/>
                  <a:gd name="connsiteX77" fmla="*/ 8438313 w 8899903"/>
                  <a:gd name="connsiteY77" fmla="*/ 2687696 h 3794219"/>
                  <a:gd name="connsiteX78" fmla="*/ 8446940 w 8899903"/>
                  <a:gd name="connsiteY78" fmla="*/ 2669362 h 3794219"/>
                  <a:gd name="connsiteX79" fmla="*/ 8537533 w 8899903"/>
                  <a:gd name="connsiteY79" fmla="*/ 2598182 h 3794219"/>
                  <a:gd name="connsiteX80" fmla="*/ 8601163 w 8899903"/>
                  <a:gd name="connsiteY80" fmla="*/ 2549650 h 3794219"/>
                  <a:gd name="connsiteX81" fmla="*/ 8531062 w 8899903"/>
                  <a:gd name="connsiteY81" fmla="*/ 2477392 h 3794219"/>
                  <a:gd name="connsiteX82" fmla="*/ 8442626 w 8899903"/>
                  <a:gd name="connsiteY82" fmla="*/ 2388956 h 3794219"/>
                  <a:gd name="connsiteX83" fmla="*/ 8433999 w 8899903"/>
                  <a:gd name="connsiteY83" fmla="*/ 2369544 h 3794219"/>
                  <a:gd name="connsiteX84" fmla="*/ 8419978 w 8899903"/>
                  <a:gd name="connsiteY84" fmla="*/ 1624312 h 3794219"/>
                  <a:gd name="connsiteX85" fmla="*/ 8407036 w 8899903"/>
                  <a:gd name="connsiteY85" fmla="*/ 938397 h 3794219"/>
                  <a:gd name="connsiteX86" fmla="*/ 8270069 w 8899903"/>
                  <a:gd name="connsiteY86" fmla="*/ 849961 h 3794219"/>
                  <a:gd name="connsiteX87" fmla="*/ 8132024 w 8899903"/>
                  <a:gd name="connsiteY87" fmla="*/ 764761 h 3794219"/>
                  <a:gd name="connsiteX88" fmla="*/ 8113689 w 8899903"/>
                  <a:gd name="connsiteY88" fmla="*/ 737799 h 3794219"/>
                  <a:gd name="connsiteX89" fmla="*/ 8136338 w 8899903"/>
                  <a:gd name="connsiteY89" fmla="*/ 714073 h 3794219"/>
                  <a:gd name="connsiteX90" fmla="*/ 8389781 w 8899903"/>
                  <a:gd name="connsiteY90" fmla="*/ 670933 h 3794219"/>
                  <a:gd name="connsiteX91" fmla="*/ 8559102 w 8899903"/>
                  <a:gd name="connsiteY91" fmla="*/ 640736 h 3794219"/>
                  <a:gd name="connsiteX92" fmla="*/ 8381153 w 8899903"/>
                  <a:gd name="connsiteY92" fmla="*/ 554457 h 3794219"/>
                  <a:gd name="connsiteX93" fmla="*/ 8127709 w 8899903"/>
                  <a:gd name="connsiteY93" fmla="*/ 432589 h 3794219"/>
                  <a:gd name="connsiteX94" fmla="*/ 8112611 w 8899903"/>
                  <a:gd name="connsiteY94" fmla="*/ 413176 h 3794219"/>
                  <a:gd name="connsiteX95" fmla="*/ 8120161 w 8899903"/>
                  <a:gd name="connsiteY95" fmla="*/ 390528 h 3794219"/>
                  <a:gd name="connsiteX96" fmla="*/ 8271148 w 8899903"/>
                  <a:gd name="connsiteY96" fmla="*/ 202872 h 3794219"/>
                  <a:gd name="connsiteX97" fmla="*/ 8381153 w 8899903"/>
                  <a:gd name="connsiteY97" fmla="*/ 58355 h 3794219"/>
                  <a:gd name="connsiteX98" fmla="*/ 117819 w 8899903"/>
                  <a:gd name="connsiteY98" fmla="*/ 140320 h 3794219"/>
                  <a:gd name="connsiteX99" fmla="*/ 172822 w 8899903"/>
                  <a:gd name="connsiteY99" fmla="*/ 235226 h 3794219"/>
                  <a:gd name="connsiteX100" fmla="*/ 255865 w 8899903"/>
                  <a:gd name="connsiteY100" fmla="*/ 367880 h 3794219"/>
                  <a:gd name="connsiteX101" fmla="*/ 253708 w 8899903"/>
                  <a:gd name="connsiteY101" fmla="*/ 403470 h 3794219"/>
                  <a:gd name="connsiteX102" fmla="*/ 149095 w 8899903"/>
                  <a:gd name="connsiteY102" fmla="*/ 523181 h 3794219"/>
                  <a:gd name="connsiteX103" fmla="*/ 64974 w 8899903"/>
                  <a:gd name="connsiteY103" fmla="*/ 621323 h 3794219"/>
                  <a:gd name="connsiteX104" fmla="*/ 196549 w 8899903"/>
                  <a:gd name="connsiteY104" fmla="*/ 712994 h 3794219"/>
                  <a:gd name="connsiteX105" fmla="*/ 350772 w 8899903"/>
                  <a:gd name="connsiteY105" fmla="*/ 816529 h 3794219"/>
                  <a:gd name="connsiteX106" fmla="*/ 364792 w 8899903"/>
                  <a:gd name="connsiteY106" fmla="*/ 833784 h 3794219"/>
                  <a:gd name="connsiteX107" fmla="*/ 359400 w 8899903"/>
                  <a:gd name="connsiteY107" fmla="*/ 855354 h 3794219"/>
                  <a:gd name="connsiteX108" fmla="*/ 281749 w 8899903"/>
                  <a:gd name="connsiteY108" fmla="*/ 971830 h 3794219"/>
                  <a:gd name="connsiteX109" fmla="*/ 219197 w 8899903"/>
                  <a:gd name="connsiteY109" fmla="*/ 1067815 h 3794219"/>
                  <a:gd name="connsiteX110" fmla="*/ 241845 w 8899903"/>
                  <a:gd name="connsiteY110" fmla="*/ 1078600 h 3794219"/>
                  <a:gd name="connsiteX111" fmla="*/ 295769 w 8899903"/>
                  <a:gd name="connsiteY111" fmla="*/ 1105562 h 3794219"/>
                  <a:gd name="connsiteX112" fmla="*/ 308711 w 8899903"/>
                  <a:gd name="connsiteY112" fmla="*/ 1124975 h 3794219"/>
                  <a:gd name="connsiteX113" fmla="*/ 359400 w 8899903"/>
                  <a:gd name="connsiteY113" fmla="*/ 1560682 h 3794219"/>
                  <a:gd name="connsiteX114" fmla="*/ 410088 w 8899903"/>
                  <a:gd name="connsiteY114" fmla="*/ 1996388 h 3794219"/>
                  <a:gd name="connsiteX115" fmla="*/ 401460 w 8899903"/>
                  <a:gd name="connsiteY115" fmla="*/ 2019037 h 3794219"/>
                  <a:gd name="connsiteX116" fmla="*/ 251551 w 8899903"/>
                  <a:gd name="connsiteY116" fmla="*/ 2174338 h 3794219"/>
                  <a:gd name="connsiteX117" fmla="*/ 119976 w 8899903"/>
                  <a:gd name="connsiteY117" fmla="*/ 2312384 h 3794219"/>
                  <a:gd name="connsiteX118" fmla="*/ 228903 w 8899903"/>
                  <a:gd name="connsiteY118" fmla="*/ 2410526 h 3794219"/>
                  <a:gd name="connsiteX119" fmla="*/ 357243 w 8899903"/>
                  <a:gd name="connsiteY119" fmla="*/ 2525924 h 3794219"/>
                  <a:gd name="connsiteX120" fmla="*/ 362635 w 8899903"/>
                  <a:gd name="connsiteY120" fmla="*/ 2559357 h 3794219"/>
                  <a:gd name="connsiteX121" fmla="*/ 272042 w 8899903"/>
                  <a:gd name="connsiteY121" fmla="*/ 2723286 h 3794219"/>
                  <a:gd name="connsiteX122" fmla="*/ 193313 w 8899903"/>
                  <a:gd name="connsiteY122" fmla="*/ 2865646 h 3794219"/>
                  <a:gd name="connsiteX123" fmla="*/ 250473 w 8899903"/>
                  <a:gd name="connsiteY123" fmla="*/ 2895843 h 3794219"/>
                  <a:gd name="connsiteX124" fmla="*/ 330280 w 8899903"/>
                  <a:gd name="connsiteY124" fmla="*/ 2936825 h 3794219"/>
                  <a:gd name="connsiteX125" fmla="*/ 344301 w 8899903"/>
                  <a:gd name="connsiteY125" fmla="*/ 2953003 h 3794219"/>
                  <a:gd name="connsiteX126" fmla="*/ 403617 w 8899903"/>
                  <a:gd name="connsiteY126" fmla="*/ 3460968 h 3794219"/>
                  <a:gd name="connsiteX127" fmla="*/ 405774 w 8899903"/>
                  <a:gd name="connsiteY127" fmla="*/ 3510578 h 3794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8899903" h="3794219">
                    <a:moveTo>
                      <a:pt x="4313117" y="3794219"/>
                    </a:moveTo>
                    <a:cubicBezTo>
                      <a:pt x="3002760" y="3794219"/>
                      <a:pt x="1689169" y="3716568"/>
                      <a:pt x="377734" y="3560188"/>
                    </a:cubicBezTo>
                    <a:cubicBezTo>
                      <a:pt x="364792" y="3559110"/>
                      <a:pt x="355086" y="3548325"/>
                      <a:pt x="355086" y="3535383"/>
                    </a:cubicBezTo>
                    <a:cubicBezTo>
                      <a:pt x="354007" y="3511657"/>
                      <a:pt x="352929" y="3489008"/>
                      <a:pt x="351850" y="3465282"/>
                    </a:cubicBezTo>
                    <a:cubicBezTo>
                      <a:pt x="345379" y="3302431"/>
                      <a:pt x="338908" y="3133109"/>
                      <a:pt x="297926" y="2979965"/>
                    </a:cubicBezTo>
                    <a:cubicBezTo>
                      <a:pt x="272042" y="2967023"/>
                      <a:pt x="249394" y="2955159"/>
                      <a:pt x="227825" y="2943296"/>
                    </a:cubicBezTo>
                    <a:cubicBezTo>
                      <a:pt x="203020" y="2930355"/>
                      <a:pt x="177136" y="2916334"/>
                      <a:pt x="148017" y="2901235"/>
                    </a:cubicBezTo>
                    <a:cubicBezTo>
                      <a:pt x="141546" y="2898000"/>
                      <a:pt x="136154" y="2892608"/>
                      <a:pt x="133997" y="2885058"/>
                    </a:cubicBezTo>
                    <a:cubicBezTo>
                      <a:pt x="131840" y="2878587"/>
                      <a:pt x="132918" y="2871038"/>
                      <a:pt x="136154" y="2864567"/>
                    </a:cubicBezTo>
                    <a:cubicBezTo>
                      <a:pt x="168508" y="2808486"/>
                      <a:pt x="198706" y="2752405"/>
                      <a:pt x="227825" y="2699559"/>
                    </a:cubicBezTo>
                    <a:cubicBezTo>
                      <a:pt x="253708" y="2652106"/>
                      <a:pt x="279592" y="2602496"/>
                      <a:pt x="308711" y="2552886"/>
                    </a:cubicBezTo>
                    <a:cubicBezTo>
                      <a:pt x="273121" y="2522688"/>
                      <a:pt x="233217" y="2486020"/>
                      <a:pt x="195470" y="2450430"/>
                    </a:cubicBezTo>
                    <a:cubicBezTo>
                      <a:pt x="151252" y="2409448"/>
                      <a:pt x="104878" y="2367386"/>
                      <a:pt x="66052" y="2333954"/>
                    </a:cubicBezTo>
                    <a:cubicBezTo>
                      <a:pt x="60660" y="2329640"/>
                      <a:pt x="56346" y="2322090"/>
                      <a:pt x="56346" y="2314541"/>
                    </a:cubicBezTo>
                    <a:cubicBezTo>
                      <a:pt x="56346" y="2306992"/>
                      <a:pt x="59581" y="2299442"/>
                      <a:pt x="64974" y="2295128"/>
                    </a:cubicBezTo>
                    <a:cubicBezTo>
                      <a:pt x="111349" y="2253068"/>
                      <a:pt x="164194" y="2194829"/>
                      <a:pt x="214883" y="2139827"/>
                    </a:cubicBezTo>
                    <a:cubicBezTo>
                      <a:pt x="263415" y="2086981"/>
                      <a:pt x="313025" y="2033057"/>
                      <a:pt x="358321" y="1989918"/>
                    </a:cubicBezTo>
                    <a:cubicBezTo>
                      <a:pt x="339987" y="1844323"/>
                      <a:pt x="324888" y="1703041"/>
                      <a:pt x="309789" y="1567153"/>
                    </a:cubicBezTo>
                    <a:cubicBezTo>
                      <a:pt x="294691" y="1430185"/>
                      <a:pt x="278513" y="1289982"/>
                      <a:pt x="261258" y="1144387"/>
                    </a:cubicBezTo>
                    <a:cubicBezTo>
                      <a:pt x="248316" y="1137916"/>
                      <a:pt x="236453" y="1131445"/>
                      <a:pt x="223511" y="1126053"/>
                    </a:cubicBezTo>
                    <a:cubicBezTo>
                      <a:pt x="206255" y="1118504"/>
                      <a:pt x="188999" y="1109876"/>
                      <a:pt x="169587" y="1099091"/>
                    </a:cubicBezTo>
                    <a:cubicBezTo>
                      <a:pt x="163116" y="1094777"/>
                      <a:pt x="158802" y="1088306"/>
                      <a:pt x="157723" y="1081835"/>
                    </a:cubicBezTo>
                    <a:cubicBezTo>
                      <a:pt x="156645" y="1074286"/>
                      <a:pt x="157723" y="1066736"/>
                      <a:pt x="163116" y="1061344"/>
                    </a:cubicBezTo>
                    <a:cubicBezTo>
                      <a:pt x="188999" y="1027911"/>
                      <a:pt x="215961" y="985850"/>
                      <a:pt x="240766" y="944868"/>
                    </a:cubicBezTo>
                    <a:cubicBezTo>
                      <a:pt x="261258" y="912513"/>
                      <a:pt x="281749" y="879081"/>
                      <a:pt x="303318" y="848883"/>
                    </a:cubicBezTo>
                    <a:cubicBezTo>
                      <a:pt x="258022" y="822999"/>
                      <a:pt x="212726" y="788488"/>
                      <a:pt x="168508" y="756134"/>
                    </a:cubicBezTo>
                    <a:cubicBezTo>
                      <a:pt x="116741" y="717308"/>
                      <a:pt x="63895" y="678483"/>
                      <a:pt x="14285" y="652599"/>
                    </a:cubicBezTo>
                    <a:cubicBezTo>
                      <a:pt x="6736" y="648285"/>
                      <a:pt x="1343" y="641814"/>
                      <a:pt x="265" y="633186"/>
                    </a:cubicBezTo>
                    <a:cubicBezTo>
                      <a:pt x="-814" y="624559"/>
                      <a:pt x="1343" y="617009"/>
                      <a:pt x="7814" y="610538"/>
                    </a:cubicBezTo>
                    <a:cubicBezTo>
                      <a:pt x="42326" y="577105"/>
                      <a:pt x="77916" y="532888"/>
                      <a:pt x="112427" y="490827"/>
                    </a:cubicBezTo>
                    <a:cubicBezTo>
                      <a:pt x="142625" y="454158"/>
                      <a:pt x="172822" y="416411"/>
                      <a:pt x="204098" y="384057"/>
                    </a:cubicBezTo>
                    <a:cubicBezTo>
                      <a:pt x="173901" y="344153"/>
                      <a:pt x="151252" y="302092"/>
                      <a:pt x="129683" y="261110"/>
                    </a:cubicBezTo>
                    <a:cubicBezTo>
                      <a:pt x="103799" y="213657"/>
                      <a:pt x="80073" y="168360"/>
                      <a:pt x="46640" y="128457"/>
                    </a:cubicBezTo>
                    <a:cubicBezTo>
                      <a:pt x="40169" y="120907"/>
                      <a:pt x="39090" y="109044"/>
                      <a:pt x="43404" y="100416"/>
                    </a:cubicBezTo>
                    <a:cubicBezTo>
                      <a:pt x="47718" y="90710"/>
                      <a:pt x="58503" y="85317"/>
                      <a:pt x="68209" y="86396"/>
                    </a:cubicBezTo>
                    <a:cubicBezTo>
                      <a:pt x="2850694" y="248168"/>
                      <a:pt x="5669848" y="219049"/>
                      <a:pt x="8448019" y="117"/>
                    </a:cubicBezTo>
                    <a:cubicBezTo>
                      <a:pt x="8458804" y="-961"/>
                      <a:pt x="8469588" y="5510"/>
                      <a:pt x="8473903" y="15216"/>
                    </a:cubicBezTo>
                    <a:cubicBezTo>
                      <a:pt x="8478216" y="24922"/>
                      <a:pt x="8476060" y="36786"/>
                      <a:pt x="8468510" y="44335"/>
                    </a:cubicBezTo>
                    <a:cubicBezTo>
                      <a:pt x="8409194" y="103652"/>
                      <a:pt x="8362819" y="168360"/>
                      <a:pt x="8317523" y="231991"/>
                    </a:cubicBezTo>
                    <a:cubicBezTo>
                      <a:pt x="8277619" y="288072"/>
                      <a:pt x="8236637" y="345232"/>
                      <a:pt x="8187026" y="399156"/>
                    </a:cubicBezTo>
                    <a:cubicBezTo>
                      <a:pt x="8262520" y="434746"/>
                      <a:pt x="8335857" y="471414"/>
                      <a:pt x="8408115" y="507004"/>
                    </a:cubicBezTo>
                    <a:cubicBezTo>
                      <a:pt x="8491158" y="547986"/>
                      <a:pt x="8576358" y="590047"/>
                      <a:pt x="8662637" y="629951"/>
                    </a:cubicBezTo>
                    <a:cubicBezTo>
                      <a:pt x="8673422" y="634265"/>
                      <a:pt x="8678814" y="646128"/>
                      <a:pt x="8677735" y="657992"/>
                    </a:cubicBezTo>
                    <a:cubicBezTo>
                      <a:pt x="8675579" y="669855"/>
                      <a:pt x="8666951" y="678483"/>
                      <a:pt x="8655087" y="679561"/>
                    </a:cubicBezTo>
                    <a:cubicBezTo>
                      <a:pt x="8574201" y="690346"/>
                      <a:pt x="8486844" y="706523"/>
                      <a:pt x="8402722" y="722701"/>
                    </a:cubicBezTo>
                    <a:cubicBezTo>
                      <a:pt x="8345563" y="733485"/>
                      <a:pt x="8287325" y="744270"/>
                      <a:pt x="8230165" y="752898"/>
                    </a:cubicBezTo>
                    <a:cubicBezTo>
                      <a:pt x="8258206" y="770154"/>
                      <a:pt x="8281933" y="790645"/>
                      <a:pt x="8305659" y="808979"/>
                    </a:cubicBezTo>
                    <a:cubicBezTo>
                      <a:pt x="8347720" y="843491"/>
                      <a:pt x="8387624" y="875845"/>
                      <a:pt x="8443705" y="894179"/>
                    </a:cubicBezTo>
                    <a:cubicBezTo>
                      <a:pt x="8454490" y="897415"/>
                      <a:pt x="8460961" y="907121"/>
                      <a:pt x="8462039" y="918984"/>
                    </a:cubicBezTo>
                    <a:cubicBezTo>
                      <a:pt x="8466353" y="1149780"/>
                      <a:pt x="8470667" y="1385967"/>
                      <a:pt x="8474981" y="1623234"/>
                    </a:cubicBezTo>
                    <a:cubicBezTo>
                      <a:pt x="8479295" y="1865892"/>
                      <a:pt x="8483608" y="2117179"/>
                      <a:pt x="8489001" y="2356602"/>
                    </a:cubicBezTo>
                    <a:cubicBezTo>
                      <a:pt x="8518120" y="2382485"/>
                      <a:pt x="8546161" y="2412683"/>
                      <a:pt x="8573123" y="2441802"/>
                    </a:cubicBezTo>
                    <a:cubicBezTo>
                      <a:pt x="8601163" y="2473078"/>
                      <a:pt x="8631361" y="2504354"/>
                      <a:pt x="8661558" y="2530237"/>
                    </a:cubicBezTo>
                    <a:cubicBezTo>
                      <a:pt x="8666951" y="2535630"/>
                      <a:pt x="8670186" y="2542101"/>
                      <a:pt x="8671265" y="2549650"/>
                    </a:cubicBezTo>
                    <a:cubicBezTo>
                      <a:pt x="8671265" y="2557199"/>
                      <a:pt x="8668029" y="2564749"/>
                      <a:pt x="8662637" y="2569063"/>
                    </a:cubicBezTo>
                    <a:cubicBezTo>
                      <a:pt x="8631361" y="2597103"/>
                      <a:pt x="8601163" y="2618673"/>
                      <a:pt x="8572044" y="2640243"/>
                    </a:cubicBezTo>
                    <a:cubicBezTo>
                      <a:pt x="8549396" y="2656420"/>
                      <a:pt x="8527827" y="2672597"/>
                      <a:pt x="8506257" y="2690931"/>
                    </a:cubicBezTo>
                    <a:cubicBezTo>
                      <a:pt x="8606556" y="2795544"/>
                      <a:pt x="8724111" y="2872117"/>
                      <a:pt x="8883726" y="2936825"/>
                    </a:cubicBezTo>
                    <a:cubicBezTo>
                      <a:pt x="8893432" y="2941139"/>
                      <a:pt x="8899903" y="2949767"/>
                      <a:pt x="8899903" y="2959474"/>
                    </a:cubicBezTo>
                    <a:cubicBezTo>
                      <a:pt x="8899903" y="2969180"/>
                      <a:pt x="8894511" y="2978886"/>
                      <a:pt x="8885883" y="2984279"/>
                    </a:cubicBezTo>
                    <a:cubicBezTo>
                      <a:pt x="8804997" y="3026339"/>
                      <a:pt x="8719796" y="3082421"/>
                      <a:pt x="8636753" y="3136345"/>
                    </a:cubicBezTo>
                    <a:cubicBezTo>
                      <a:pt x="8564495" y="3183798"/>
                      <a:pt x="8490080" y="3233408"/>
                      <a:pt x="8416743" y="3273312"/>
                    </a:cubicBezTo>
                    <a:cubicBezTo>
                      <a:pt x="8453411" y="3303510"/>
                      <a:pt x="8487923" y="3328315"/>
                      <a:pt x="8521355" y="3353120"/>
                    </a:cubicBezTo>
                    <a:cubicBezTo>
                      <a:pt x="8565574" y="3384396"/>
                      <a:pt x="8610870" y="3417829"/>
                      <a:pt x="8659402" y="3460968"/>
                    </a:cubicBezTo>
                    <a:cubicBezTo>
                      <a:pt x="8666951" y="3467439"/>
                      <a:pt x="8670186" y="3478224"/>
                      <a:pt x="8666951" y="3487930"/>
                    </a:cubicBezTo>
                    <a:cubicBezTo>
                      <a:pt x="8663715" y="3497636"/>
                      <a:pt x="8655087" y="3505186"/>
                      <a:pt x="8645381" y="3506264"/>
                    </a:cubicBezTo>
                    <a:cubicBezTo>
                      <a:pt x="7212078" y="3698234"/>
                      <a:pt x="5764754" y="3794219"/>
                      <a:pt x="4313117" y="3794219"/>
                    </a:cubicBezTo>
                    <a:close/>
                    <a:moveTo>
                      <a:pt x="405774" y="3510578"/>
                    </a:moveTo>
                    <a:cubicBezTo>
                      <a:pt x="1707503" y="3664801"/>
                      <a:pt x="3012467" y="3741374"/>
                      <a:pt x="4313117" y="3741374"/>
                    </a:cubicBezTo>
                    <a:cubicBezTo>
                      <a:pt x="5744263" y="3741374"/>
                      <a:pt x="7167860" y="3648624"/>
                      <a:pt x="8577437" y="3462046"/>
                    </a:cubicBezTo>
                    <a:cubicBezTo>
                      <a:pt x="8547239" y="3438320"/>
                      <a:pt x="8518120" y="3416750"/>
                      <a:pt x="8487923" y="3395181"/>
                    </a:cubicBezTo>
                    <a:cubicBezTo>
                      <a:pt x="8443705" y="3363905"/>
                      <a:pt x="8398409" y="3330472"/>
                      <a:pt x="8349877" y="3287332"/>
                    </a:cubicBezTo>
                    <a:cubicBezTo>
                      <a:pt x="8343406" y="3281940"/>
                      <a:pt x="8340171" y="3273312"/>
                      <a:pt x="8341250" y="3264684"/>
                    </a:cubicBezTo>
                    <a:cubicBezTo>
                      <a:pt x="8342328" y="3256056"/>
                      <a:pt x="8347720" y="3248507"/>
                      <a:pt x="8355270" y="3245272"/>
                    </a:cubicBezTo>
                    <a:cubicBezTo>
                      <a:pt x="8437234" y="3203210"/>
                      <a:pt x="8522434" y="3147130"/>
                      <a:pt x="8604399" y="3093205"/>
                    </a:cubicBezTo>
                    <a:cubicBezTo>
                      <a:pt x="8672343" y="3048988"/>
                      <a:pt x="8741366" y="3003691"/>
                      <a:pt x="8809310" y="2964866"/>
                    </a:cubicBezTo>
                    <a:cubicBezTo>
                      <a:pt x="8658323" y="2898000"/>
                      <a:pt x="8544004" y="2817114"/>
                      <a:pt x="8444783" y="2707108"/>
                    </a:cubicBezTo>
                    <a:cubicBezTo>
                      <a:pt x="8440469" y="2701716"/>
                      <a:pt x="8437234" y="2695245"/>
                      <a:pt x="8438313" y="2687696"/>
                    </a:cubicBezTo>
                    <a:cubicBezTo>
                      <a:pt x="8438313" y="2681225"/>
                      <a:pt x="8441548" y="2674754"/>
                      <a:pt x="8446940" y="2669362"/>
                    </a:cubicBezTo>
                    <a:cubicBezTo>
                      <a:pt x="8478216" y="2641321"/>
                      <a:pt x="8508414" y="2619752"/>
                      <a:pt x="8537533" y="2598182"/>
                    </a:cubicBezTo>
                    <a:cubicBezTo>
                      <a:pt x="8559102" y="2582005"/>
                      <a:pt x="8579594" y="2566906"/>
                      <a:pt x="8601163" y="2549650"/>
                    </a:cubicBezTo>
                    <a:cubicBezTo>
                      <a:pt x="8576358" y="2527002"/>
                      <a:pt x="8553710" y="2501119"/>
                      <a:pt x="8531062" y="2477392"/>
                    </a:cubicBezTo>
                    <a:cubicBezTo>
                      <a:pt x="8503022" y="2447194"/>
                      <a:pt x="8472824" y="2414840"/>
                      <a:pt x="8442626" y="2388956"/>
                    </a:cubicBezTo>
                    <a:cubicBezTo>
                      <a:pt x="8437234" y="2384642"/>
                      <a:pt x="8433999" y="2377093"/>
                      <a:pt x="8433999" y="2369544"/>
                    </a:cubicBezTo>
                    <a:cubicBezTo>
                      <a:pt x="8428606" y="2125806"/>
                      <a:pt x="8424292" y="1871285"/>
                      <a:pt x="8419978" y="1624312"/>
                    </a:cubicBezTo>
                    <a:cubicBezTo>
                      <a:pt x="8415664" y="1393517"/>
                      <a:pt x="8411351" y="1162722"/>
                      <a:pt x="8407036" y="938397"/>
                    </a:cubicBezTo>
                    <a:cubicBezTo>
                      <a:pt x="8350955" y="915749"/>
                      <a:pt x="8309973" y="882316"/>
                      <a:pt x="8270069" y="849961"/>
                    </a:cubicBezTo>
                    <a:cubicBezTo>
                      <a:pt x="8228009" y="815450"/>
                      <a:pt x="8188105" y="783096"/>
                      <a:pt x="8132024" y="764761"/>
                    </a:cubicBezTo>
                    <a:cubicBezTo>
                      <a:pt x="8120161" y="760447"/>
                      <a:pt x="8112611" y="749663"/>
                      <a:pt x="8113689" y="737799"/>
                    </a:cubicBezTo>
                    <a:cubicBezTo>
                      <a:pt x="8114768" y="725936"/>
                      <a:pt x="8124474" y="716230"/>
                      <a:pt x="8136338" y="714073"/>
                    </a:cubicBezTo>
                    <a:cubicBezTo>
                      <a:pt x="8218302" y="703288"/>
                      <a:pt x="8305659" y="687111"/>
                      <a:pt x="8389781" y="670933"/>
                    </a:cubicBezTo>
                    <a:cubicBezTo>
                      <a:pt x="8445862" y="660149"/>
                      <a:pt x="8503022" y="650442"/>
                      <a:pt x="8559102" y="640736"/>
                    </a:cubicBezTo>
                    <a:cubicBezTo>
                      <a:pt x="8498707" y="611617"/>
                      <a:pt x="8439391" y="582498"/>
                      <a:pt x="8381153" y="554457"/>
                    </a:cubicBezTo>
                    <a:cubicBezTo>
                      <a:pt x="8299188" y="513475"/>
                      <a:pt x="8213988" y="471414"/>
                      <a:pt x="8127709" y="432589"/>
                    </a:cubicBezTo>
                    <a:cubicBezTo>
                      <a:pt x="8120161" y="429353"/>
                      <a:pt x="8114768" y="421804"/>
                      <a:pt x="8112611" y="413176"/>
                    </a:cubicBezTo>
                    <a:cubicBezTo>
                      <a:pt x="8111532" y="404548"/>
                      <a:pt x="8113689" y="395920"/>
                      <a:pt x="8120161" y="390528"/>
                    </a:cubicBezTo>
                    <a:cubicBezTo>
                      <a:pt x="8179477" y="331211"/>
                      <a:pt x="8225852" y="266502"/>
                      <a:pt x="8271148" y="202872"/>
                    </a:cubicBezTo>
                    <a:cubicBezTo>
                      <a:pt x="8305659" y="154340"/>
                      <a:pt x="8340171" y="105808"/>
                      <a:pt x="8381153" y="58355"/>
                    </a:cubicBezTo>
                    <a:cubicBezTo>
                      <a:pt x="5641807" y="268659"/>
                      <a:pt x="2861479" y="296700"/>
                      <a:pt x="117819" y="140320"/>
                    </a:cubicBezTo>
                    <a:cubicBezTo>
                      <a:pt x="138311" y="171596"/>
                      <a:pt x="155566" y="203950"/>
                      <a:pt x="172822" y="235226"/>
                    </a:cubicBezTo>
                    <a:cubicBezTo>
                      <a:pt x="198706" y="282680"/>
                      <a:pt x="222432" y="327976"/>
                      <a:pt x="255865" y="367880"/>
                    </a:cubicBezTo>
                    <a:cubicBezTo>
                      <a:pt x="264493" y="378665"/>
                      <a:pt x="263415" y="393763"/>
                      <a:pt x="253708" y="403470"/>
                    </a:cubicBezTo>
                    <a:cubicBezTo>
                      <a:pt x="219197" y="436903"/>
                      <a:pt x="183607" y="481120"/>
                      <a:pt x="149095" y="523181"/>
                    </a:cubicBezTo>
                    <a:cubicBezTo>
                      <a:pt x="122133" y="556614"/>
                      <a:pt x="93014" y="591126"/>
                      <a:pt x="64974" y="621323"/>
                    </a:cubicBezTo>
                    <a:cubicBezTo>
                      <a:pt x="109192" y="647207"/>
                      <a:pt x="153409" y="680640"/>
                      <a:pt x="196549" y="712994"/>
                    </a:cubicBezTo>
                    <a:cubicBezTo>
                      <a:pt x="248316" y="750741"/>
                      <a:pt x="301161" y="790645"/>
                      <a:pt x="350772" y="816529"/>
                    </a:cubicBezTo>
                    <a:cubicBezTo>
                      <a:pt x="357243" y="819764"/>
                      <a:pt x="362635" y="826235"/>
                      <a:pt x="364792" y="833784"/>
                    </a:cubicBezTo>
                    <a:cubicBezTo>
                      <a:pt x="366949" y="841334"/>
                      <a:pt x="364792" y="848883"/>
                      <a:pt x="359400" y="855354"/>
                    </a:cubicBezTo>
                    <a:cubicBezTo>
                      <a:pt x="333516" y="888787"/>
                      <a:pt x="306554" y="930848"/>
                      <a:pt x="281749" y="971830"/>
                    </a:cubicBezTo>
                    <a:cubicBezTo>
                      <a:pt x="261258" y="1004184"/>
                      <a:pt x="240766" y="1037617"/>
                      <a:pt x="219197" y="1067815"/>
                    </a:cubicBezTo>
                    <a:cubicBezTo>
                      <a:pt x="226746" y="1071051"/>
                      <a:pt x="234296" y="1075364"/>
                      <a:pt x="241845" y="1078600"/>
                    </a:cubicBezTo>
                    <a:cubicBezTo>
                      <a:pt x="259101" y="1086149"/>
                      <a:pt x="277435" y="1094777"/>
                      <a:pt x="295769" y="1105562"/>
                    </a:cubicBezTo>
                    <a:cubicBezTo>
                      <a:pt x="302240" y="1109876"/>
                      <a:pt x="307632" y="1116347"/>
                      <a:pt x="308711" y="1124975"/>
                    </a:cubicBezTo>
                    <a:cubicBezTo>
                      <a:pt x="327045" y="1274884"/>
                      <a:pt x="343222" y="1420479"/>
                      <a:pt x="359400" y="1560682"/>
                    </a:cubicBezTo>
                    <a:cubicBezTo>
                      <a:pt x="375577" y="1700884"/>
                      <a:pt x="391754" y="1846479"/>
                      <a:pt x="410088" y="1996388"/>
                    </a:cubicBezTo>
                    <a:cubicBezTo>
                      <a:pt x="411167" y="2005016"/>
                      <a:pt x="407931" y="2013644"/>
                      <a:pt x="401460" y="2019037"/>
                    </a:cubicBezTo>
                    <a:cubicBezTo>
                      <a:pt x="355086" y="2061097"/>
                      <a:pt x="302240" y="2119336"/>
                      <a:pt x="251551" y="2174338"/>
                    </a:cubicBezTo>
                    <a:cubicBezTo>
                      <a:pt x="207333" y="2222870"/>
                      <a:pt x="162037" y="2272480"/>
                      <a:pt x="119976" y="2312384"/>
                    </a:cubicBezTo>
                    <a:cubicBezTo>
                      <a:pt x="154488" y="2342582"/>
                      <a:pt x="192235" y="2377093"/>
                      <a:pt x="228903" y="2410526"/>
                    </a:cubicBezTo>
                    <a:cubicBezTo>
                      <a:pt x="273121" y="2451508"/>
                      <a:pt x="318417" y="2492491"/>
                      <a:pt x="357243" y="2525924"/>
                    </a:cubicBezTo>
                    <a:cubicBezTo>
                      <a:pt x="366949" y="2534551"/>
                      <a:pt x="369106" y="2548572"/>
                      <a:pt x="362635" y="2559357"/>
                    </a:cubicBezTo>
                    <a:cubicBezTo>
                      <a:pt x="330280" y="2615437"/>
                      <a:pt x="300083" y="2670440"/>
                      <a:pt x="272042" y="2723286"/>
                    </a:cubicBezTo>
                    <a:cubicBezTo>
                      <a:pt x="247237" y="2769661"/>
                      <a:pt x="221354" y="2817114"/>
                      <a:pt x="193313" y="2865646"/>
                    </a:cubicBezTo>
                    <a:cubicBezTo>
                      <a:pt x="213804" y="2876430"/>
                      <a:pt x="232139" y="2886137"/>
                      <a:pt x="250473" y="2895843"/>
                    </a:cubicBezTo>
                    <a:cubicBezTo>
                      <a:pt x="275278" y="2908785"/>
                      <a:pt x="300083" y="2922805"/>
                      <a:pt x="330280" y="2936825"/>
                    </a:cubicBezTo>
                    <a:cubicBezTo>
                      <a:pt x="336751" y="2940061"/>
                      <a:pt x="342144" y="2946532"/>
                      <a:pt x="344301" y="2953003"/>
                    </a:cubicBezTo>
                    <a:cubicBezTo>
                      <a:pt x="389597" y="3114775"/>
                      <a:pt x="396068" y="3291646"/>
                      <a:pt x="403617" y="3460968"/>
                    </a:cubicBezTo>
                    <a:cubicBezTo>
                      <a:pt x="403617" y="3478224"/>
                      <a:pt x="404696" y="3494401"/>
                      <a:pt x="405774" y="3510578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7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9" name="Đồ họa 5">
                <a:extLst>
                  <a:ext uri="{FF2B5EF4-FFF2-40B4-BE49-F238E27FC236}">
                    <a16:creationId xmlns:a16="http://schemas.microsoft.com/office/drawing/2014/main" xmlns="" id="{486AEA81-AA8E-9E31-C571-E84C34FDA2F2}"/>
                  </a:ext>
                </a:extLst>
              </p:cNvPr>
              <p:cNvGrpSpPr/>
              <p:nvPr/>
            </p:nvGrpSpPr>
            <p:grpSpPr>
              <a:xfrm>
                <a:off x="5536166" y="856745"/>
                <a:ext cx="1345849" cy="1159420"/>
                <a:chOff x="5536166" y="856745"/>
                <a:chExt cx="1345849" cy="1159420"/>
              </a:xfrm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xmlns="" id="{76FB9B7C-44FC-FE7A-DE0A-800A808B11E7}"/>
                    </a:ext>
                  </a:extLst>
                </p:cNvPr>
                <p:cNvSpPr/>
                <p:nvPr/>
              </p:nvSpPr>
              <p:spPr>
                <a:xfrm>
                  <a:off x="5537245" y="1381749"/>
                  <a:ext cx="1344771" cy="634417"/>
                </a:xfrm>
                <a:custGeom>
                  <a:avLst/>
                  <a:gdLst>
                    <a:gd name="connsiteX0" fmla="*/ 1333081 w 1344771"/>
                    <a:gd name="connsiteY0" fmla="*/ 38825 h 634417"/>
                    <a:gd name="connsiteX1" fmla="*/ 1234939 w 1344771"/>
                    <a:gd name="connsiteY1" fmla="*/ 21570 h 634417"/>
                    <a:gd name="connsiteX2" fmla="*/ 1103364 w 1344771"/>
                    <a:gd name="connsiteY2" fmla="*/ 11863 h 634417"/>
                    <a:gd name="connsiteX3" fmla="*/ 1055911 w 1344771"/>
                    <a:gd name="connsiteY3" fmla="*/ 8628 h 634417"/>
                    <a:gd name="connsiteX4" fmla="*/ 175869 w 1344771"/>
                    <a:gd name="connsiteY4" fmla="*/ 8628 h 634417"/>
                    <a:gd name="connsiteX5" fmla="*/ 175869 w 1344771"/>
                    <a:gd name="connsiteY5" fmla="*/ 0 h 634417"/>
                    <a:gd name="connsiteX6" fmla="*/ 54000 w 1344771"/>
                    <a:gd name="connsiteY6" fmla="*/ 7549 h 634417"/>
                    <a:gd name="connsiteX7" fmla="*/ 11939 w 1344771"/>
                    <a:gd name="connsiteY7" fmla="*/ 25884 h 634417"/>
                    <a:gd name="connsiteX8" fmla="*/ 4390 w 1344771"/>
                    <a:gd name="connsiteY8" fmla="*/ 130496 h 634417"/>
                    <a:gd name="connsiteX9" fmla="*/ 9783 w 1344771"/>
                    <a:gd name="connsiteY9" fmla="*/ 262071 h 634417"/>
                    <a:gd name="connsiteX10" fmla="*/ 20567 w 1344771"/>
                    <a:gd name="connsiteY10" fmla="*/ 531692 h 634417"/>
                    <a:gd name="connsiteX11" fmla="*/ 32430 w 1344771"/>
                    <a:gd name="connsiteY11" fmla="*/ 587773 h 634417"/>
                    <a:gd name="connsiteX12" fmla="*/ 96061 w 1344771"/>
                    <a:gd name="connsiteY12" fmla="*/ 612578 h 634417"/>
                    <a:gd name="connsiteX13" fmla="*/ 1270529 w 1344771"/>
                    <a:gd name="connsiteY13" fmla="*/ 612578 h 634417"/>
                    <a:gd name="connsiteX14" fmla="*/ 1321217 w 1344771"/>
                    <a:gd name="connsiteY14" fmla="*/ 595322 h 634417"/>
                    <a:gd name="connsiteX15" fmla="*/ 1333081 w 1344771"/>
                    <a:gd name="connsiteY15" fmla="*/ 538163 h 634417"/>
                    <a:gd name="connsiteX16" fmla="*/ 1340630 w 1344771"/>
                    <a:gd name="connsiteY16" fmla="*/ 156380 h 634417"/>
                    <a:gd name="connsiteX17" fmla="*/ 1343865 w 1344771"/>
                    <a:gd name="connsiteY17" fmla="*/ 64709 h 634417"/>
                    <a:gd name="connsiteX18" fmla="*/ 1333081 w 1344771"/>
                    <a:gd name="connsiteY18" fmla="*/ 38825 h 63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44771" h="634417">
                      <a:moveTo>
                        <a:pt x="1333081" y="38825"/>
                      </a:moveTo>
                      <a:cubicBezTo>
                        <a:pt x="1315825" y="17256"/>
                        <a:pt x="1259744" y="22648"/>
                        <a:pt x="1234939" y="21570"/>
                      </a:cubicBezTo>
                      <a:cubicBezTo>
                        <a:pt x="1190721" y="18334"/>
                        <a:pt x="1147582" y="15099"/>
                        <a:pt x="1103364" y="11863"/>
                      </a:cubicBezTo>
                      <a:cubicBezTo>
                        <a:pt x="1087187" y="10785"/>
                        <a:pt x="1072088" y="9706"/>
                        <a:pt x="1055911" y="8628"/>
                      </a:cubicBezTo>
                      <a:lnTo>
                        <a:pt x="175869" y="8628"/>
                      </a:lnTo>
                      <a:lnTo>
                        <a:pt x="175869" y="0"/>
                      </a:lnTo>
                      <a:cubicBezTo>
                        <a:pt x="134886" y="2157"/>
                        <a:pt x="94983" y="5392"/>
                        <a:pt x="54000" y="7549"/>
                      </a:cubicBezTo>
                      <a:cubicBezTo>
                        <a:pt x="37823" y="8628"/>
                        <a:pt x="21646" y="12942"/>
                        <a:pt x="11939" y="25884"/>
                      </a:cubicBezTo>
                      <a:cubicBezTo>
                        <a:pt x="-8552" y="51767"/>
                        <a:pt x="3312" y="100299"/>
                        <a:pt x="4390" y="130496"/>
                      </a:cubicBezTo>
                      <a:cubicBezTo>
                        <a:pt x="6547" y="174714"/>
                        <a:pt x="7626" y="218932"/>
                        <a:pt x="9783" y="262071"/>
                      </a:cubicBezTo>
                      <a:cubicBezTo>
                        <a:pt x="13018" y="352664"/>
                        <a:pt x="16253" y="442178"/>
                        <a:pt x="20567" y="531692"/>
                      </a:cubicBezTo>
                      <a:cubicBezTo>
                        <a:pt x="21646" y="551105"/>
                        <a:pt x="22724" y="571596"/>
                        <a:pt x="32430" y="587773"/>
                      </a:cubicBezTo>
                      <a:cubicBezTo>
                        <a:pt x="45372" y="609343"/>
                        <a:pt x="73413" y="611500"/>
                        <a:pt x="96061" y="612578"/>
                      </a:cubicBezTo>
                      <a:cubicBezTo>
                        <a:pt x="486472" y="641697"/>
                        <a:pt x="879039" y="641697"/>
                        <a:pt x="1270529" y="612578"/>
                      </a:cubicBezTo>
                      <a:cubicBezTo>
                        <a:pt x="1286706" y="611500"/>
                        <a:pt x="1309354" y="609343"/>
                        <a:pt x="1321217" y="595322"/>
                      </a:cubicBezTo>
                      <a:cubicBezTo>
                        <a:pt x="1334159" y="581302"/>
                        <a:pt x="1332002" y="556497"/>
                        <a:pt x="1333081" y="538163"/>
                      </a:cubicBezTo>
                      <a:cubicBezTo>
                        <a:pt x="1336316" y="410902"/>
                        <a:pt x="1340630" y="283641"/>
                        <a:pt x="1340630" y="156380"/>
                      </a:cubicBezTo>
                      <a:cubicBezTo>
                        <a:pt x="1340630" y="135889"/>
                        <a:pt x="1347101" y="94906"/>
                        <a:pt x="1343865" y="64709"/>
                      </a:cubicBezTo>
                      <a:cubicBezTo>
                        <a:pt x="1341709" y="55003"/>
                        <a:pt x="1338473" y="45296"/>
                        <a:pt x="1333081" y="38825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xmlns="" id="{B8E33CDE-B20D-CAC6-7BA4-BC518EABCAAA}"/>
                    </a:ext>
                  </a:extLst>
                </p:cNvPr>
                <p:cNvSpPr/>
                <p:nvPr/>
              </p:nvSpPr>
              <p:spPr>
                <a:xfrm>
                  <a:off x="5536166" y="856745"/>
                  <a:ext cx="1344771" cy="1159420"/>
                </a:xfrm>
                <a:custGeom>
                  <a:avLst/>
                  <a:gdLst>
                    <a:gd name="connsiteX0" fmla="*/ 1343865 w 1344771"/>
                    <a:gd name="connsiteY0" fmla="*/ 590791 h 1159420"/>
                    <a:gd name="connsiteX1" fmla="*/ 1335238 w 1344771"/>
                    <a:gd name="connsiteY1" fmla="*/ 562751 h 1159420"/>
                    <a:gd name="connsiteX2" fmla="*/ 1237096 w 1344771"/>
                    <a:gd name="connsiteY2" fmla="*/ 545495 h 1159420"/>
                    <a:gd name="connsiteX3" fmla="*/ 1105521 w 1344771"/>
                    <a:gd name="connsiteY3" fmla="*/ 535788 h 1159420"/>
                    <a:gd name="connsiteX4" fmla="*/ 861784 w 1344771"/>
                    <a:gd name="connsiteY4" fmla="*/ 521768 h 1159420"/>
                    <a:gd name="connsiteX5" fmla="*/ 844528 w 1344771"/>
                    <a:gd name="connsiteY5" fmla="*/ 379408 h 1159420"/>
                    <a:gd name="connsiteX6" fmla="*/ 908159 w 1344771"/>
                    <a:gd name="connsiteY6" fmla="*/ 191752 h 1159420"/>
                    <a:gd name="connsiteX7" fmla="*/ 849921 w 1344771"/>
                    <a:gd name="connsiteY7" fmla="*/ 39686 h 1159420"/>
                    <a:gd name="connsiteX8" fmla="*/ 684913 w 1344771"/>
                    <a:gd name="connsiteY8" fmla="*/ 13803 h 1159420"/>
                    <a:gd name="connsiteX9" fmla="*/ 680599 w 1344771"/>
                    <a:gd name="connsiteY9" fmla="*/ 15960 h 1159420"/>
                    <a:gd name="connsiteX10" fmla="*/ 550102 w 1344771"/>
                    <a:gd name="connsiteY10" fmla="*/ 13803 h 1159420"/>
                    <a:gd name="connsiteX11" fmla="*/ 441176 w 1344771"/>
                    <a:gd name="connsiteY11" fmla="*/ 151849 h 1159420"/>
                    <a:gd name="connsiteX12" fmla="*/ 465981 w 1344771"/>
                    <a:gd name="connsiteY12" fmla="*/ 371859 h 1159420"/>
                    <a:gd name="connsiteX13" fmla="*/ 465981 w 1344771"/>
                    <a:gd name="connsiteY13" fmla="*/ 371859 h 1159420"/>
                    <a:gd name="connsiteX14" fmla="*/ 431469 w 1344771"/>
                    <a:gd name="connsiteY14" fmla="*/ 514219 h 1159420"/>
                    <a:gd name="connsiteX15" fmla="*/ 320385 w 1344771"/>
                    <a:gd name="connsiteY15" fmla="*/ 517454 h 1159420"/>
                    <a:gd name="connsiteX16" fmla="*/ 54000 w 1344771"/>
                    <a:gd name="connsiteY16" fmla="*/ 532553 h 1159420"/>
                    <a:gd name="connsiteX17" fmla="*/ 11939 w 1344771"/>
                    <a:gd name="connsiteY17" fmla="*/ 550887 h 1159420"/>
                    <a:gd name="connsiteX18" fmla="*/ 4390 w 1344771"/>
                    <a:gd name="connsiteY18" fmla="*/ 655500 h 1159420"/>
                    <a:gd name="connsiteX19" fmla="*/ 9783 w 1344771"/>
                    <a:gd name="connsiteY19" fmla="*/ 787075 h 1159420"/>
                    <a:gd name="connsiteX20" fmla="*/ 20567 w 1344771"/>
                    <a:gd name="connsiteY20" fmla="*/ 1056696 h 1159420"/>
                    <a:gd name="connsiteX21" fmla="*/ 32431 w 1344771"/>
                    <a:gd name="connsiteY21" fmla="*/ 1112777 h 1159420"/>
                    <a:gd name="connsiteX22" fmla="*/ 96061 w 1344771"/>
                    <a:gd name="connsiteY22" fmla="*/ 1137582 h 1159420"/>
                    <a:gd name="connsiteX23" fmla="*/ 1270529 w 1344771"/>
                    <a:gd name="connsiteY23" fmla="*/ 1137582 h 1159420"/>
                    <a:gd name="connsiteX24" fmla="*/ 1321218 w 1344771"/>
                    <a:gd name="connsiteY24" fmla="*/ 1120326 h 1159420"/>
                    <a:gd name="connsiteX25" fmla="*/ 1333081 w 1344771"/>
                    <a:gd name="connsiteY25" fmla="*/ 1063166 h 1159420"/>
                    <a:gd name="connsiteX26" fmla="*/ 1340630 w 1344771"/>
                    <a:gd name="connsiteY26" fmla="*/ 681384 h 1159420"/>
                    <a:gd name="connsiteX27" fmla="*/ 1343865 w 1344771"/>
                    <a:gd name="connsiteY27" fmla="*/ 590791 h 1159420"/>
                    <a:gd name="connsiteX28" fmla="*/ 739915 w 1344771"/>
                    <a:gd name="connsiteY28" fmla="*/ 67727 h 1159420"/>
                    <a:gd name="connsiteX29" fmla="*/ 798153 w 1344771"/>
                    <a:gd name="connsiteY29" fmla="*/ 82826 h 1159420"/>
                    <a:gd name="connsiteX30" fmla="*/ 842371 w 1344771"/>
                    <a:gd name="connsiteY30" fmla="*/ 184203 h 1159420"/>
                    <a:gd name="connsiteX31" fmla="*/ 784133 w 1344771"/>
                    <a:gd name="connsiteY31" fmla="*/ 352446 h 1159420"/>
                    <a:gd name="connsiteX32" fmla="*/ 779819 w 1344771"/>
                    <a:gd name="connsiteY32" fmla="*/ 368624 h 1159420"/>
                    <a:gd name="connsiteX33" fmla="*/ 778741 w 1344771"/>
                    <a:gd name="connsiteY33" fmla="*/ 378330 h 1159420"/>
                    <a:gd name="connsiteX34" fmla="*/ 794918 w 1344771"/>
                    <a:gd name="connsiteY34" fmla="*/ 518533 h 1159420"/>
                    <a:gd name="connsiteX35" fmla="*/ 794918 w 1344771"/>
                    <a:gd name="connsiteY35" fmla="*/ 518533 h 1159420"/>
                    <a:gd name="connsiteX36" fmla="*/ 728052 w 1344771"/>
                    <a:gd name="connsiteY36" fmla="*/ 516376 h 1159420"/>
                    <a:gd name="connsiteX37" fmla="*/ 711875 w 1344771"/>
                    <a:gd name="connsiteY37" fmla="*/ 379408 h 1159420"/>
                    <a:gd name="connsiteX38" fmla="*/ 775505 w 1344771"/>
                    <a:gd name="connsiteY38" fmla="*/ 191752 h 1159420"/>
                    <a:gd name="connsiteX39" fmla="*/ 739915 w 1344771"/>
                    <a:gd name="connsiteY39" fmla="*/ 67727 h 1159420"/>
                    <a:gd name="connsiteX40" fmla="*/ 637459 w 1344771"/>
                    <a:gd name="connsiteY40" fmla="*/ 201459 h 1159420"/>
                    <a:gd name="connsiteX41" fmla="*/ 679520 w 1344771"/>
                    <a:gd name="connsiteY41" fmla="*/ 97924 h 1159420"/>
                    <a:gd name="connsiteX42" fmla="*/ 708639 w 1344771"/>
                    <a:gd name="connsiteY42" fmla="*/ 185282 h 1159420"/>
                    <a:gd name="connsiteX43" fmla="*/ 660108 w 1344771"/>
                    <a:gd name="connsiteY43" fmla="*/ 334112 h 1159420"/>
                    <a:gd name="connsiteX44" fmla="*/ 637459 w 1344771"/>
                    <a:gd name="connsiteY44" fmla="*/ 201459 h 1159420"/>
                    <a:gd name="connsiteX45" fmla="*/ 652558 w 1344771"/>
                    <a:gd name="connsiteY45" fmla="*/ 449510 h 1159420"/>
                    <a:gd name="connsiteX46" fmla="*/ 660108 w 1344771"/>
                    <a:gd name="connsiteY46" fmla="*/ 515297 h 1159420"/>
                    <a:gd name="connsiteX47" fmla="*/ 637459 w 1344771"/>
                    <a:gd name="connsiteY47" fmla="*/ 515297 h 1159420"/>
                    <a:gd name="connsiteX48" fmla="*/ 637459 w 1344771"/>
                    <a:gd name="connsiteY48" fmla="*/ 515297 h 1159420"/>
                    <a:gd name="connsiteX49" fmla="*/ 652558 w 1344771"/>
                    <a:gd name="connsiteY49" fmla="*/ 449510 h 1159420"/>
                    <a:gd name="connsiteX50" fmla="*/ 536082 w 1344771"/>
                    <a:gd name="connsiteY50" fmla="*/ 363231 h 1159420"/>
                    <a:gd name="connsiteX51" fmla="*/ 502649 w 1344771"/>
                    <a:gd name="connsiteY51" fmla="*/ 201459 h 1159420"/>
                    <a:gd name="connsiteX52" fmla="*/ 557652 w 1344771"/>
                    <a:gd name="connsiteY52" fmla="*/ 86061 h 1159420"/>
                    <a:gd name="connsiteX53" fmla="*/ 616968 w 1344771"/>
                    <a:gd name="connsiteY53" fmla="*/ 66648 h 1159420"/>
                    <a:gd name="connsiteX54" fmla="*/ 616968 w 1344771"/>
                    <a:gd name="connsiteY54" fmla="*/ 66648 h 1159420"/>
                    <a:gd name="connsiteX55" fmla="*/ 575986 w 1344771"/>
                    <a:gd name="connsiteY55" fmla="*/ 151849 h 1159420"/>
                    <a:gd name="connsiteX56" fmla="*/ 600791 w 1344771"/>
                    <a:gd name="connsiteY56" fmla="*/ 371859 h 1159420"/>
                    <a:gd name="connsiteX57" fmla="*/ 600791 w 1344771"/>
                    <a:gd name="connsiteY57" fmla="*/ 371859 h 1159420"/>
                    <a:gd name="connsiteX58" fmla="*/ 566280 w 1344771"/>
                    <a:gd name="connsiteY58" fmla="*/ 514219 h 1159420"/>
                    <a:gd name="connsiteX59" fmla="*/ 501571 w 1344771"/>
                    <a:gd name="connsiteY59" fmla="*/ 514219 h 1159420"/>
                    <a:gd name="connsiteX60" fmla="*/ 530690 w 1344771"/>
                    <a:gd name="connsiteY60" fmla="*/ 390193 h 1159420"/>
                    <a:gd name="connsiteX61" fmla="*/ 530690 w 1344771"/>
                    <a:gd name="connsiteY61" fmla="*/ 389115 h 1159420"/>
                    <a:gd name="connsiteX62" fmla="*/ 536082 w 1344771"/>
                    <a:gd name="connsiteY62" fmla="*/ 363231 h 1159420"/>
                    <a:gd name="connsiteX63" fmla="*/ 363525 w 1344771"/>
                    <a:gd name="connsiteY63" fmla="*/ 1096599 h 1159420"/>
                    <a:gd name="connsiteX64" fmla="*/ 334406 w 1344771"/>
                    <a:gd name="connsiteY64" fmla="*/ 1095521 h 1159420"/>
                    <a:gd name="connsiteX65" fmla="*/ 294502 w 1344771"/>
                    <a:gd name="connsiteY65" fmla="*/ 1093364 h 1159420"/>
                    <a:gd name="connsiteX66" fmla="*/ 79884 w 1344771"/>
                    <a:gd name="connsiteY66" fmla="*/ 1078265 h 1159420"/>
                    <a:gd name="connsiteX67" fmla="*/ 61550 w 1344771"/>
                    <a:gd name="connsiteY67" fmla="*/ 588634 h 1159420"/>
                    <a:gd name="connsiteX68" fmla="*/ 418527 w 1344771"/>
                    <a:gd name="connsiteY68" fmla="*/ 571378 h 1159420"/>
                    <a:gd name="connsiteX69" fmla="*/ 487550 w 1344771"/>
                    <a:gd name="connsiteY69" fmla="*/ 570300 h 1159420"/>
                    <a:gd name="connsiteX70" fmla="*/ 552259 w 1344771"/>
                    <a:gd name="connsiteY70" fmla="*/ 570300 h 1159420"/>
                    <a:gd name="connsiteX71" fmla="*/ 426077 w 1344771"/>
                    <a:gd name="connsiteY71" fmla="*/ 1097678 h 1159420"/>
                    <a:gd name="connsiteX72" fmla="*/ 363525 w 1344771"/>
                    <a:gd name="connsiteY72" fmla="*/ 1096599 h 1159420"/>
                    <a:gd name="connsiteX73" fmla="*/ 817566 w 1344771"/>
                    <a:gd name="connsiteY73" fmla="*/ 1098756 h 1159420"/>
                    <a:gd name="connsiteX74" fmla="*/ 807860 w 1344771"/>
                    <a:gd name="connsiteY74" fmla="*/ 1098756 h 1159420"/>
                    <a:gd name="connsiteX75" fmla="*/ 740994 w 1344771"/>
                    <a:gd name="connsiteY75" fmla="*/ 1098756 h 1159420"/>
                    <a:gd name="connsiteX76" fmla="*/ 497257 w 1344771"/>
                    <a:gd name="connsiteY76" fmla="*/ 1098756 h 1159420"/>
                    <a:gd name="connsiteX77" fmla="*/ 623439 w 1344771"/>
                    <a:gd name="connsiteY77" fmla="*/ 571378 h 1159420"/>
                    <a:gd name="connsiteX78" fmla="*/ 666578 w 1344771"/>
                    <a:gd name="connsiteY78" fmla="*/ 571378 h 1159420"/>
                    <a:gd name="connsiteX79" fmla="*/ 733445 w 1344771"/>
                    <a:gd name="connsiteY79" fmla="*/ 573535 h 1159420"/>
                    <a:gd name="connsiteX80" fmla="*/ 800310 w 1344771"/>
                    <a:gd name="connsiteY80" fmla="*/ 575692 h 1159420"/>
                    <a:gd name="connsiteX81" fmla="*/ 800310 w 1344771"/>
                    <a:gd name="connsiteY81" fmla="*/ 575692 h 1159420"/>
                    <a:gd name="connsiteX82" fmla="*/ 873647 w 1344771"/>
                    <a:gd name="connsiteY82" fmla="*/ 1098756 h 1159420"/>
                    <a:gd name="connsiteX83" fmla="*/ 817566 w 1344771"/>
                    <a:gd name="connsiteY83" fmla="*/ 1098756 h 1159420"/>
                    <a:gd name="connsiteX84" fmla="*/ 1277000 w 1344771"/>
                    <a:gd name="connsiteY84" fmla="*/ 1075030 h 1159420"/>
                    <a:gd name="connsiteX85" fmla="*/ 1061303 w 1344771"/>
                    <a:gd name="connsiteY85" fmla="*/ 1093364 h 1159420"/>
                    <a:gd name="connsiteX86" fmla="*/ 941592 w 1344771"/>
                    <a:gd name="connsiteY86" fmla="*/ 1096599 h 1159420"/>
                    <a:gd name="connsiteX87" fmla="*/ 869333 w 1344771"/>
                    <a:gd name="connsiteY87" fmla="*/ 577849 h 1159420"/>
                    <a:gd name="connsiteX88" fmla="*/ 1032184 w 1344771"/>
                    <a:gd name="connsiteY88" fmla="*/ 586477 h 1159420"/>
                    <a:gd name="connsiteX89" fmla="*/ 1284549 w 1344771"/>
                    <a:gd name="connsiteY89" fmla="*/ 605890 h 1159420"/>
                    <a:gd name="connsiteX90" fmla="*/ 1277000 w 1344771"/>
                    <a:gd name="connsiteY90" fmla="*/ 1075030 h 115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1344771" h="1159420">
                      <a:moveTo>
                        <a:pt x="1343865" y="590791"/>
                      </a:moveTo>
                      <a:cubicBezTo>
                        <a:pt x="1342787" y="578928"/>
                        <a:pt x="1339552" y="569221"/>
                        <a:pt x="1335238" y="562751"/>
                      </a:cubicBezTo>
                      <a:cubicBezTo>
                        <a:pt x="1317982" y="541181"/>
                        <a:pt x="1261901" y="546573"/>
                        <a:pt x="1237096" y="545495"/>
                      </a:cubicBezTo>
                      <a:cubicBezTo>
                        <a:pt x="1192878" y="542259"/>
                        <a:pt x="1149739" y="539024"/>
                        <a:pt x="1105521" y="535788"/>
                      </a:cubicBezTo>
                      <a:cubicBezTo>
                        <a:pt x="1024635" y="530396"/>
                        <a:pt x="942670" y="525004"/>
                        <a:pt x="861784" y="521768"/>
                      </a:cubicBezTo>
                      <a:cubicBezTo>
                        <a:pt x="856391" y="474315"/>
                        <a:pt x="849921" y="426862"/>
                        <a:pt x="844528" y="379408"/>
                      </a:cubicBezTo>
                      <a:cubicBezTo>
                        <a:pt x="875804" y="321170"/>
                        <a:pt x="904923" y="259697"/>
                        <a:pt x="908159" y="191752"/>
                      </a:cubicBezTo>
                      <a:cubicBezTo>
                        <a:pt x="910316" y="136750"/>
                        <a:pt x="889824" y="77433"/>
                        <a:pt x="849921" y="39686"/>
                      </a:cubicBezTo>
                      <a:cubicBezTo>
                        <a:pt x="804624" y="-2374"/>
                        <a:pt x="740994" y="-11002"/>
                        <a:pt x="684913" y="13803"/>
                      </a:cubicBezTo>
                      <a:cubicBezTo>
                        <a:pt x="683834" y="13803"/>
                        <a:pt x="682756" y="14881"/>
                        <a:pt x="680599" y="15960"/>
                      </a:cubicBezTo>
                      <a:cubicBezTo>
                        <a:pt x="640695" y="-4531"/>
                        <a:pt x="593242" y="-4531"/>
                        <a:pt x="550102" y="13803"/>
                      </a:cubicBezTo>
                      <a:cubicBezTo>
                        <a:pt x="492943" y="38608"/>
                        <a:pt x="455196" y="92532"/>
                        <a:pt x="441176" y="151849"/>
                      </a:cubicBezTo>
                      <a:cubicBezTo>
                        <a:pt x="423920" y="226264"/>
                        <a:pt x="442254" y="300679"/>
                        <a:pt x="465981" y="371859"/>
                      </a:cubicBezTo>
                      <a:cubicBezTo>
                        <a:pt x="465981" y="371859"/>
                        <a:pt x="465981" y="371859"/>
                        <a:pt x="465981" y="371859"/>
                      </a:cubicBezTo>
                      <a:cubicBezTo>
                        <a:pt x="454117" y="419312"/>
                        <a:pt x="443332" y="466766"/>
                        <a:pt x="431469" y="514219"/>
                      </a:cubicBezTo>
                      <a:cubicBezTo>
                        <a:pt x="394801" y="515297"/>
                        <a:pt x="357054" y="515297"/>
                        <a:pt x="320385" y="517454"/>
                      </a:cubicBezTo>
                      <a:cubicBezTo>
                        <a:pt x="231950" y="520690"/>
                        <a:pt x="142436" y="527161"/>
                        <a:pt x="54000" y="532553"/>
                      </a:cubicBezTo>
                      <a:cubicBezTo>
                        <a:pt x="37823" y="533631"/>
                        <a:pt x="21646" y="537945"/>
                        <a:pt x="11939" y="550887"/>
                      </a:cubicBezTo>
                      <a:cubicBezTo>
                        <a:pt x="-8552" y="576771"/>
                        <a:pt x="3312" y="625303"/>
                        <a:pt x="4390" y="655500"/>
                      </a:cubicBezTo>
                      <a:cubicBezTo>
                        <a:pt x="6547" y="699718"/>
                        <a:pt x="7626" y="743936"/>
                        <a:pt x="9783" y="787075"/>
                      </a:cubicBezTo>
                      <a:cubicBezTo>
                        <a:pt x="13018" y="877667"/>
                        <a:pt x="16254" y="967181"/>
                        <a:pt x="20567" y="1056696"/>
                      </a:cubicBezTo>
                      <a:cubicBezTo>
                        <a:pt x="21646" y="1076108"/>
                        <a:pt x="22724" y="1096599"/>
                        <a:pt x="32431" y="1112777"/>
                      </a:cubicBezTo>
                      <a:cubicBezTo>
                        <a:pt x="45372" y="1134346"/>
                        <a:pt x="73413" y="1136503"/>
                        <a:pt x="96061" y="1137582"/>
                      </a:cubicBezTo>
                      <a:cubicBezTo>
                        <a:pt x="486472" y="1166701"/>
                        <a:pt x="879040" y="1166701"/>
                        <a:pt x="1270529" y="1137582"/>
                      </a:cubicBezTo>
                      <a:cubicBezTo>
                        <a:pt x="1286706" y="1136503"/>
                        <a:pt x="1309354" y="1134346"/>
                        <a:pt x="1321218" y="1120326"/>
                      </a:cubicBezTo>
                      <a:cubicBezTo>
                        <a:pt x="1334159" y="1106306"/>
                        <a:pt x="1332002" y="1081501"/>
                        <a:pt x="1333081" y="1063166"/>
                      </a:cubicBezTo>
                      <a:cubicBezTo>
                        <a:pt x="1336316" y="935906"/>
                        <a:pt x="1340630" y="808645"/>
                        <a:pt x="1340630" y="681384"/>
                      </a:cubicBezTo>
                      <a:cubicBezTo>
                        <a:pt x="1340630" y="663049"/>
                        <a:pt x="1347101" y="620989"/>
                        <a:pt x="1343865" y="590791"/>
                      </a:cubicBezTo>
                      <a:close/>
                      <a:moveTo>
                        <a:pt x="739915" y="67727"/>
                      </a:moveTo>
                      <a:cubicBezTo>
                        <a:pt x="760407" y="65570"/>
                        <a:pt x="780898" y="69884"/>
                        <a:pt x="798153" y="82826"/>
                      </a:cubicBezTo>
                      <a:cubicBezTo>
                        <a:pt x="828351" y="106552"/>
                        <a:pt x="842371" y="147535"/>
                        <a:pt x="842371" y="184203"/>
                      </a:cubicBezTo>
                      <a:cubicBezTo>
                        <a:pt x="842371" y="244598"/>
                        <a:pt x="812174" y="300679"/>
                        <a:pt x="784133" y="352446"/>
                      </a:cubicBezTo>
                      <a:cubicBezTo>
                        <a:pt x="780898" y="357839"/>
                        <a:pt x="779819" y="363231"/>
                        <a:pt x="779819" y="368624"/>
                      </a:cubicBezTo>
                      <a:cubicBezTo>
                        <a:pt x="778741" y="371859"/>
                        <a:pt x="778741" y="375095"/>
                        <a:pt x="778741" y="378330"/>
                      </a:cubicBezTo>
                      <a:cubicBezTo>
                        <a:pt x="784133" y="424705"/>
                        <a:pt x="789525" y="471079"/>
                        <a:pt x="794918" y="518533"/>
                      </a:cubicBezTo>
                      <a:cubicBezTo>
                        <a:pt x="794918" y="518533"/>
                        <a:pt x="794918" y="518533"/>
                        <a:pt x="794918" y="518533"/>
                      </a:cubicBezTo>
                      <a:cubicBezTo>
                        <a:pt x="772270" y="517454"/>
                        <a:pt x="750700" y="516376"/>
                        <a:pt x="728052" y="516376"/>
                      </a:cubicBezTo>
                      <a:cubicBezTo>
                        <a:pt x="722660" y="471079"/>
                        <a:pt x="717267" y="424705"/>
                        <a:pt x="711875" y="379408"/>
                      </a:cubicBezTo>
                      <a:cubicBezTo>
                        <a:pt x="743151" y="321170"/>
                        <a:pt x="772270" y="259697"/>
                        <a:pt x="775505" y="191752"/>
                      </a:cubicBezTo>
                      <a:cubicBezTo>
                        <a:pt x="776584" y="148613"/>
                        <a:pt x="764720" y="103317"/>
                        <a:pt x="739915" y="67727"/>
                      </a:cubicBezTo>
                      <a:close/>
                      <a:moveTo>
                        <a:pt x="637459" y="201459"/>
                      </a:moveTo>
                      <a:cubicBezTo>
                        <a:pt x="639616" y="163712"/>
                        <a:pt x="652558" y="123808"/>
                        <a:pt x="679520" y="97924"/>
                      </a:cubicBezTo>
                      <a:cubicBezTo>
                        <a:pt x="698933" y="121651"/>
                        <a:pt x="708639" y="155084"/>
                        <a:pt x="708639" y="185282"/>
                      </a:cubicBezTo>
                      <a:cubicBezTo>
                        <a:pt x="708639" y="238127"/>
                        <a:pt x="684913" y="287737"/>
                        <a:pt x="660108" y="334112"/>
                      </a:cubicBezTo>
                      <a:cubicBezTo>
                        <a:pt x="646087" y="290973"/>
                        <a:pt x="634224" y="246755"/>
                        <a:pt x="637459" y="201459"/>
                      </a:cubicBezTo>
                      <a:close/>
                      <a:moveTo>
                        <a:pt x="652558" y="449510"/>
                      </a:moveTo>
                      <a:cubicBezTo>
                        <a:pt x="654715" y="471079"/>
                        <a:pt x="657951" y="492649"/>
                        <a:pt x="660108" y="515297"/>
                      </a:cubicBezTo>
                      <a:cubicBezTo>
                        <a:pt x="652558" y="515297"/>
                        <a:pt x="645009" y="515297"/>
                        <a:pt x="637459" y="515297"/>
                      </a:cubicBezTo>
                      <a:lnTo>
                        <a:pt x="637459" y="515297"/>
                      </a:lnTo>
                      <a:cubicBezTo>
                        <a:pt x="641774" y="492649"/>
                        <a:pt x="647166" y="471079"/>
                        <a:pt x="652558" y="449510"/>
                      </a:cubicBezTo>
                      <a:close/>
                      <a:moveTo>
                        <a:pt x="536082" y="363231"/>
                      </a:moveTo>
                      <a:cubicBezTo>
                        <a:pt x="517748" y="311464"/>
                        <a:pt x="500492" y="256461"/>
                        <a:pt x="502649" y="201459"/>
                      </a:cubicBezTo>
                      <a:cubicBezTo>
                        <a:pt x="504806" y="158320"/>
                        <a:pt x="520983" y="111945"/>
                        <a:pt x="557652" y="86061"/>
                      </a:cubicBezTo>
                      <a:cubicBezTo>
                        <a:pt x="574907" y="74198"/>
                        <a:pt x="596477" y="66648"/>
                        <a:pt x="616968" y="66648"/>
                      </a:cubicBezTo>
                      <a:cubicBezTo>
                        <a:pt x="616968" y="66648"/>
                        <a:pt x="616968" y="66648"/>
                        <a:pt x="616968" y="66648"/>
                      </a:cubicBezTo>
                      <a:cubicBezTo>
                        <a:pt x="597556" y="91454"/>
                        <a:pt x="583535" y="120573"/>
                        <a:pt x="575986" y="151849"/>
                      </a:cubicBezTo>
                      <a:cubicBezTo>
                        <a:pt x="558730" y="226264"/>
                        <a:pt x="577065" y="300679"/>
                        <a:pt x="600791" y="371859"/>
                      </a:cubicBezTo>
                      <a:cubicBezTo>
                        <a:pt x="600791" y="371859"/>
                        <a:pt x="600791" y="371859"/>
                        <a:pt x="600791" y="371859"/>
                      </a:cubicBezTo>
                      <a:cubicBezTo>
                        <a:pt x="588928" y="419312"/>
                        <a:pt x="578143" y="466766"/>
                        <a:pt x="566280" y="514219"/>
                      </a:cubicBezTo>
                      <a:cubicBezTo>
                        <a:pt x="544710" y="514219"/>
                        <a:pt x="523140" y="514219"/>
                        <a:pt x="501571" y="514219"/>
                      </a:cubicBezTo>
                      <a:cubicBezTo>
                        <a:pt x="511277" y="473236"/>
                        <a:pt x="520983" y="431176"/>
                        <a:pt x="530690" y="390193"/>
                      </a:cubicBezTo>
                      <a:cubicBezTo>
                        <a:pt x="530690" y="390193"/>
                        <a:pt x="530690" y="390193"/>
                        <a:pt x="530690" y="389115"/>
                      </a:cubicBezTo>
                      <a:cubicBezTo>
                        <a:pt x="537161" y="381565"/>
                        <a:pt x="539318" y="371859"/>
                        <a:pt x="536082" y="363231"/>
                      </a:cubicBezTo>
                      <a:close/>
                      <a:moveTo>
                        <a:pt x="363525" y="1096599"/>
                      </a:moveTo>
                      <a:cubicBezTo>
                        <a:pt x="353819" y="1096599"/>
                        <a:pt x="344112" y="1096599"/>
                        <a:pt x="334406" y="1095521"/>
                      </a:cubicBezTo>
                      <a:cubicBezTo>
                        <a:pt x="321464" y="1095521"/>
                        <a:pt x="308522" y="1094442"/>
                        <a:pt x="294502" y="1093364"/>
                      </a:cubicBezTo>
                      <a:cubicBezTo>
                        <a:pt x="223322" y="1090129"/>
                        <a:pt x="151064" y="1084736"/>
                        <a:pt x="79884" y="1078265"/>
                      </a:cubicBezTo>
                      <a:cubicBezTo>
                        <a:pt x="72334" y="915414"/>
                        <a:pt x="65864" y="752563"/>
                        <a:pt x="61550" y="588634"/>
                      </a:cubicBezTo>
                      <a:cubicBezTo>
                        <a:pt x="180183" y="578928"/>
                        <a:pt x="299894" y="573535"/>
                        <a:pt x="418527" y="571378"/>
                      </a:cubicBezTo>
                      <a:cubicBezTo>
                        <a:pt x="441176" y="571378"/>
                        <a:pt x="464902" y="570300"/>
                        <a:pt x="487550" y="570300"/>
                      </a:cubicBezTo>
                      <a:cubicBezTo>
                        <a:pt x="509120" y="570300"/>
                        <a:pt x="530690" y="570300"/>
                        <a:pt x="552259" y="570300"/>
                      </a:cubicBezTo>
                      <a:cubicBezTo>
                        <a:pt x="510198" y="746093"/>
                        <a:pt x="468138" y="921885"/>
                        <a:pt x="426077" y="1097678"/>
                      </a:cubicBezTo>
                      <a:cubicBezTo>
                        <a:pt x="406664" y="1097678"/>
                        <a:pt x="385094" y="1097678"/>
                        <a:pt x="363525" y="1096599"/>
                      </a:cubicBezTo>
                      <a:close/>
                      <a:moveTo>
                        <a:pt x="817566" y="1098756"/>
                      </a:moveTo>
                      <a:cubicBezTo>
                        <a:pt x="814331" y="1098756"/>
                        <a:pt x="811095" y="1098756"/>
                        <a:pt x="807860" y="1098756"/>
                      </a:cubicBezTo>
                      <a:cubicBezTo>
                        <a:pt x="785212" y="1098756"/>
                        <a:pt x="762563" y="1098756"/>
                        <a:pt x="740994" y="1098756"/>
                      </a:cubicBezTo>
                      <a:cubicBezTo>
                        <a:pt x="660108" y="1099835"/>
                        <a:pt x="579221" y="1099835"/>
                        <a:pt x="497257" y="1098756"/>
                      </a:cubicBezTo>
                      <a:cubicBezTo>
                        <a:pt x="539318" y="922964"/>
                        <a:pt x="581378" y="747171"/>
                        <a:pt x="623439" y="571378"/>
                      </a:cubicBezTo>
                      <a:cubicBezTo>
                        <a:pt x="637459" y="571378"/>
                        <a:pt x="652558" y="571378"/>
                        <a:pt x="666578" y="571378"/>
                      </a:cubicBezTo>
                      <a:cubicBezTo>
                        <a:pt x="689227" y="571378"/>
                        <a:pt x="711875" y="572457"/>
                        <a:pt x="733445" y="573535"/>
                      </a:cubicBezTo>
                      <a:cubicBezTo>
                        <a:pt x="756092" y="574614"/>
                        <a:pt x="777662" y="574614"/>
                        <a:pt x="800310" y="575692"/>
                      </a:cubicBezTo>
                      <a:lnTo>
                        <a:pt x="800310" y="575692"/>
                      </a:lnTo>
                      <a:cubicBezTo>
                        <a:pt x="821880" y="750406"/>
                        <a:pt x="846685" y="924042"/>
                        <a:pt x="873647" y="1098756"/>
                      </a:cubicBezTo>
                      <a:cubicBezTo>
                        <a:pt x="855313" y="1098756"/>
                        <a:pt x="836979" y="1098756"/>
                        <a:pt x="817566" y="1098756"/>
                      </a:cubicBezTo>
                      <a:close/>
                      <a:moveTo>
                        <a:pt x="1277000" y="1075030"/>
                      </a:moveTo>
                      <a:cubicBezTo>
                        <a:pt x="1205820" y="1086893"/>
                        <a:pt x="1133561" y="1091207"/>
                        <a:pt x="1061303" y="1093364"/>
                      </a:cubicBezTo>
                      <a:cubicBezTo>
                        <a:pt x="1021399" y="1095521"/>
                        <a:pt x="981496" y="1095521"/>
                        <a:pt x="941592" y="1096599"/>
                      </a:cubicBezTo>
                      <a:cubicBezTo>
                        <a:pt x="914629" y="924042"/>
                        <a:pt x="890903" y="751485"/>
                        <a:pt x="869333" y="577849"/>
                      </a:cubicBezTo>
                      <a:cubicBezTo>
                        <a:pt x="923257" y="580006"/>
                        <a:pt x="977181" y="583242"/>
                        <a:pt x="1032184" y="586477"/>
                      </a:cubicBezTo>
                      <a:cubicBezTo>
                        <a:pt x="1116306" y="591870"/>
                        <a:pt x="1200427" y="598340"/>
                        <a:pt x="1284549" y="605890"/>
                      </a:cubicBezTo>
                      <a:cubicBezTo>
                        <a:pt x="1284549" y="763348"/>
                        <a:pt x="1282392" y="919728"/>
                        <a:pt x="1277000" y="107503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78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F259260F-9C5A-FDF7-4A9F-053B8F2CC690}"/>
                </a:ext>
              </a:extLst>
            </p:cNvPr>
            <p:cNvSpPr txBox="1"/>
            <p:nvPr/>
          </p:nvSpPr>
          <p:spPr>
            <a:xfrm>
              <a:off x="2795774" y="2709471"/>
              <a:ext cx="72949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tập lại nội dung bài học</a:t>
              </a:r>
            </a:p>
            <a:p>
              <a:pPr algn="just"/>
              <a:r>
                <a:rPr lang="vi-VN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bài mới.</a:t>
              </a: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C18F7BDF-6C06-1AAA-89B4-B3C9AE40E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21" y="492439"/>
            <a:ext cx="8401016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D1AC8CF-7FAA-82D0-3519-0B49C8BF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419" y="1277369"/>
            <a:ext cx="10297036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7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A58745F-4EDE-03C1-477E-F8C7760FDF50}"/>
              </a:ext>
            </a:extLst>
          </p:cNvPr>
          <p:cNvSpPr txBox="1"/>
          <p:nvPr/>
        </p:nvSpPr>
        <p:spPr>
          <a:xfrm>
            <a:off x="2731137" y="2425304"/>
            <a:ext cx="6380702" cy="380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533A1670-F2DA-8E2B-1B31-BA0E824B2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19" y="498626"/>
            <a:ext cx="814496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5608C34D-4770-46D7-B511-7F2115EEE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74" y="1243394"/>
            <a:ext cx="5261304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e Little Finger _ featuring Noodle &amp; Pals _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10AD4DC3-C1CF-E0A1-5E5E-5CAE03E4B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08025"/>
            <a:ext cx="97536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05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E0BBCC0-0E03-B871-D463-143251FD0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328746"/>
            <a:ext cx="526130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B1D9666C-9AD7-95DB-2BB4-068018ADB9CD}"/>
              </a:ext>
            </a:extLst>
          </p:cNvPr>
          <p:cNvSpPr txBox="1"/>
          <p:nvPr/>
        </p:nvSpPr>
        <p:spPr>
          <a:xfrm>
            <a:off x="1750003" y="2549618"/>
            <a:ext cx="335220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8922DEA3-A92A-593C-0B04-25B4E393BD9C}"/>
              </a:ext>
            </a:extLst>
          </p:cNvPr>
          <p:cNvSpPr txBox="1"/>
          <p:nvPr/>
        </p:nvSpPr>
        <p:spPr>
          <a:xfrm>
            <a:off x="6504983" y="2549618"/>
            <a:ext cx="370005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EC95568-EA6D-0CAF-8B00-C62DEEE7F3AB}"/>
              </a:ext>
            </a:extLst>
          </p:cNvPr>
          <p:cNvSpPr txBox="1"/>
          <p:nvPr/>
        </p:nvSpPr>
        <p:spPr>
          <a:xfrm>
            <a:off x="1750003" y="491953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Nghe – </a:t>
            </a:r>
            <a:r>
              <a:rPr lang="en-US" sz="4000" dirty="0" err="1">
                <a:solidFill>
                  <a:srgbClr val="0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endParaRPr lang="vi-VN" sz="4000" dirty="0">
              <a:solidFill>
                <a:srgbClr val="0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0DAA93F2-7B5F-0740-E872-A8D091815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202" y="1199839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8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A821A0D2-16B5-68F2-B80F-652A53C02EA6}"/>
              </a:ext>
            </a:extLst>
          </p:cNvPr>
          <p:cNvGrpSpPr/>
          <p:nvPr/>
        </p:nvGrpSpPr>
        <p:grpSpPr>
          <a:xfrm>
            <a:off x="2812392" y="5422656"/>
            <a:ext cx="6567216" cy="1331613"/>
            <a:chOff x="5603897" y="3703709"/>
            <a:chExt cx="6567216" cy="1815881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xmlns="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703709"/>
              <a:ext cx="6567216" cy="1815881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xmlns="" id="{A779D069-DFBB-4F2B-203A-E83BE5BD2166}"/>
                </a:ext>
              </a:extLst>
            </p:cNvPr>
            <p:cNvSpPr txBox="1"/>
            <p:nvPr/>
          </p:nvSpPr>
          <p:spPr>
            <a:xfrm>
              <a:off x="5869847" y="4088429"/>
              <a:ext cx="6301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AC011762-9399-C986-EFB6-2650AD808261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2D8F87A-5093-CE6F-7671-F2446400218F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6849342A-0FE1-0425-DA44-076AF1C61449}"/>
              </a:ext>
            </a:extLst>
          </p:cNvPr>
          <p:cNvCxnSpPr/>
          <p:nvPr/>
        </p:nvCxnSpPr>
        <p:spPr>
          <a:xfrm>
            <a:off x="1859560" y="20878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74ACC0A0-B911-8D1E-B0FD-5CBF8ED95B04}"/>
              </a:ext>
            </a:extLst>
          </p:cNvPr>
          <p:cNvCxnSpPr/>
          <p:nvPr/>
        </p:nvCxnSpPr>
        <p:spPr>
          <a:xfrm>
            <a:off x="185432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945BAA-EFED-71A0-4767-960181C011B4}"/>
              </a:ext>
            </a:extLst>
          </p:cNvPr>
          <p:cNvCxnSpPr/>
          <p:nvPr/>
        </p:nvCxnSpPr>
        <p:spPr>
          <a:xfrm>
            <a:off x="1859560" y="2916182"/>
            <a:ext cx="252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1E508923-80FA-808C-8EBA-7F5BB9337B98}"/>
              </a:ext>
            </a:extLst>
          </p:cNvPr>
          <p:cNvCxnSpPr/>
          <p:nvPr/>
        </p:nvCxnSpPr>
        <p:spPr>
          <a:xfrm>
            <a:off x="1859560" y="333756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0E1A5ED6-8C43-0B8A-0CD2-E37630D06AA7}"/>
              </a:ext>
            </a:extLst>
          </p:cNvPr>
          <p:cNvCxnSpPr/>
          <p:nvPr/>
        </p:nvCxnSpPr>
        <p:spPr>
          <a:xfrm>
            <a:off x="1859560" y="376428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931EA1E7-64A2-7EBB-C21C-8BFA0973D334}"/>
              </a:ext>
            </a:extLst>
          </p:cNvPr>
          <p:cNvCxnSpPr/>
          <p:nvPr/>
        </p:nvCxnSpPr>
        <p:spPr>
          <a:xfrm>
            <a:off x="1859560" y="419100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xmlns="" id="{2B5C82F5-C93B-4C9F-D626-F389AEE79AA2}"/>
              </a:ext>
            </a:extLst>
          </p:cNvPr>
          <p:cNvCxnSpPr/>
          <p:nvPr/>
        </p:nvCxnSpPr>
        <p:spPr>
          <a:xfrm>
            <a:off x="6609200" y="2077720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xmlns="" id="{F0284B66-A97E-9112-1B24-E23872B9E5AB}"/>
              </a:ext>
            </a:extLst>
          </p:cNvPr>
          <p:cNvCxnSpPr/>
          <p:nvPr/>
        </p:nvCxnSpPr>
        <p:spPr>
          <a:xfrm>
            <a:off x="6609200" y="2499491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D54006B0-6161-9796-2261-749D11DD7959}"/>
              </a:ext>
            </a:extLst>
          </p:cNvPr>
          <p:cNvCxnSpPr/>
          <p:nvPr/>
        </p:nvCxnSpPr>
        <p:spPr>
          <a:xfrm>
            <a:off x="6609200" y="2921262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xmlns="" id="{2C31E999-4847-1176-28D8-D69D0F64DAC0}"/>
              </a:ext>
            </a:extLst>
          </p:cNvPr>
          <p:cNvCxnSpPr/>
          <p:nvPr/>
        </p:nvCxnSpPr>
        <p:spPr>
          <a:xfrm>
            <a:off x="6609200" y="3343033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E3FA9C2D-5470-A891-703E-0A4177E81AE5}"/>
              </a:ext>
            </a:extLst>
          </p:cNvPr>
          <p:cNvCxnSpPr/>
          <p:nvPr/>
        </p:nvCxnSpPr>
        <p:spPr>
          <a:xfrm>
            <a:off x="6609200" y="3764804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79F2C56E-B2E0-31AD-998D-2A4DA3924465}"/>
              </a:ext>
            </a:extLst>
          </p:cNvPr>
          <p:cNvCxnSpPr/>
          <p:nvPr/>
        </p:nvCxnSpPr>
        <p:spPr>
          <a:xfrm>
            <a:off x="6609200" y="4186575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xmlns="" id="{094610BC-4518-7FF0-BC7D-C812A705F737}"/>
              </a:ext>
            </a:extLst>
          </p:cNvPr>
          <p:cNvCxnSpPr/>
          <p:nvPr/>
        </p:nvCxnSpPr>
        <p:spPr>
          <a:xfrm>
            <a:off x="6609200" y="4608346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xmlns="" id="{9D0055C1-58BD-FB70-C3F5-3C75D32F6942}"/>
              </a:ext>
            </a:extLst>
          </p:cNvPr>
          <p:cNvCxnSpPr/>
          <p:nvPr/>
        </p:nvCxnSpPr>
        <p:spPr>
          <a:xfrm>
            <a:off x="6609200" y="5030117"/>
            <a:ext cx="216000" cy="0"/>
          </a:xfrm>
          <a:prstGeom prst="line">
            <a:avLst/>
          </a:prstGeom>
          <a:ln w="38100">
            <a:solidFill>
              <a:srgbClr val="3A81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C04A7670-D56B-98AE-8276-8B12E33A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77" y="427246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1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A821A0D2-16B5-68F2-B80F-652A53C02EA6}"/>
              </a:ext>
            </a:extLst>
          </p:cNvPr>
          <p:cNvGrpSpPr/>
          <p:nvPr/>
        </p:nvGrpSpPr>
        <p:grpSpPr>
          <a:xfrm>
            <a:off x="2220328" y="5328153"/>
            <a:ext cx="7751344" cy="1163550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xmlns="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xmlns="" id="{A779D069-DFBB-4F2B-203A-E83BE5BD2166}"/>
                </a:ext>
              </a:extLst>
            </p:cNvPr>
            <p:cNvSpPr txBox="1"/>
            <p:nvPr/>
          </p:nvSpPr>
          <p:spPr>
            <a:xfrm>
              <a:off x="5814798" y="4230851"/>
              <a:ext cx="54505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747AB9F-E0A1-36CD-5A1A-424180167BBA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3C9A99DC-690D-EEAD-6B08-31ED1BEC438F}"/>
              </a:ext>
            </a:extLst>
          </p:cNvPr>
          <p:cNvSpPr/>
          <p:nvPr/>
        </p:nvSpPr>
        <p:spPr>
          <a:xfrm>
            <a:off x="2348821" y="1761103"/>
            <a:ext cx="429104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00D3798C-A78A-73AF-D9AD-1D775DF7391D}"/>
              </a:ext>
            </a:extLst>
          </p:cNvPr>
          <p:cNvSpPr/>
          <p:nvPr/>
        </p:nvSpPr>
        <p:spPr>
          <a:xfrm>
            <a:off x="2861169" y="1761103"/>
            <a:ext cx="1004775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xmlns="" id="{BEF67F19-683D-7241-7FC3-D3574D0103B5}"/>
              </a:ext>
            </a:extLst>
          </p:cNvPr>
          <p:cNvSpPr/>
          <p:nvPr/>
        </p:nvSpPr>
        <p:spPr>
          <a:xfrm>
            <a:off x="3125166" y="2996425"/>
            <a:ext cx="590308" cy="33391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B9E691FF-31D8-ED71-C7CE-0EF27FFBA739}"/>
              </a:ext>
            </a:extLst>
          </p:cNvPr>
          <p:cNvSpPr/>
          <p:nvPr/>
        </p:nvSpPr>
        <p:spPr>
          <a:xfrm>
            <a:off x="3617090" y="3838502"/>
            <a:ext cx="827588" cy="393245"/>
          </a:xfrm>
          <a:prstGeom prst="rect">
            <a:avLst/>
          </a:prstGeom>
          <a:solidFill>
            <a:srgbClr val="3A811D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5999AA9-1125-637B-D0C7-CDB06EE0A517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CC7FCAE9-52F8-7DF9-DE3D-BDBDC361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A821A0D2-16B5-68F2-B80F-652A53C02EA6}"/>
              </a:ext>
            </a:extLst>
          </p:cNvPr>
          <p:cNvGrpSpPr/>
          <p:nvPr/>
        </p:nvGrpSpPr>
        <p:grpSpPr>
          <a:xfrm>
            <a:off x="986285" y="5403904"/>
            <a:ext cx="9622585" cy="955316"/>
            <a:chOff x="5603897" y="3895837"/>
            <a:chExt cx="5872372" cy="1623752"/>
          </a:xfrm>
        </p:grpSpPr>
        <p:pic>
          <p:nvPicPr>
            <p:cNvPr id="74" name="图片 2">
              <a:extLst>
                <a:ext uri="{FF2B5EF4-FFF2-40B4-BE49-F238E27FC236}">
                  <a16:creationId xmlns:a16="http://schemas.microsoft.com/office/drawing/2014/main" xmlns="" id="{0E220B1C-0058-8391-5BD1-50901E73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03897" y="3895837"/>
              <a:ext cx="5872372" cy="1623752"/>
            </a:xfrm>
            <a:prstGeom prst="rect">
              <a:avLst/>
            </a:prstGeom>
          </p:spPr>
        </p:pic>
        <p:sp>
          <p:nvSpPr>
            <p:cNvPr id="78" name="Hộp Văn bản 77">
              <a:extLst>
                <a:ext uri="{FF2B5EF4-FFF2-40B4-BE49-F238E27FC236}">
                  <a16:creationId xmlns:a16="http://schemas.microsoft.com/office/drawing/2014/main" xmlns="" id="{A779D069-DFBB-4F2B-203A-E83BE5BD2166}"/>
                </a:ext>
              </a:extLst>
            </p:cNvPr>
            <p:cNvSpPr txBox="1"/>
            <p:nvPr/>
          </p:nvSpPr>
          <p:spPr>
            <a:xfrm>
              <a:off x="5881365" y="4149988"/>
              <a:ext cx="5317435" cy="889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37C7B3A4-5D00-C037-8E11-312118A57E29}"/>
              </a:ext>
            </a:extLst>
          </p:cNvPr>
          <p:cNvSpPr txBox="1"/>
          <p:nvPr/>
        </p:nvSpPr>
        <p:spPr>
          <a:xfrm>
            <a:off x="6504983" y="1619978"/>
            <a:ext cx="3700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chơi im lặng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bác bồ nông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nhìn mênh mông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 như tượng đá.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bói cá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xuống cánh mềm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vụt bay lên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Đậu vào chỗ cũ.</a:t>
            </a:r>
          </a:p>
          <a:p>
            <a:pPr algn="just"/>
            <a:endParaRPr lang="vi-VN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5EC61962-5409-F9C4-94E0-CDA8011903FA}"/>
              </a:ext>
            </a:extLst>
          </p:cNvPr>
          <p:cNvSpPr txBox="1"/>
          <p:nvPr/>
        </p:nvSpPr>
        <p:spPr>
          <a:xfrm>
            <a:off x="1750003" y="1619978"/>
            <a:ext cx="3352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 tre quanh hồ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 ngày đón khách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đàn cò bạch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 cánh reo mừng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chợt tưng bừng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 đầy hoa trắng.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156E4912-028C-FCF2-5E47-FC073FECE362}"/>
              </a:ext>
            </a:extLst>
          </p:cNvPr>
          <p:cNvGrpSpPr/>
          <p:nvPr/>
        </p:nvGrpSpPr>
        <p:grpSpPr>
          <a:xfrm>
            <a:off x="986285" y="5403905"/>
            <a:ext cx="9843704" cy="1074212"/>
            <a:chOff x="1017827" y="4574539"/>
            <a:chExt cx="5735901" cy="1187307"/>
          </a:xfrm>
        </p:grpSpPr>
        <p:grpSp>
          <p:nvGrpSpPr>
            <p:cNvPr id="19" name="Đồ họa 19">
              <a:extLst>
                <a:ext uri="{FF2B5EF4-FFF2-40B4-BE49-F238E27FC236}">
                  <a16:creationId xmlns:a16="http://schemas.microsoft.com/office/drawing/2014/main" xmlns="" id="{2905DFC3-1082-362B-335B-3AC73CFEA85F}"/>
                </a:ext>
              </a:extLst>
            </p:cNvPr>
            <p:cNvGrpSpPr/>
            <p:nvPr/>
          </p:nvGrpSpPr>
          <p:grpSpPr>
            <a:xfrm>
              <a:off x="1017827" y="4574539"/>
              <a:ext cx="5735901" cy="1120840"/>
              <a:chOff x="5095875" y="2773679"/>
              <a:chExt cx="3589359" cy="1120840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10693DC2-557F-46FD-B28F-1FCE3B50BD08}"/>
                  </a:ext>
                </a:extLst>
              </p:cNvPr>
              <p:cNvSpPr/>
              <p:nvPr/>
            </p:nvSpPr>
            <p:spPr>
              <a:xfrm>
                <a:off x="5095875" y="2773679"/>
                <a:ext cx="3548404" cy="1112968"/>
              </a:xfrm>
              <a:custGeom>
                <a:avLst/>
                <a:gdLst>
                  <a:gd name="connsiteX0" fmla="*/ 588645 w 1989772"/>
                  <a:gd name="connsiteY0" fmla="*/ 1247775 h 1249679"/>
                  <a:gd name="connsiteX1" fmla="*/ 587693 w 1989772"/>
                  <a:gd name="connsiteY1" fmla="*/ 1247775 h 1249679"/>
                  <a:gd name="connsiteX2" fmla="*/ 570548 w 1989772"/>
                  <a:gd name="connsiteY2" fmla="*/ 1247775 h 1249679"/>
                  <a:gd name="connsiteX3" fmla="*/ 536258 w 1989772"/>
                  <a:gd name="connsiteY3" fmla="*/ 1247775 h 1249679"/>
                  <a:gd name="connsiteX4" fmla="*/ 526733 w 1989772"/>
                  <a:gd name="connsiteY4" fmla="*/ 1247775 h 1249679"/>
                  <a:gd name="connsiteX5" fmla="*/ 499110 w 1989772"/>
                  <a:gd name="connsiteY5" fmla="*/ 1248728 h 1249679"/>
                  <a:gd name="connsiteX6" fmla="*/ 497205 w 1989772"/>
                  <a:gd name="connsiteY6" fmla="*/ 1248728 h 1249679"/>
                  <a:gd name="connsiteX7" fmla="*/ 481965 w 1989772"/>
                  <a:gd name="connsiteY7" fmla="*/ 1248728 h 1249679"/>
                  <a:gd name="connsiteX8" fmla="*/ 474345 w 1989772"/>
                  <a:gd name="connsiteY8" fmla="*/ 1248728 h 1249679"/>
                  <a:gd name="connsiteX9" fmla="*/ 442913 w 1989772"/>
                  <a:gd name="connsiteY9" fmla="*/ 1247775 h 1249679"/>
                  <a:gd name="connsiteX10" fmla="*/ 439103 w 1989772"/>
                  <a:gd name="connsiteY10" fmla="*/ 1247775 h 1249679"/>
                  <a:gd name="connsiteX11" fmla="*/ 394335 w 1989772"/>
                  <a:gd name="connsiteY11" fmla="*/ 1247775 h 1249679"/>
                  <a:gd name="connsiteX12" fmla="*/ 391478 w 1989772"/>
                  <a:gd name="connsiteY12" fmla="*/ 1247775 h 1249679"/>
                  <a:gd name="connsiteX13" fmla="*/ 378143 w 1989772"/>
                  <a:gd name="connsiteY13" fmla="*/ 1247775 h 1249679"/>
                  <a:gd name="connsiteX14" fmla="*/ 334328 w 1989772"/>
                  <a:gd name="connsiteY14" fmla="*/ 1246823 h 1249679"/>
                  <a:gd name="connsiteX15" fmla="*/ 320040 w 1989772"/>
                  <a:gd name="connsiteY15" fmla="*/ 1246823 h 1249679"/>
                  <a:gd name="connsiteX16" fmla="*/ 319088 w 1989772"/>
                  <a:gd name="connsiteY16" fmla="*/ 1246823 h 1249679"/>
                  <a:gd name="connsiteX17" fmla="*/ 276225 w 1989772"/>
                  <a:gd name="connsiteY17" fmla="*/ 1245870 h 1249679"/>
                  <a:gd name="connsiteX18" fmla="*/ 256223 w 1989772"/>
                  <a:gd name="connsiteY18" fmla="*/ 1243965 h 1249679"/>
                  <a:gd name="connsiteX19" fmla="*/ 199073 w 1989772"/>
                  <a:gd name="connsiteY19" fmla="*/ 1242060 h 1249679"/>
                  <a:gd name="connsiteX20" fmla="*/ 198120 w 1989772"/>
                  <a:gd name="connsiteY20" fmla="*/ 1242060 h 1249679"/>
                  <a:gd name="connsiteX21" fmla="*/ 140970 w 1989772"/>
                  <a:gd name="connsiteY21" fmla="*/ 1239203 h 1249679"/>
                  <a:gd name="connsiteX22" fmla="*/ 85725 w 1989772"/>
                  <a:gd name="connsiteY22" fmla="*/ 1232535 h 1249679"/>
                  <a:gd name="connsiteX23" fmla="*/ 85725 w 1989772"/>
                  <a:gd name="connsiteY23" fmla="*/ 1232535 h 1249679"/>
                  <a:gd name="connsiteX24" fmla="*/ 85725 w 1989772"/>
                  <a:gd name="connsiteY24" fmla="*/ 1232535 h 1249679"/>
                  <a:gd name="connsiteX25" fmla="*/ 62865 w 1989772"/>
                  <a:gd name="connsiteY25" fmla="*/ 1230630 h 1249679"/>
                  <a:gd name="connsiteX26" fmla="*/ 47625 w 1989772"/>
                  <a:gd name="connsiteY26" fmla="*/ 1228725 h 1249679"/>
                  <a:gd name="connsiteX27" fmla="*/ 45720 w 1989772"/>
                  <a:gd name="connsiteY27" fmla="*/ 1228725 h 1249679"/>
                  <a:gd name="connsiteX28" fmla="*/ 28575 w 1989772"/>
                  <a:gd name="connsiteY28" fmla="*/ 1221105 h 1249679"/>
                  <a:gd name="connsiteX29" fmla="*/ 26670 w 1989772"/>
                  <a:gd name="connsiteY29" fmla="*/ 1215390 h 1249679"/>
                  <a:gd name="connsiteX30" fmla="*/ 21908 w 1989772"/>
                  <a:gd name="connsiteY30" fmla="*/ 1212533 h 1249679"/>
                  <a:gd name="connsiteX31" fmla="*/ 4763 w 1989772"/>
                  <a:gd name="connsiteY31" fmla="*/ 1188720 h 1249679"/>
                  <a:gd name="connsiteX32" fmla="*/ 1905 w 1989772"/>
                  <a:gd name="connsiteY32" fmla="*/ 1173480 h 1249679"/>
                  <a:gd name="connsiteX33" fmla="*/ 952 w 1989772"/>
                  <a:gd name="connsiteY33" fmla="*/ 1156335 h 1249679"/>
                  <a:gd name="connsiteX34" fmla="*/ 952 w 1989772"/>
                  <a:gd name="connsiteY34" fmla="*/ 1088708 h 1249679"/>
                  <a:gd name="connsiteX35" fmla="*/ 1905 w 1989772"/>
                  <a:gd name="connsiteY35" fmla="*/ 1074420 h 1249679"/>
                  <a:gd name="connsiteX36" fmla="*/ 1905 w 1989772"/>
                  <a:gd name="connsiteY36" fmla="*/ 1074420 h 1249679"/>
                  <a:gd name="connsiteX37" fmla="*/ 1905 w 1989772"/>
                  <a:gd name="connsiteY37" fmla="*/ 1073468 h 1249679"/>
                  <a:gd name="connsiteX38" fmla="*/ 1905 w 1989772"/>
                  <a:gd name="connsiteY38" fmla="*/ 1071563 h 1249679"/>
                  <a:gd name="connsiteX39" fmla="*/ 1905 w 1989772"/>
                  <a:gd name="connsiteY39" fmla="*/ 1071563 h 1249679"/>
                  <a:gd name="connsiteX40" fmla="*/ 2858 w 1989772"/>
                  <a:gd name="connsiteY40" fmla="*/ 1052513 h 1249679"/>
                  <a:gd name="connsiteX41" fmla="*/ 2858 w 1989772"/>
                  <a:gd name="connsiteY41" fmla="*/ 1052513 h 1249679"/>
                  <a:gd name="connsiteX42" fmla="*/ 3810 w 1989772"/>
                  <a:gd name="connsiteY42" fmla="*/ 1043940 h 1249679"/>
                  <a:gd name="connsiteX43" fmla="*/ 3810 w 1989772"/>
                  <a:gd name="connsiteY43" fmla="*/ 1041083 h 1249679"/>
                  <a:gd name="connsiteX44" fmla="*/ 3810 w 1989772"/>
                  <a:gd name="connsiteY44" fmla="*/ 1000125 h 1249679"/>
                  <a:gd name="connsiteX45" fmla="*/ 5715 w 1989772"/>
                  <a:gd name="connsiteY45" fmla="*/ 926783 h 1249679"/>
                  <a:gd name="connsiteX46" fmla="*/ 6667 w 1989772"/>
                  <a:gd name="connsiteY46" fmla="*/ 908685 h 1249679"/>
                  <a:gd name="connsiteX47" fmla="*/ 6667 w 1989772"/>
                  <a:gd name="connsiteY47" fmla="*/ 899160 h 1249679"/>
                  <a:gd name="connsiteX48" fmla="*/ 6667 w 1989772"/>
                  <a:gd name="connsiteY48" fmla="*/ 899160 h 1249679"/>
                  <a:gd name="connsiteX49" fmla="*/ 6667 w 1989772"/>
                  <a:gd name="connsiteY49" fmla="*/ 899160 h 1249679"/>
                  <a:gd name="connsiteX50" fmla="*/ 6667 w 1989772"/>
                  <a:gd name="connsiteY50" fmla="*/ 898208 h 1249679"/>
                  <a:gd name="connsiteX51" fmla="*/ 6667 w 1989772"/>
                  <a:gd name="connsiteY51" fmla="*/ 893445 h 1249679"/>
                  <a:gd name="connsiteX52" fmla="*/ 6667 w 1989772"/>
                  <a:gd name="connsiteY52" fmla="*/ 892493 h 1249679"/>
                  <a:gd name="connsiteX53" fmla="*/ 7620 w 1989772"/>
                  <a:gd name="connsiteY53" fmla="*/ 886778 h 1249679"/>
                  <a:gd name="connsiteX54" fmla="*/ 8573 w 1989772"/>
                  <a:gd name="connsiteY54" fmla="*/ 883920 h 1249679"/>
                  <a:gd name="connsiteX55" fmla="*/ 8573 w 1989772"/>
                  <a:gd name="connsiteY55" fmla="*/ 882015 h 1249679"/>
                  <a:gd name="connsiteX56" fmla="*/ 8573 w 1989772"/>
                  <a:gd name="connsiteY56" fmla="*/ 880110 h 1249679"/>
                  <a:gd name="connsiteX57" fmla="*/ 3810 w 1989772"/>
                  <a:gd name="connsiteY57" fmla="*/ 869633 h 1249679"/>
                  <a:gd name="connsiteX58" fmla="*/ 3810 w 1989772"/>
                  <a:gd name="connsiteY58" fmla="*/ 820103 h 1249679"/>
                  <a:gd name="connsiteX59" fmla="*/ 3810 w 1989772"/>
                  <a:gd name="connsiteY59" fmla="*/ 796290 h 1249679"/>
                  <a:gd name="connsiteX60" fmla="*/ 2858 w 1989772"/>
                  <a:gd name="connsiteY60" fmla="*/ 723900 h 1249679"/>
                  <a:gd name="connsiteX61" fmla="*/ 4763 w 1989772"/>
                  <a:gd name="connsiteY61" fmla="*/ 579120 h 1249679"/>
                  <a:gd name="connsiteX62" fmla="*/ 4763 w 1989772"/>
                  <a:gd name="connsiteY62" fmla="*/ 576263 h 1249679"/>
                  <a:gd name="connsiteX63" fmla="*/ 4763 w 1989772"/>
                  <a:gd name="connsiteY63" fmla="*/ 573405 h 1249679"/>
                  <a:gd name="connsiteX64" fmla="*/ 4763 w 1989772"/>
                  <a:gd name="connsiteY64" fmla="*/ 571500 h 1249679"/>
                  <a:gd name="connsiteX65" fmla="*/ 4763 w 1989772"/>
                  <a:gd name="connsiteY65" fmla="*/ 569595 h 1249679"/>
                  <a:gd name="connsiteX66" fmla="*/ 5715 w 1989772"/>
                  <a:gd name="connsiteY66" fmla="*/ 500063 h 1249679"/>
                  <a:gd name="connsiteX67" fmla="*/ 5715 w 1989772"/>
                  <a:gd name="connsiteY67" fmla="*/ 419100 h 1249679"/>
                  <a:gd name="connsiteX68" fmla="*/ 5715 w 1989772"/>
                  <a:gd name="connsiteY68" fmla="*/ 418148 h 1249679"/>
                  <a:gd name="connsiteX69" fmla="*/ 5715 w 1989772"/>
                  <a:gd name="connsiteY69" fmla="*/ 418148 h 1249679"/>
                  <a:gd name="connsiteX70" fmla="*/ 1905 w 1989772"/>
                  <a:gd name="connsiteY70" fmla="*/ 403860 h 1249679"/>
                  <a:gd name="connsiteX71" fmla="*/ 952 w 1989772"/>
                  <a:gd name="connsiteY71" fmla="*/ 395288 h 1249679"/>
                  <a:gd name="connsiteX72" fmla="*/ 952 w 1989772"/>
                  <a:gd name="connsiteY72" fmla="*/ 392430 h 1249679"/>
                  <a:gd name="connsiteX73" fmla="*/ 0 w 1989772"/>
                  <a:gd name="connsiteY73" fmla="*/ 374333 h 1249679"/>
                  <a:gd name="connsiteX74" fmla="*/ 0 w 1989772"/>
                  <a:gd name="connsiteY74" fmla="*/ 337185 h 1249679"/>
                  <a:gd name="connsiteX75" fmla="*/ 952 w 1989772"/>
                  <a:gd name="connsiteY75" fmla="*/ 300990 h 1249679"/>
                  <a:gd name="connsiteX76" fmla="*/ 952 w 1989772"/>
                  <a:gd name="connsiteY76" fmla="*/ 300038 h 1249679"/>
                  <a:gd name="connsiteX77" fmla="*/ 1905 w 1989772"/>
                  <a:gd name="connsiteY77" fmla="*/ 263843 h 1249679"/>
                  <a:gd name="connsiteX78" fmla="*/ 952 w 1989772"/>
                  <a:gd name="connsiteY78" fmla="*/ 193358 h 1249679"/>
                  <a:gd name="connsiteX79" fmla="*/ 952 w 1989772"/>
                  <a:gd name="connsiteY79" fmla="*/ 159068 h 1249679"/>
                  <a:gd name="connsiteX80" fmla="*/ 952 w 1989772"/>
                  <a:gd name="connsiteY80" fmla="*/ 142875 h 1249679"/>
                  <a:gd name="connsiteX81" fmla="*/ 952 w 1989772"/>
                  <a:gd name="connsiteY81" fmla="*/ 141923 h 1249679"/>
                  <a:gd name="connsiteX82" fmla="*/ 952 w 1989772"/>
                  <a:gd name="connsiteY82" fmla="*/ 139065 h 1249679"/>
                  <a:gd name="connsiteX83" fmla="*/ 952 w 1989772"/>
                  <a:gd name="connsiteY83" fmla="*/ 136208 h 1249679"/>
                  <a:gd name="connsiteX84" fmla="*/ 1905 w 1989772"/>
                  <a:gd name="connsiteY84" fmla="*/ 111443 h 1249679"/>
                  <a:gd name="connsiteX85" fmla="*/ 2858 w 1989772"/>
                  <a:gd name="connsiteY85" fmla="*/ 93345 h 1249679"/>
                  <a:gd name="connsiteX86" fmla="*/ 3810 w 1989772"/>
                  <a:gd name="connsiteY86" fmla="*/ 85725 h 1249679"/>
                  <a:gd name="connsiteX87" fmla="*/ 3810 w 1989772"/>
                  <a:gd name="connsiteY87" fmla="*/ 85725 h 1249679"/>
                  <a:gd name="connsiteX88" fmla="*/ 4763 w 1989772"/>
                  <a:gd name="connsiteY88" fmla="*/ 80010 h 1249679"/>
                  <a:gd name="connsiteX89" fmla="*/ 10477 w 1989772"/>
                  <a:gd name="connsiteY89" fmla="*/ 69533 h 1249679"/>
                  <a:gd name="connsiteX90" fmla="*/ 11430 w 1989772"/>
                  <a:gd name="connsiteY90" fmla="*/ 68580 h 1249679"/>
                  <a:gd name="connsiteX91" fmla="*/ 12383 w 1989772"/>
                  <a:gd name="connsiteY91" fmla="*/ 63818 h 1249679"/>
                  <a:gd name="connsiteX92" fmla="*/ 15240 w 1989772"/>
                  <a:gd name="connsiteY92" fmla="*/ 57150 h 1249679"/>
                  <a:gd name="connsiteX93" fmla="*/ 16192 w 1989772"/>
                  <a:gd name="connsiteY93" fmla="*/ 55245 h 1249679"/>
                  <a:gd name="connsiteX94" fmla="*/ 16192 w 1989772"/>
                  <a:gd name="connsiteY94" fmla="*/ 54293 h 1249679"/>
                  <a:gd name="connsiteX95" fmla="*/ 19050 w 1989772"/>
                  <a:gd name="connsiteY95" fmla="*/ 39053 h 1249679"/>
                  <a:gd name="connsiteX96" fmla="*/ 31433 w 1989772"/>
                  <a:gd name="connsiteY96" fmla="*/ 32385 h 1249679"/>
                  <a:gd name="connsiteX97" fmla="*/ 39053 w 1989772"/>
                  <a:gd name="connsiteY97" fmla="*/ 29528 h 1249679"/>
                  <a:gd name="connsiteX98" fmla="*/ 55245 w 1989772"/>
                  <a:gd name="connsiteY98" fmla="*/ 25718 h 1249679"/>
                  <a:gd name="connsiteX99" fmla="*/ 71438 w 1989772"/>
                  <a:gd name="connsiteY99" fmla="*/ 22860 h 1249679"/>
                  <a:gd name="connsiteX100" fmla="*/ 87630 w 1989772"/>
                  <a:gd name="connsiteY100" fmla="*/ 20955 h 1249679"/>
                  <a:gd name="connsiteX101" fmla="*/ 103823 w 1989772"/>
                  <a:gd name="connsiteY101" fmla="*/ 20003 h 1249679"/>
                  <a:gd name="connsiteX102" fmla="*/ 106680 w 1989772"/>
                  <a:gd name="connsiteY102" fmla="*/ 20003 h 1249679"/>
                  <a:gd name="connsiteX103" fmla="*/ 107633 w 1989772"/>
                  <a:gd name="connsiteY103" fmla="*/ 20003 h 1249679"/>
                  <a:gd name="connsiteX104" fmla="*/ 107633 w 1989772"/>
                  <a:gd name="connsiteY104" fmla="*/ 20003 h 1249679"/>
                  <a:gd name="connsiteX105" fmla="*/ 119063 w 1989772"/>
                  <a:gd name="connsiteY105" fmla="*/ 19050 h 1249679"/>
                  <a:gd name="connsiteX106" fmla="*/ 120968 w 1989772"/>
                  <a:gd name="connsiteY106" fmla="*/ 19050 h 1249679"/>
                  <a:gd name="connsiteX107" fmla="*/ 139065 w 1989772"/>
                  <a:gd name="connsiteY107" fmla="*/ 20003 h 1249679"/>
                  <a:gd name="connsiteX108" fmla="*/ 140018 w 1989772"/>
                  <a:gd name="connsiteY108" fmla="*/ 20003 h 1249679"/>
                  <a:gd name="connsiteX109" fmla="*/ 148590 w 1989772"/>
                  <a:gd name="connsiteY109" fmla="*/ 20955 h 1249679"/>
                  <a:gd name="connsiteX110" fmla="*/ 153353 w 1989772"/>
                  <a:gd name="connsiteY110" fmla="*/ 20003 h 1249679"/>
                  <a:gd name="connsiteX111" fmla="*/ 162878 w 1989772"/>
                  <a:gd name="connsiteY111" fmla="*/ 20003 h 1249679"/>
                  <a:gd name="connsiteX112" fmla="*/ 179070 w 1989772"/>
                  <a:gd name="connsiteY112" fmla="*/ 20955 h 1249679"/>
                  <a:gd name="connsiteX113" fmla="*/ 180975 w 1989772"/>
                  <a:gd name="connsiteY113" fmla="*/ 20955 h 1249679"/>
                  <a:gd name="connsiteX114" fmla="*/ 191453 w 1989772"/>
                  <a:gd name="connsiteY114" fmla="*/ 20955 h 1249679"/>
                  <a:gd name="connsiteX115" fmla="*/ 204788 w 1989772"/>
                  <a:gd name="connsiteY115" fmla="*/ 20955 h 1249679"/>
                  <a:gd name="connsiteX116" fmla="*/ 211455 w 1989772"/>
                  <a:gd name="connsiteY116" fmla="*/ 20955 h 1249679"/>
                  <a:gd name="connsiteX117" fmla="*/ 239078 w 1989772"/>
                  <a:gd name="connsiteY117" fmla="*/ 20003 h 1249679"/>
                  <a:gd name="connsiteX118" fmla="*/ 240983 w 1989772"/>
                  <a:gd name="connsiteY118" fmla="*/ 20003 h 1249679"/>
                  <a:gd name="connsiteX119" fmla="*/ 245745 w 1989772"/>
                  <a:gd name="connsiteY119" fmla="*/ 20003 h 1249679"/>
                  <a:gd name="connsiteX120" fmla="*/ 266700 w 1989772"/>
                  <a:gd name="connsiteY120" fmla="*/ 20003 h 1249679"/>
                  <a:gd name="connsiteX121" fmla="*/ 280988 w 1989772"/>
                  <a:gd name="connsiteY121" fmla="*/ 20003 h 1249679"/>
                  <a:gd name="connsiteX122" fmla="*/ 287655 w 1989772"/>
                  <a:gd name="connsiteY122" fmla="*/ 18098 h 1249679"/>
                  <a:gd name="connsiteX123" fmla="*/ 297180 w 1989772"/>
                  <a:gd name="connsiteY123" fmla="*/ 18098 h 1249679"/>
                  <a:gd name="connsiteX124" fmla="*/ 298133 w 1989772"/>
                  <a:gd name="connsiteY124" fmla="*/ 18098 h 1249679"/>
                  <a:gd name="connsiteX125" fmla="*/ 311468 w 1989772"/>
                  <a:gd name="connsiteY125" fmla="*/ 18098 h 1249679"/>
                  <a:gd name="connsiteX126" fmla="*/ 336233 w 1989772"/>
                  <a:gd name="connsiteY126" fmla="*/ 18098 h 1249679"/>
                  <a:gd name="connsiteX127" fmla="*/ 367665 w 1989772"/>
                  <a:gd name="connsiteY127" fmla="*/ 17145 h 1249679"/>
                  <a:gd name="connsiteX128" fmla="*/ 381953 w 1989772"/>
                  <a:gd name="connsiteY128" fmla="*/ 16193 h 1249679"/>
                  <a:gd name="connsiteX129" fmla="*/ 389573 w 1989772"/>
                  <a:gd name="connsiteY129" fmla="*/ 16193 h 1249679"/>
                  <a:gd name="connsiteX130" fmla="*/ 395288 w 1989772"/>
                  <a:gd name="connsiteY130" fmla="*/ 16193 h 1249679"/>
                  <a:gd name="connsiteX131" fmla="*/ 428625 w 1989772"/>
                  <a:gd name="connsiteY131" fmla="*/ 12383 h 1249679"/>
                  <a:gd name="connsiteX132" fmla="*/ 464820 w 1989772"/>
                  <a:gd name="connsiteY132" fmla="*/ 11430 h 1249679"/>
                  <a:gd name="connsiteX133" fmla="*/ 474345 w 1989772"/>
                  <a:gd name="connsiteY133" fmla="*/ 11430 h 1249679"/>
                  <a:gd name="connsiteX134" fmla="*/ 517208 w 1989772"/>
                  <a:gd name="connsiteY134" fmla="*/ 10478 h 1249679"/>
                  <a:gd name="connsiteX135" fmla="*/ 543878 w 1989772"/>
                  <a:gd name="connsiteY135" fmla="*/ 9525 h 1249679"/>
                  <a:gd name="connsiteX136" fmla="*/ 565785 w 1989772"/>
                  <a:gd name="connsiteY136" fmla="*/ 9525 h 1249679"/>
                  <a:gd name="connsiteX137" fmla="*/ 586740 w 1989772"/>
                  <a:gd name="connsiteY137" fmla="*/ 9525 h 1249679"/>
                  <a:gd name="connsiteX138" fmla="*/ 665798 w 1989772"/>
                  <a:gd name="connsiteY138" fmla="*/ 10478 h 1249679"/>
                  <a:gd name="connsiteX139" fmla="*/ 721043 w 1989772"/>
                  <a:gd name="connsiteY139" fmla="*/ 12383 h 1249679"/>
                  <a:gd name="connsiteX140" fmla="*/ 721995 w 1989772"/>
                  <a:gd name="connsiteY140" fmla="*/ 12383 h 1249679"/>
                  <a:gd name="connsiteX141" fmla="*/ 766763 w 1989772"/>
                  <a:gd name="connsiteY141" fmla="*/ 14288 h 1249679"/>
                  <a:gd name="connsiteX142" fmla="*/ 864870 w 1989772"/>
                  <a:gd name="connsiteY142" fmla="*/ 16193 h 1249679"/>
                  <a:gd name="connsiteX143" fmla="*/ 870585 w 1989772"/>
                  <a:gd name="connsiteY143" fmla="*/ 16193 h 1249679"/>
                  <a:gd name="connsiteX144" fmla="*/ 916305 w 1989772"/>
                  <a:gd name="connsiteY144" fmla="*/ 15240 h 1249679"/>
                  <a:gd name="connsiteX145" fmla="*/ 940118 w 1989772"/>
                  <a:gd name="connsiteY145" fmla="*/ 14288 h 1249679"/>
                  <a:gd name="connsiteX146" fmla="*/ 966788 w 1989772"/>
                  <a:gd name="connsiteY146" fmla="*/ 13335 h 1249679"/>
                  <a:gd name="connsiteX147" fmla="*/ 996315 w 1989772"/>
                  <a:gd name="connsiteY147" fmla="*/ 11430 h 1249679"/>
                  <a:gd name="connsiteX148" fmla="*/ 998220 w 1989772"/>
                  <a:gd name="connsiteY148" fmla="*/ 11430 h 1249679"/>
                  <a:gd name="connsiteX149" fmla="*/ 1014413 w 1989772"/>
                  <a:gd name="connsiteY149" fmla="*/ 10478 h 1249679"/>
                  <a:gd name="connsiteX150" fmla="*/ 1062038 w 1989772"/>
                  <a:gd name="connsiteY150" fmla="*/ 7620 h 1249679"/>
                  <a:gd name="connsiteX151" fmla="*/ 1071563 w 1989772"/>
                  <a:gd name="connsiteY151" fmla="*/ 7620 h 1249679"/>
                  <a:gd name="connsiteX152" fmla="*/ 1076325 w 1989772"/>
                  <a:gd name="connsiteY152" fmla="*/ 7620 h 1249679"/>
                  <a:gd name="connsiteX153" fmla="*/ 1110615 w 1989772"/>
                  <a:gd name="connsiteY153" fmla="*/ 5715 h 1249679"/>
                  <a:gd name="connsiteX154" fmla="*/ 1144905 w 1989772"/>
                  <a:gd name="connsiteY154" fmla="*/ 4763 h 1249679"/>
                  <a:gd name="connsiteX155" fmla="*/ 1144905 w 1989772"/>
                  <a:gd name="connsiteY155" fmla="*/ 4763 h 1249679"/>
                  <a:gd name="connsiteX156" fmla="*/ 1158240 w 1989772"/>
                  <a:gd name="connsiteY156" fmla="*/ 4763 h 1249679"/>
                  <a:gd name="connsiteX157" fmla="*/ 1212533 w 1989772"/>
                  <a:gd name="connsiteY157" fmla="*/ 2858 h 1249679"/>
                  <a:gd name="connsiteX158" fmla="*/ 1255395 w 1989772"/>
                  <a:gd name="connsiteY158" fmla="*/ 1905 h 1249679"/>
                  <a:gd name="connsiteX159" fmla="*/ 1335405 w 1989772"/>
                  <a:gd name="connsiteY159" fmla="*/ 953 h 1249679"/>
                  <a:gd name="connsiteX160" fmla="*/ 1336358 w 1989772"/>
                  <a:gd name="connsiteY160" fmla="*/ 953 h 1249679"/>
                  <a:gd name="connsiteX161" fmla="*/ 1361123 w 1989772"/>
                  <a:gd name="connsiteY161" fmla="*/ 953 h 1249679"/>
                  <a:gd name="connsiteX162" fmla="*/ 1454468 w 1989772"/>
                  <a:gd name="connsiteY162" fmla="*/ 0 h 1249679"/>
                  <a:gd name="connsiteX163" fmla="*/ 1458278 w 1989772"/>
                  <a:gd name="connsiteY163" fmla="*/ 0 h 1249679"/>
                  <a:gd name="connsiteX164" fmla="*/ 1496378 w 1989772"/>
                  <a:gd name="connsiteY164" fmla="*/ 0 h 1249679"/>
                  <a:gd name="connsiteX165" fmla="*/ 1503045 w 1989772"/>
                  <a:gd name="connsiteY165" fmla="*/ 0 h 1249679"/>
                  <a:gd name="connsiteX166" fmla="*/ 1551623 w 1989772"/>
                  <a:gd name="connsiteY166" fmla="*/ 953 h 1249679"/>
                  <a:gd name="connsiteX167" fmla="*/ 1602105 w 1989772"/>
                  <a:gd name="connsiteY167" fmla="*/ 1905 h 1249679"/>
                  <a:gd name="connsiteX168" fmla="*/ 1603058 w 1989772"/>
                  <a:gd name="connsiteY168" fmla="*/ 1905 h 1249679"/>
                  <a:gd name="connsiteX169" fmla="*/ 1647825 w 1989772"/>
                  <a:gd name="connsiteY169" fmla="*/ 1905 h 1249679"/>
                  <a:gd name="connsiteX170" fmla="*/ 1674495 w 1989772"/>
                  <a:gd name="connsiteY170" fmla="*/ 1905 h 1249679"/>
                  <a:gd name="connsiteX171" fmla="*/ 1694498 w 1989772"/>
                  <a:gd name="connsiteY171" fmla="*/ 1905 h 1249679"/>
                  <a:gd name="connsiteX172" fmla="*/ 1716405 w 1989772"/>
                  <a:gd name="connsiteY172" fmla="*/ 953 h 1249679"/>
                  <a:gd name="connsiteX173" fmla="*/ 1718310 w 1989772"/>
                  <a:gd name="connsiteY173" fmla="*/ 953 h 1249679"/>
                  <a:gd name="connsiteX174" fmla="*/ 1742123 w 1989772"/>
                  <a:gd name="connsiteY174" fmla="*/ 0 h 1249679"/>
                  <a:gd name="connsiteX175" fmla="*/ 1756410 w 1989772"/>
                  <a:gd name="connsiteY175" fmla="*/ 0 h 1249679"/>
                  <a:gd name="connsiteX176" fmla="*/ 1757363 w 1989772"/>
                  <a:gd name="connsiteY176" fmla="*/ 0 h 1249679"/>
                  <a:gd name="connsiteX177" fmla="*/ 1784985 w 1989772"/>
                  <a:gd name="connsiteY177" fmla="*/ 0 h 1249679"/>
                  <a:gd name="connsiteX178" fmla="*/ 1790700 w 1989772"/>
                  <a:gd name="connsiteY178" fmla="*/ 0 h 1249679"/>
                  <a:gd name="connsiteX179" fmla="*/ 1813560 w 1989772"/>
                  <a:gd name="connsiteY179" fmla="*/ 953 h 1249679"/>
                  <a:gd name="connsiteX180" fmla="*/ 1813560 w 1989772"/>
                  <a:gd name="connsiteY180" fmla="*/ 953 h 1249679"/>
                  <a:gd name="connsiteX181" fmla="*/ 1839278 w 1989772"/>
                  <a:gd name="connsiteY181" fmla="*/ 1905 h 1249679"/>
                  <a:gd name="connsiteX182" fmla="*/ 1840230 w 1989772"/>
                  <a:gd name="connsiteY182" fmla="*/ 1905 h 1249679"/>
                  <a:gd name="connsiteX183" fmla="*/ 1857375 w 1989772"/>
                  <a:gd name="connsiteY183" fmla="*/ 953 h 1249679"/>
                  <a:gd name="connsiteX184" fmla="*/ 1857375 w 1989772"/>
                  <a:gd name="connsiteY184" fmla="*/ 953 h 1249679"/>
                  <a:gd name="connsiteX185" fmla="*/ 1868805 w 1989772"/>
                  <a:gd name="connsiteY185" fmla="*/ 0 h 1249679"/>
                  <a:gd name="connsiteX186" fmla="*/ 1870710 w 1989772"/>
                  <a:gd name="connsiteY186" fmla="*/ 0 h 1249679"/>
                  <a:gd name="connsiteX187" fmla="*/ 1879283 w 1989772"/>
                  <a:gd name="connsiteY187" fmla="*/ 0 h 1249679"/>
                  <a:gd name="connsiteX188" fmla="*/ 1881188 w 1989772"/>
                  <a:gd name="connsiteY188" fmla="*/ 0 h 1249679"/>
                  <a:gd name="connsiteX189" fmla="*/ 1895475 w 1989772"/>
                  <a:gd name="connsiteY189" fmla="*/ 953 h 1249679"/>
                  <a:gd name="connsiteX190" fmla="*/ 1924050 w 1989772"/>
                  <a:gd name="connsiteY190" fmla="*/ 4763 h 1249679"/>
                  <a:gd name="connsiteX191" fmla="*/ 1937385 w 1989772"/>
                  <a:gd name="connsiteY191" fmla="*/ 8573 h 1249679"/>
                  <a:gd name="connsiteX192" fmla="*/ 1941195 w 1989772"/>
                  <a:gd name="connsiteY192" fmla="*/ 9525 h 1249679"/>
                  <a:gd name="connsiteX193" fmla="*/ 1944053 w 1989772"/>
                  <a:gd name="connsiteY193" fmla="*/ 9525 h 1249679"/>
                  <a:gd name="connsiteX194" fmla="*/ 1952625 w 1989772"/>
                  <a:gd name="connsiteY194" fmla="*/ 13335 h 1249679"/>
                  <a:gd name="connsiteX195" fmla="*/ 1961198 w 1989772"/>
                  <a:gd name="connsiteY195" fmla="*/ 25718 h 1249679"/>
                  <a:gd name="connsiteX196" fmla="*/ 1961198 w 1989772"/>
                  <a:gd name="connsiteY196" fmla="*/ 30480 h 1249679"/>
                  <a:gd name="connsiteX197" fmla="*/ 1969770 w 1989772"/>
                  <a:gd name="connsiteY197" fmla="*/ 40005 h 1249679"/>
                  <a:gd name="connsiteX198" fmla="*/ 1982153 w 1989772"/>
                  <a:gd name="connsiteY198" fmla="*/ 75248 h 1249679"/>
                  <a:gd name="connsiteX199" fmla="*/ 1984058 w 1989772"/>
                  <a:gd name="connsiteY199" fmla="*/ 103823 h 1249679"/>
                  <a:gd name="connsiteX200" fmla="*/ 1984058 w 1989772"/>
                  <a:gd name="connsiteY200" fmla="*/ 109538 h 1249679"/>
                  <a:gd name="connsiteX201" fmla="*/ 1985963 w 1989772"/>
                  <a:gd name="connsiteY201" fmla="*/ 132398 h 1249679"/>
                  <a:gd name="connsiteX202" fmla="*/ 1986915 w 1989772"/>
                  <a:gd name="connsiteY202" fmla="*/ 140970 h 1249679"/>
                  <a:gd name="connsiteX203" fmla="*/ 1989773 w 1989772"/>
                  <a:gd name="connsiteY203" fmla="*/ 210503 h 1249679"/>
                  <a:gd name="connsiteX204" fmla="*/ 1985963 w 1989772"/>
                  <a:gd name="connsiteY204" fmla="*/ 276225 h 1249679"/>
                  <a:gd name="connsiteX205" fmla="*/ 1985010 w 1989772"/>
                  <a:gd name="connsiteY205" fmla="*/ 283845 h 1249679"/>
                  <a:gd name="connsiteX206" fmla="*/ 1985010 w 1989772"/>
                  <a:gd name="connsiteY206" fmla="*/ 286703 h 1249679"/>
                  <a:gd name="connsiteX207" fmla="*/ 1982153 w 1989772"/>
                  <a:gd name="connsiteY207" fmla="*/ 300990 h 1249679"/>
                  <a:gd name="connsiteX208" fmla="*/ 1981200 w 1989772"/>
                  <a:gd name="connsiteY208" fmla="*/ 302895 h 1249679"/>
                  <a:gd name="connsiteX209" fmla="*/ 1981200 w 1989772"/>
                  <a:gd name="connsiteY209" fmla="*/ 316230 h 1249679"/>
                  <a:gd name="connsiteX210" fmla="*/ 1981200 w 1989772"/>
                  <a:gd name="connsiteY210" fmla="*/ 316230 h 1249679"/>
                  <a:gd name="connsiteX211" fmla="*/ 1981200 w 1989772"/>
                  <a:gd name="connsiteY211" fmla="*/ 316230 h 1249679"/>
                  <a:gd name="connsiteX212" fmla="*/ 1982153 w 1989772"/>
                  <a:gd name="connsiteY212" fmla="*/ 390525 h 1249679"/>
                  <a:gd name="connsiteX213" fmla="*/ 1982153 w 1989772"/>
                  <a:gd name="connsiteY213" fmla="*/ 413385 h 1249679"/>
                  <a:gd name="connsiteX214" fmla="*/ 1981200 w 1989772"/>
                  <a:gd name="connsiteY214" fmla="*/ 462915 h 1249679"/>
                  <a:gd name="connsiteX215" fmla="*/ 1981200 w 1989772"/>
                  <a:gd name="connsiteY215" fmla="*/ 516255 h 1249679"/>
                  <a:gd name="connsiteX216" fmla="*/ 1981200 w 1989772"/>
                  <a:gd name="connsiteY216" fmla="*/ 537210 h 1249679"/>
                  <a:gd name="connsiteX217" fmla="*/ 1981200 w 1989772"/>
                  <a:gd name="connsiteY217" fmla="*/ 566738 h 1249679"/>
                  <a:gd name="connsiteX218" fmla="*/ 1981200 w 1989772"/>
                  <a:gd name="connsiteY218" fmla="*/ 605790 h 1249679"/>
                  <a:gd name="connsiteX219" fmla="*/ 1981200 w 1989772"/>
                  <a:gd name="connsiteY219" fmla="*/ 638175 h 1249679"/>
                  <a:gd name="connsiteX220" fmla="*/ 1981200 w 1989772"/>
                  <a:gd name="connsiteY220" fmla="*/ 639128 h 1249679"/>
                  <a:gd name="connsiteX221" fmla="*/ 1981200 w 1989772"/>
                  <a:gd name="connsiteY221" fmla="*/ 641033 h 1249679"/>
                  <a:gd name="connsiteX222" fmla="*/ 1981200 w 1989772"/>
                  <a:gd name="connsiteY222" fmla="*/ 676275 h 1249679"/>
                  <a:gd name="connsiteX223" fmla="*/ 1981200 w 1989772"/>
                  <a:gd name="connsiteY223" fmla="*/ 674370 h 1249679"/>
                  <a:gd name="connsiteX224" fmla="*/ 1982153 w 1989772"/>
                  <a:gd name="connsiteY224" fmla="*/ 729615 h 1249679"/>
                  <a:gd name="connsiteX225" fmla="*/ 1982153 w 1989772"/>
                  <a:gd name="connsiteY225" fmla="*/ 730568 h 1249679"/>
                  <a:gd name="connsiteX226" fmla="*/ 1982153 w 1989772"/>
                  <a:gd name="connsiteY226" fmla="*/ 731520 h 1249679"/>
                  <a:gd name="connsiteX227" fmla="*/ 1983105 w 1989772"/>
                  <a:gd name="connsiteY227" fmla="*/ 785813 h 1249679"/>
                  <a:gd name="connsiteX228" fmla="*/ 1983105 w 1989772"/>
                  <a:gd name="connsiteY228" fmla="*/ 785813 h 1249679"/>
                  <a:gd name="connsiteX229" fmla="*/ 1984058 w 1989772"/>
                  <a:gd name="connsiteY229" fmla="*/ 844868 h 1249679"/>
                  <a:gd name="connsiteX230" fmla="*/ 1984058 w 1989772"/>
                  <a:gd name="connsiteY230" fmla="*/ 902018 h 1249679"/>
                  <a:gd name="connsiteX231" fmla="*/ 1984058 w 1989772"/>
                  <a:gd name="connsiteY231" fmla="*/ 906780 h 1249679"/>
                  <a:gd name="connsiteX232" fmla="*/ 1984058 w 1989772"/>
                  <a:gd name="connsiteY232" fmla="*/ 907733 h 1249679"/>
                  <a:gd name="connsiteX233" fmla="*/ 1985010 w 1989772"/>
                  <a:gd name="connsiteY233" fmla="*/ 939165 h 1249679"/>
                  <a:gd name="connsiteX234" fmla="*/ 1985010 w 1989772"/>
                  <a:gd name="connsiteY234" fmla="*/ 975360 h 1249679"/>
                  <a:gd name="connsiteX235" fmla="*/ 1983105 w 1989772"/>
                  <a:gd name="connsiteY235" fmla="*/ 1034415 h 1249679"/>
                  <a:gd name="connsiteX236" fmla="*/ 1983105 w 1989772"/>
                  <a:gd name="connsiteY236" fmla="*/ 1034415 h 1249679"/>
                  <a:gd name="connsiteX237" fmla="*/ 1982153 w 1989772"/>
                  <a:gd name="connsiteY237" fmla="*/ 1048703 h 1249679"/>
                  <a:gd name="connsiteX238" fmla="*/ 1980248 w 1989772"/>
                  <a:gd name="connsiteY238" fmla="*/ 1085850 h 1249679"/>
                  <a:gd name="connsiteX239" fmla="*/ 1979295 w 1989772"/>
                  <a:gd name="connsiteY239" fmla="*/ 1094423 h 1249679"/>
                  <a:gd name="connsiteX240" fmla="*/ 1979295 w 1989772"/>
                  <a:gd name="connsiteY240" fmla="*/ 1117283 h 1249679"/>
                  <a:gd name="connsiteX241" fmla="*/ 1979295 w 1989772"/>
                  <a:gd name="connsiteY241" fmla="*/ 1122998 h 1249679"/>
                  <a:gd name="connsiteX242" fmla="*/ 1980248 w 1989772"/>
                  <a:gd name="connsiteY242" fmla="*/ 1126808 h 1249679"/>
                  <a:gd name="connsiteX243" fmla="*/ 1980248 w 1989772"/>
                  <a:gd name="connsiteY243" fmla="*/ 1140143 h 1249679"/>
                  <a:gd name="connsiteX244" fmla="*/ 1978343 w 1989772"/>
                  <a:gd name="connsiteY244" fmla="*/ 1149668 h 1249679"/>
                  <a:gd name="connsiteX245" fmla="*/ 1978343 w 1989772"/>
                  <a:gd name="connsiteY245" fmla="*/ 1150620 h 1249679"/>
                  <a:gd name="connsiteX246" fmla="*/ 1978343 w 1989772"/>
                  <a:gd name="connsiteY246" fmla="*/ 1152525 h 1249679"/>
                  <a:gd name="connsiteX247" fmla="*/ 1976438 w 1989772"/>
                  <a:gd name="connsiteY247" fmla="*/ 1170623 h 1249679"/>
                  <a:gd name="connsiteX248" fmla="*/ 1975485 w 1989772"/>
                  <a:gd name="connsiteY248" fmla="*/ 1180148 h 1249679"/>
                  <a:gd name="connsiteX249" fmla="*/ 1973580 w 1989772"/>
                  <a:gd name="connsiteY249" fmla="*/ 1190625 h 1249679"/>
                  <a:gd name="connsiteX250" fmla="*/ 1968818 w 1989772"/>
                  <a:gd name="connsiteY250" fmla="*/ 1204913 h 1249679"/>
                  <a:gd name="connsiteX251" fmla="*/ 1935480 w 1989772"/>
                  <a:gd name="connsiteY251" fmla="*/ 1228725 h 1249679"/>
                  <a:gd name="connsiteX252" fmla="*/ 1916430 w 1989772"/>
                  <a:gd name="connsiteY252" fmla="*/ 1236345 h 1249679"/>
                  <a:gd name="connsiteX253" fmla="*/ 1905953 w 1989772"/>
                  <a:gd name="connsiteY253" fmla="*/ 1239203 h 1249679"/>
                  <a:gd name="connsiteX254" fmla="*/ 1899285 w 1989772"/>
                  <a:gd name="connsiteY254" fmla="*/ 1240155 h 1249679"/>
                  <a:gd name="connsiteX255" fmla="*/ 1897380 w 1989772"/>
                  <a:gd name="connsiteY255" fmla="*/ 1240155 h 1249679"/>
                  <a:gd name="connsiteX256" fmla="*/ 1871663 w 1989772"/>
                  <a:gd name="connsiteY256" fmla="*/ 1243013 h 1249679"/>
                  <a:gd name="connsiteX257" fmla="*/ 1842135 w 1989772"/>
                  <a:gd name="connsiteY257" fmla="*/ 1243965 h 1249679"/>
                  <a:gd name="connsiteX258" fmla="*/ 1836420 w 1989772"/>
                  <a:gd name="connsiteY258" fmla="*/ 1243965 h 1249679"/>
                  <a:gd name="connsiteX259" fmla="*/ 1827848 w 1989772"/>
                  <a:gd name="connsiteY259" fmla="*/ 1243965 h 1249679"/>
                  <a:gd name="connsiteX260" fmla="*/ 1821180 w 1989772"/>
                  <a:gd name="connsiteY260" fmla="*/ 1243965 h 1249679"/>
                  <a:gd name="connsiteX261" fmla="*/ 1819275 w 1989772"/>
                  <a:gd name="connsiteY261" fmla="*/ 1243965 h 1249679"/>
                  <a:gd name="connsiteX262" fmla="*/ 1810703 w 1989772"/>
                  <a:gd name="connsiteY262" fmla="*/ 1243013 h 1249679"/>
                  <a:gd name="connsiteX263" fmla="*/ 1801178 w 1989772"/>
                  <a:gd name="connsiteY263" fmla="*/ 1235393 h 1249679"/>
                  <a:gd name="connsiteX264" fmla="*/ 1800225 w 1989772"/>
                  <a:gd name="connsiteY264" fmla="*/ 1235393 h 1249679"/>
                  <a:gd name="connsiteX265" fmla="*/ 1790700 w 1989772"/>
                  <a:gd name="connsiteY265" fmla="*/ 1236345 h 1249679"/>
                  <a:gd name="connsiteX266" fmla="*/ 1785938 w 1989772"/>
                  <a:gd name="connsiteY266" fmla="*/ 1236345 h 1249679"/>
                  <a:gd name="connsiteX267" fmla="*/ 1776413 w 1989772"/>
                  <a:gd name="connsiteY267" fmla="*/ 1237298 h 1249679"/>
                  <a:gd name="connsiteX268" fmla="*/ 1712595 w 1989772"/>
                  <a:gd name="connsiteY268" fmla="*/ 1239203 h 1249679"/>
                  <a:gd name="connsiteX269" fmla="*/ 1703070 w 1989772"/>
                  <a:gd name="connsiteY269" fmla="*/ 1239203 h 1249679"/>
                  <a:gd name="connsiteX270" fmla="*/ 1694498 w 1989772"/>
                  <a:gd name="connsiteY270" fmla="*/ 1239203 h 1249679"/>
                  <a:gd name="connsiteX271" fmla="*/ 1676400 w 1989772"/>
                  <a:gd name="connsiteY271" fmla="*/ 1239203 h 1249679"/>
                  <a:gd name="connsiteX272" fmla="*/ 1643063 w 1989772"/>
                  <a:gd name="connsiteY272" fmla="*/ 1239203 h 1249679"/>
                  <a:gd name="connsiteX273" fmla="*/ 1601153 w 1989772"/>
                  <a:gd name="connsiteY273" fmla="*/ 1239203 h 1249679"/>
                  <a:gd name="connsiteX274" fmla="*/ 1568768 w 1989772"/>
                  <a:gd name="connsiteY274" fmla="*/ 1238250 h 1249679"/>
                  <a:gd name="connsiteX275" fmla="*/ 1524953 w 1989772"/>
                  <a:gd name="connsiteY275" fmla="*/ 1237298 h 1249679"/>
                  <a:gd name="connsiteX276" fmla="*/ 1526858 w 1989772"/>
                  <a:gd name="connsiteY276" fmla="*/ 1237298 h 1249679"/>
                  <a:gd name="connsiteX277" fmla="*/ 1515428 w 1989772"/>
                  <a:gd name="connsiteY277" fmla="*/ 1237298 h 1249679"/>
                  <a:gd name="connsiteX278" fmla="*/ 1515428 w 1989772"/>
                  <a:gd name="connsiteY278" fmla="*/ 1237298 h 1249679"/>
                  <a:gd name="connsiteX279" fmla="*/ 1453515 w 1989772"/>
                  <a:gd name="connsiteY279" fmla="*/ 1236345 h 1249679"/>
                  <a:gd name="connsiteX280" fmla="*/ 1436370 w 1989772"/>
                  <a:gd name="connsiteY280" fmla="*/ 1236345 h 1249679"/>
                  <a:gd name="connsiteX281" fmla="*/ 1427798 w 1989772"/>
                  <a:gd name="connsiteY281" fmla="*/ 1236345 h 1249679"/>
                  <a:gd name="connsiteX282" fmla="*/ 1425893 w 1989772"/>
                  <a:gd name="connsiteY282" fmla="*/ 1236345 h 1249679"/>
                  <a:gd name="connsiteX283" fmla="*/ 1378268 w 1989772"/>
                  <a:gd name="connsiteY283" fmla="*/ 1235393 h 1249679"/>
                  <a:gd name="connsiteX284" fmla="*/ 1353503 w 1989772"/>
                  <a:gd name="connsiteY284" fmla="*/ 1235393 h 1249679"/>
                  <a:gd name="connsiteX285" fmla="*/ 1270635 w 1989772"/>
                  <a:gd name="connsiteY285" fmla="*/ 1237298 h 1249679"/>
                  <a:gd name="connsiteX286" fmla="*/ 1245870 w 1989772"/>
                  <a:gd name="connsiteY286" fmla="*/ 1238250 h 1249679"/>
                  <a:gd name="connsiteX287" fmla="*/ 1244918 w 1989772"/>
                  <a:gd name="connsiteY287" fmla="*/ 1238250 h 1249679"/>
                  <a:gd name="connsiteX288" fmla="*/ 1214438 w 1989772"/>
                  <a:gd name="connsiteY288" fmla="*/ 1239203 h 1249679"/>
                  <a:gd name="connsiteX289" fmla="*/ 1191578 w 1989772"/>
                  <a:gd name="connsiteY289" fmla="*/ 1240155 h 1249679"/>
                  <a:gd name="connsiteX290" fmla="*/ 1190625 w 1989772"/>
                  <a:gd name="connsiteY290" fmla="*/ 1240155 h 1249679"/>
                  <a:gd name="connsiteX291" fmla="*/ 1189673 w 1989772"/>
                  <a:gd name="connsiteY291" fmla="*/ 1240155 h 1249679"/>
                  <a:gd name="connsiteX292" fmla="*/ 1158240 w 1989772"/>
                  <a:gd name="connsiteY292" fmla="*/ 1241108 h 1249679"/>
                  <a:gd name="connsiteX293" fmla="*/ 1124903 w 1989772"/>
                  <a:gd name="connsiteY293" fmla="*/ 1241108 h 1249679"/>
                  <a:gd name="connsiteX294" fmla="*/ 1124903 w 1989772"/>
                  <a:gd name="connsiteY294" fmla="*/ 1241108 h 1249679"/>
                  <a:gd name="connsiteX295" fmla="*/ 1105853 w 1989772"/>
                  <a:gd name="connsiteY295" fmla="*/ 1241108 h 1249679"/>
                  <a:gd name="connsiteX296" fmla="*/ 1081088 w 1989772"/>
                  <a:gd name="connsiteY296" fmla="*/ 1242060 h 1249679"/>
                  <a:gd name="connsiteX297" fmla="*/ 1056323 w 1989772"/>
                  <a:gd name="connsiteY297" fmla="*/ 1243013 h 1249679"/>
                  <a:gd name="connsiteX298" fmla="*/ 1040130 w 1989772"/>
                  <a:gd name="connsiteY298" fmla="*/ 1243013 h 1249679"/>
                  <a:gd name="connsiteX299" fmla="*/ 1030605 w 1989772"/>
                  <a:gd name="connsiteY299" fmla="*/ 1243013 h 1249679"/>
                  <a:gd name="connsiteX300" fmla="*/ 1025843 w 1989772"/>
                  <a:gd name="connsiteY300" fmla="*/ 1243013 h 1249679"/>
                  <a:gd name="connsiteX301" fmla="*/ 1023938 w 1989772"/>
                  <a:gd name="connsiteY301" fmla="*/ 1243013 h 1249679"/>
                  <a:gd name="connsiteX302" fmla="*/ 1008698 w 1989772"/>
                  <a:gd name="connsiteY302" fmla="*/ 1243013 h 1249679"/>
                  <a:gd name="connsiteX303" fmla="*/ 1002983 w 1989772"/>
                  <a:gd name="connsiteY303" fmla="*/ 1243013 h 1249679"/>
                  <a:gd name="connsiteX304" fmla="*/ 989648 w 1989772"/>
                  <a:gd name="connsiteY304" fmla="*/ 1243013 h 1249679"/>
                  <a:gd name="connsiteX305" fmla="*/ 969645 w 1989772"/>
                  <a:gd name="connsiteY305" fmla="*/ 1243013 h 1249679"/>
                  <a:gd name="connsiteX306" fmla="*/ 948690 w 1989772"/>
                  <a:gd name="connsiteY306" fmla="*/ 1243013 h 1249679"/>
                  <a:gd name="connsiteX307" fmla="*/ 948690 w 1989772"/>
                  <a:gd name="connsiteY307" fmla="*/ 1243013 h 1249679"/>
                  <a:gd name="connsiteX308" fmla="*/ 928688 w 1989772"/>
                  <a:gd name="connsiteY308" fmla="*/ 1243013 h 1249679"/>
                  <a:gd name="connsiteX309" fmla="*/ 913448 w 1989772"/>
                  <a:gd name="connsiteY309" fmla="*/ 1243013 h 1249679"/>
                  <a:gd name="connsiteX310" fmla="*/ 884873 w 1989772"/>
                  <a:gd name="connsiteY310" fmla="*/ 1243013 h 1249679"/>
                  <a:gd name="connsiteX311" fmla="*/ 872490 w 1989772"/>
                  <a:gd name="connsiteY311" fmla="*/ 1243013 h 1249679"/>
                  <a:gd name="connsiteX312" fmla="*/ 864870 w 1989772"/>
                  <a:gd name="connsiteY312" fmla="*/ 1243013 h 1249679"/>
                  <a:gd name="connsiteX313" fmla="*/ 857250 w 1989772"/>
                  <a:gd name="connsiteY313" fmla="*/ 1243013 h 1249679"/>
                  <a:gd name="connsiteX314" fmla="*/ 848678 w 1989772"/>
                  <a:gd name="connsiteY314" fmla="*/ 1243013 h 1249679"/>
                  <a:gd name="connsiteX315" fmla="*/ 836295 w 1989772"/>
                  <a:gd name="connsiteY315" fmla="*/ 1243013 h 1249679"/>
                  <a:gd name="connsiteX316" fmla="*/ 802958 w 1989772"/>
                  <a:gd name="connsiteY316" fmla="*/ 1243013 h 1249679"/>
                  <a:gd name="connsiteX317" fmla="*/ 774383 w 1989772"/>
                  <a:gd name="connsiteY317" fmla="*/ 1243965 h 1249679"/>
                  <a:gd name="connsiteX318" fmla="*/ 773430 w 1989772"/>
                  <a:gd name="connsiteY318" fmla="*/ 1243965 h 1249679"/>
                  <a:gd name="connsiteX319" fmla="*/ 749618 w 1989772"/>
                  <a:gd name="connsiteY319" fmla="*/ 1244918 h 1249679"/>
                  <a:gd name="connsiteX320" fmla="*/ 739140 w 1989772"/>
                  <a:gd name="connsiteY320" fmla="*/ 1244918 h 1249679"/>
                  <a:gd name="connsiteX321" fmla="*/ 693420 w 1989772"/>
                  <a:gd name="connsiteY321" fmla="*/ 1246823 h 1249679"/>
                  <a:gd name="connsiteX322" fmla="*/ 681990 w 1989772"/>
                  <a:gd name="connsiteY322" fmla="*/ 1247775 h 1249679"/>
                  <a:gd name="connsiteX323" fmla="*/ 681038 w 1989772"/>
                  <a:gd name="connsiteY323" fmla="*/ 1247775 h 1249679"/>
                  <a:gd name="connsiteX324" fmla="*/ 631508 w 1989772"/>
                  <a:gd name="connsiteY324" fmla="*/ 1249680 h 1249679"/>
                  <a:gd name="connsiteX325" fmla="*/ 620078 w 1989772"/>
                  <a:gd name="connsiteY325" fmla="*/ 1249680 h 1249679"/>
                  <a:gd name="connsiteX326" fmla="*/ 588645 w 1989772"/>
                  <a:gd name="connsiteY326" fmla="*/ 1247775 h 124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</a:cxnLst>
                <a:rect l="l" t="t" r="r" b="b"/>
                <a:pathLst>
                  <a:path w="1989772" h="1249679">
                    <a:moveTo>
                      <a:pt x="588645" y="1247775"/>
                    </a:moveTo>
                    <a:lnTo>
                      <a:pt x="587693" y="1247775"/>
                    </a:lnTo>
                    <a:cubicBezTo>
                      <a:pt x="581978" y="1247775"/>
                      <a:pt x="576263" y="1247775"/>
                      <a:pt x="570548" y="1247775"/>
                    </a:cubicBezTo>
                    <a:cubicBezTo>
                      <a:pt x="561023" y="1247775"/>
                      <a:pt x="548640" y="1247775"/>
                      <a:pt x="536258" y="1247775"/>
                    </a:cubicBezTo>
                    <a:cubicBezTo>
                      <a:pt x="533400" y="1247775"/>
                      <a:pt x="529590" y="1247775"/>
                      <a:pt x="526733" y="1247775"/>
                    </a:cubicBezTo>
                    <a:cubicBezTo>
                      <a:pt x="517208" y="1247775"/>
                      <a:pt x="508635" y="1247775"/>
                      <a:pt x="499110" y="1248728"/>
                    </a:cubicBezTo>
                    <a:lnTo>
                      <a:pt x="497205" y="1248728"/>
                    </a:lnTo>
                    <a:cubicBezTo>
                      <a:pt x="492443" y="1248728"/>
                      <a:pt x="486728" y="1248728"/>
                      <a:pt x="481965" y="1248728"/>
                    </a:cubicBezTo>
                    <a:cubicBezTo>
                      <a:pt x="479108" y="1248728"/>
                      <a:pt x="476250" y="1248728"/>
                      <a:pt x="474345" y="1248728"/>
                    </a:cubicBezTo>
                    <a:cubicBezTo>
                      <a:pt x="463868" y="1248728"/>
                      <a:pt x="454343" y="1248728"/>
                      <a:pt x="442913" y="1247775"/>
                    </a:cubicBezTo>
                    <a:lnTo>
                      <a:pt x="439103" y="1247775"/>
                    </a:lnTo>
                    <a:cubicBezTo>
                      <a:pt x="423863" y="1247775"/>
                      <a:pt x="407670" y="1247775"/>
                      <a:pt x="394335" y="1247775"/>
                    </a:cubicBezTo>
                    <a:lnTo>
                      <a:pt x="391478" y="1247775"/>
                    </a:lnTo>
                    <a:lnTo>
                      <a:pt x="378143" y="1247775"/>
                    </a:lnTo>
                    <a:cubicBezTo>
                      <a:pt x="364808" y="1247775"/>
                      <a:pt x="349568" y="1247775"/>
                      <a:pt x="334328" y="1246823"/>
                    </a:cubicBezTo>
                    <a:cubicBezTo>
                      <a:pt x="329565" y="1246823"/>
                      <a:pt x="324803" y="1246823"/>
                      <a:pt x="320040" y="1246823"/>
                    </a:cubicBezTo>
                    <a:lnTo>
                      <a:pt x="319088" y="1246823"/>
                    </a:lnTo>
                    <a:cubicBezTo>
                      <a:pt x="304800" y="1246823"/>
                      <a:pt x="290513" y="1245870"/>
                      <a:pt x="276225" y="1245870"/>
                    </a:cubicBezTo>
                    <a:cubicBezTo>
                      <a:pt x="269558" y="1245870"/>
                      <a:pt x="263843" y="1244918"/>
                      <a:pt x="256223" y="1243965"/>
                    </a:cubicBezTo>
                    <a:cubicBezTo>
                      <a:pt x="236220" y="1243965"/>
                      <a:pt x="218123" y="1243013"/>
                      <a:pt x="199073" y="1242060"/>
                    </a:cubicBezTo>
                    <a:lnTo>
                      <a:pt x="198120" y="1242060"/>
                    </a:lnTo>
                    <a:cubicBezTo>
                      <a:pt x="180023" y="1241108"/>
                      <a:pt x="160020" y="1240155"/>
                      <a:pt x="140970" y="1239203"/>
                    </a:cubicBezTo>
                    <a:cubicBezTo>
                      <a:pt x="120968" y="1238250"/>
                      <a:pt x="100965" y="1234440"/>
                      <a:pt x="85725" y="1232535"/>
                    </a:cubicBezTo>
                    <a:lnTo>
                      <a:pt x="85725" y="1232535"/>
                    </a:lnTo>
                    <a:lnTo>
                      <a:pt x="85725" y="1232535"/>
                    </a:lnTo>
                    <a:cubicBezTo>
                      <a:pt x="78105" y="1232535"/>
                      <a:pt x="70485" y="1231583"/>
                      <a:pt x="62865" y="1230630"/>
                    </a:cubicBezTo>
                    <a:cubicBezTo>
                      <a:pt x="58103" y="1230630"/>
                      <a:pt x="53340" y="1229678"/>
                      <a:pt x="47625" y="1228725"/>
                    </a:cubicBezTo>
                    <a:lnTo>
                      <a:pt x="45720" y="1228725"/>
                    </a:lnTo>
                    <a:cubicBezTo>
                      <a:pt x="39053" y="1227773"/>
                      <a:pt x="32385" y="1226820"/>
                      <a:pt x="28575" y="1221105"/>
                    </a:cubicBezTo>
                    <a:cubicBezTo>
                      <a:pt x="27623" y="1219200"/>
                      <a:pt x="26670" y="1217295"/>
                      <a:pt x="26670" y="1215390"/>
                    </a:cubicBezTo>
                    <a:cubicBezTo>
                      <a:pt x="24765" y="1214438"/>
                      <a:pt x="23813" y="1213485"/>
                      <a:pt x="21908" y="1212533"/>
                    </a:cubicBezTo>
                    <a:cubicBezTo>
                      <a:pt x="14288" y="1207770"/>
                      <a:pt x="7620" y="1199198"/>
                      <a:pt x="4763" y="1188720"/>
                    </a:cubicBezTo>
                    <a:cubicBezTo>
                      <a:pt x="2858" y="1183958"/>
                      <a:pt x="2858" y="1178243"/>
                      <a:pt x="1905" y="1173480"/>
                    </a:cubicBezTo>
                    <a:cubicBezTo>
                      <a:pt x="952" y="1167765"/>
                      <a:pt x="952" y="1162050"/>
                      <a:pt x="952" y="1156335"/>
                    </a:cubicBezTo>
                    <a:cubicBezTo>
                      <a:pt x="0" y="1132523"/>
                      <a:pt x="0" y="1108710"/>
                      <a:pt x="952" y="1088708"/>
                    </a:cubicBezTo>
                    <a:cubicBezTo>
                      <a:pt x="952" y="1083945"/>
                      <a:pt x="952" y="1079183"/>
                      <a:pt x="1905" y="1074420"/>
                    </a:cubicBezTo>
                    <a:lnTo>
                      <a:pt x="1905" y="1074420"/>
                    </a:lnTo>
                    <a:lnTo>
                      <a:pt x="1905" y="1073468"/>
                    </a:lnTo>
                    <a:lnTo>
                      <a:pt x="1905" y="1071563"/>
                    </a:lnTo>
                    <a:lnTo>
                      <a:pt x="1905" y="1071563"/>
                    </a:lnTo>
                    <a:cubicBezTo>
                      <a:pt x="1905" y="1063943"/>
                      <a:pt x="2858" y="1058228"/>
                      <a:pt x="2858" y="1052513"/>
                    </a:cubicBezTo>
                    <a:lnTo>
                      <a:pt x="2858" y="1052513"/>
                    </a:lnTo>
                    <a:cubicBezTo>
                      <a:pt x="2858" y="1049655"/>
                      <a:pt x="3810" y="1046798"/>
                      <a:pt x="3810" y="1043940"/>
                    </a:cubicBezTo>
                    <a:cubicBezTo>
                      <a:pt x="3810" y="1042988"/>
                      <a:pt x="3810" y="1042035"/>
                      <a:pt x="3810" y="1041083"/>
                    </a:cubicBezTo>
                    <a:cubicBezTo>
                      <a:pt x="3810" y="1024890"/>
                      <a:pt x="3810" y="1011555"/>
                      <a:pt x="3810" y="1000125"/>
                    </a:cubicBezTo>
                    <a:cubicBezTo>
                      <a:pt x="3810" y="978218"/>
                      <a:pt x="4763" y="954405"/>
                      <a:pt x="5715" y="926783"/>
                    </a:cubicBezTo>
                    <a:cubicBezTo>
                      <a:pt x="5715" y="921068"/>
                      <a:pt x="5715" y="914400"/>
                      <a:pt x="6667" y="908685"/>
                    </a:cubicBezTo>
                    <a:cubicBezTo>
                      <a:pt x="6667" y="905828"/>
                      <a:pt x="6667" y="902018"/>
                      <a:pt x="6667" y="899160"/>
                    </a:cubicBezTo>
                    <a:lnTo>
                      <a:pt x="6667" y="899160"/>
                    </a:lnTo>
                    <a:lnTo>
                      <a:pt x="6667" y="899160"/>
                    </a:lnTo>
                    <a:lnTo>
                      <a:pt x="6667" y="898208"/>
                    </a:lnTo>
                    <a:lnTo>
                      <a:pt x="6667" y="893445"/>
                    </a:lnTo>
                    <a:lnTo>
                      <a:pt x="6667" y="892493"/>
                    </a:lnTo>
                    <a:cubicBezTo>
                      <a:pt x="6667" y="890588"/>
                      <a:pt x="6667" y="888683"/>
                      <a:pt x="7620" y="886778"/>
                    </a:cubicBezTo>
                    <a:cubicBezTo>
                      <a:pt x="7620" y="885825"/>
                      <a:pt x="8573" y="884873"/>
                      <a:pt x="8573" y="883920"/>
                    </a:cubicBezTo>
                    <a:lnTo>
                      <a:pt x="8573" y="882015"/>
                    </a:lnTo>
                    <a:lnTo>
                      <a:pt x="8573" y="880110"/>
                    </a:lnTo>
                    <a:cubicBezTo>
                      <a:pt x="5715" y="877253"/>
                      <a:pt x="3810" y="873443"/>
                      <a:pt x="3810" y="869633"/>
                    </a:cubicBezTo>
                    <a:cubicBezTo>
                      <a:pt x="3810" y="853440"/>
                      <a:pt x="3810" y="836295"/>
                      <a:pt x="3810" y="820103"/>
                    </a:cubicBezTo>
                    <a:cubicBezTo>
                      <a:pt x="3810" y="812483"/>
                      <a:pt x="3810" y="803910"/>
                      <a:pt x="3810" y="796290"/>
                    </a:cubicBezTo>
                    <a:cubicBezTo>
                      <a:pt x="3810" y="772478"/>
                      <a:pt x="3810" y="747713"/>
                      <a:pt x="2858" y="723900"/>
                    </a:cubicBezTo>
                    <a:cubicBezTo>
                      <a:pt x="2858" y="680085"/>
                      <a:pt x="2858" y="629603"/>
                      <a:pt x="4763" y="579120"/>
                    </a:cubicBezTo>
                    <a:lnTo>
                      <a:pt x="4763" y="576263"/>
                    </a:lnTo>
                    <a:lnTo>
                      <a:pt x="4763" y="573405"/>
                    </a:lnTo>
                    <a:lnTo>
                      <a:pt x="4763" y="571500"/>
                    </a:lnTo>
                    <a:lnTo>
                      <a:pt x="4763" y="569595"/>
                    </a:lnTo>
                    <a:cubicBezTo>
                      <a:pt x="5715" y="544830"/>
                      <a:pt x="5715" y="520065"/>
                      <a:pt x="5715" y="500063"/>
                    </a:cubicBezTo>
                    <a:cubicBezTo>
                      <a:pt x="5715" y="473393"/>
                      <a:pt x="5715" y="446723"/>
                      <a:pt x="5715" y="419100"/>
                    </a:cubicBezTo>
                    <a:lnTo>
                      <a:pt x="5715" y="418148"/>
                    </a:lnTo>
                    <a:lnTo>
                      <a:pt x="5715" y="418148"/>
                    </a:lnTo>
                    <a:cubicBezTo>
                      <a:pt x="2858" y="413385"/>
                      <a:pt x="2858" y="408623"/>
                      <a:pt x="1905" y="403860"/>
                    </a:cubicBezTo>
                    <a:cubicBezTo>
                      <a:pt x="1905" y="401003"/>
                      <a:pt x="1905" y="398145"/>
                      <a:pt x="952" y="395288"/>
                    </a:cubicBezTo>
                    <a:lnTo>
                      <a:pt x="952" y="392430"/>
                    </a:lnTo>
                    <a:cubicBezTo>
                      <a:pt x="952" y="386715"/>
                      <a:pt x="0" y="381000"/>
                      <a:pt x="0" y="374333"/>
                    </a:cubicBezTo>
                    <a:cubicBezTo>
                      <a:pt x="0" y="361950"/>
                      <a:pt x="0" y="349568"/>
                      <a:pt x="0" y="337185"/>
                    </a:cubicBezTo>
                    <a:cubicBezTo>
                      <a:pt x="0" y="324803"/>
                      <a:pt x="952" y="312420"/>
                      <a:pt x="952" y="300990"/>
                    </a:cubicBezTo>
                    <a:lnTo>
                      <a:pt x="952" y="300038"/>
                    </a:lnTo>
                    <a:cubicBezTo>
                      <a:pt x="952" y="288608"/>
                      <a:pt x="1905" y="276225"/>
                      <a:pt x="1905" y="263843"/>
                    </a:cubicBezTo>
                    <a:cubicBezTo>
                      <a:pt x="1905" y="240030"/>
                      <a:pt x="1905" y="215265"/>
                      <a:pt x="952" y="193358"/>
                    </a:cubicBezTo>
                    <a:cubicBezTo>
                      <a:pt x="952" y="180975"/>
                      <a:pt x="952" y="170498"/>
                      <a:pt x="952" y="159068"/>
                    </a:cubicBezTo>
                    <a:cubicBezTo>
                      <a:pt x="952" y="153353"/>
                      <a:pt x="952" y="148590"/>
                      <a:pt x="952" y="142875"/>
                    </a:cubicBezTo>
                    <a:lnTo>
                      <a:pt x="952" y="141923"/>
                    </a:lnTo>
                    <a:lnTo>
                      <a:pt x="952" y="139065"/>
                    </a:lnTo>
                    <a:lnTo>
                      <a:pt x="952" y="136208"/>
                    </a:lnTo>
                    <a:cubicBezTo>
                      <a:pt x="952" y="128588"/>
                      <a:pt x="952" y="120015"/>
                      <a:pt x="1905" y="111443"/>
                    </a:cubicBezTo>
                    <a:cubicBezTo>
                      <a:pt x="1905" y="105728"/>
                      <a:pt x="2858" y="99060"/>
                      <a:pt x="2858" y="93345"/>
                    </a:cubicBezTo>
                    <a:cubicBezTo>
                      <a:pt x="2858" y="90488"/>
                      <a:pt x="3810" y="88583"/>
                      <a:pt x="3810" y="85725"/>
                    </a:cubicBezTo>
                    <a:lnTo>
                      <a:pt x="3810" y="85725"/>
                    </a:lnTo>
                    <a:cubicBezTo>
                      <a:pt x="3810" y="83820"/>
                      <a:pt x="4763" y="81915"/>
                      <a:pt x="4763" y="80010"/>
                    </a:cubicBezTo>
                    <a:cubicBezTo>
                      <a:pt x="7620" y="75248"/>
                      <a:pt x="9525" y="72390"/>
                      <a:pt x="10477" y="69533"/>
                    </a:cubicBezTo>
                    <a:cubicBezTo>
                      <a:pt x="10477" y="69533"/>
                      <a:pt x="11430" y="68580"/>
                      <a:pt x="11430" y="68580"/>
                    </a:cubicBezTo>
                    <a:cubicBezTo>
                      <a:pt x="11430" y="66675"/>
                      <a:pt x="12383" y="64770"/>
                      <a:pt x="12383" y="63818"/>
                    </a:cubicBezTo>
                    <a:cubicBezTo>
                      <a:pt x="13335" y="60960"/>
                      <a:pt x="13335" y="59055"/>
                      <a:pt x="15240" y="57150"/>
                    </a:cubicBezTo>
                    <a:cubicBezTo>
                      <a:pt x="15240" y="56198"/>
                      <a:pt x="16192" y="56198"/>
                      <a:pt x="16192" y="55245"/>
                    </a:cubicBezTo>
                    <a:cubicBezTo>
                      <a:pt x="16192" y="55245"/>
                      <a:pt x="16192" y="54293"/>
                      <a:pt x="16192" y="54293"/>
                    </a:cubicBezTo>
                    <a:cubicBezTo>
                      <a:pt x="13335" y="49530"/>
                      <a:pt x="14288" y="42863"/>
                      <a:pt x="19050" y="39053"/>
                    </a:cubicBezTo>
                    <a:cubicBezTo>
                      <a:pt x="21908" y="35243"/>
                      <a:pt x="26670" y="34290"/>
                      <a:pt x="31433" y="32385"/>
                    </a:cubicBezTo>
                    <a:cubicBezTo>
                      <a:pt x="33338" y="31433"/>
                      <a:pt x="36195" y="30480"/>
                      <a:pt x="39053" y="29528"/>
                    </a:cubicBezTo>
                    <a:cubicBezTo>
                      <a:pt x="44768" y="27623"/>
                      <a:pt x="49530" y="26670"/>
                      <a:pt x="55245" y="25718"/>
                    </a:cubicBezTo>
                    <a:cubicBezTo>
                      <a:pt x="60960" y="24765"/>
                      <a:pt x="66675" y="23813"/>
                      <a:pt x="71438" y="22860"/>
                    </a:cubicBezTo>
                    <a:cubicBezTo>
                      <a:pt x="77153" y="21908"/>
                      <a:pt x="82868" y="21908"/>
                      <a:pt x="87630" y="20955"/>
                    </a:cubicBezTo>
                    <a:cubicBezTo>
                      <a:pt x="92393" y="20955"/>
                      <a:pt x="98108" y="20003"/>
                      <a:pt x="103823" y="20003"/>
                    </a:cubicBezTo>
                    <a:cubicBezTo>
                      <a:pt x="104775" y="20003"/>
                      <a:pt x="105728" y="20003"/>
                      <a:pt x="106680" y="20003"/>
                    </a:cubicBezTo>
                    <a:lnTo>
                      <a:pt x="107633" y="20003"/>
                    </a:lnTo>
                    <a:lnTo>
                      <a:pt x="107633" y="20003"/>
                    </a:lnTo>
                    <a:cubicBezTo>
                      <a:pt x="111443" y="20003"/>
                      <a:pt x="115253" y="19050"/>
                      <a:pt x="119063" y="19050"/>
                    </a:cubicBezTo>
                    <a:cubicBezTo>
                      <a:pt x="120015" y="19050"/>
                      <a:pt x="120015" y="19050"/>
                      <a:pt x="120968" y="19050"/>
                    </a:cubicBezTo>
                    <a:cubicBezTo>
                      <a:pt x="126682" y="19050"/>
                      <a:pt x="132398" y="20003"/>
                      <a:pt x="139065" y="20003"/>
                    </a:cubicBezTo>
                    <a:lnTo>
                      <a:pt x="140018" y="20003"/>
                    </a:lnTo>
                    <a:cubicBezTo>
                      <a:pt x="142875" y="20003"/>
                      <a:pt x="145733" y="20955"/>
                      <a:pt x="148590" y="20955"/>
                    </a:cubicBezTo>
                    <a:cubicBezTo>
                      <a:pt x="149543" y="20003"/>
                      <a:pt x="151448" y="20003"/>
                      <a:pt x="153353" y="20003"/>
                    </a:cubicBezTo>
                    <a:cubicBezTo>
                      <a:pt x="156210" y="20003"/>
                      <a:pt x="159068" y="20003"/>
                      <a:pt x="162878" y="20003"/>
                    </a:cubicBezTo>
                    <a:cubicBezTo>
                      <a:pt x="168593" y="20003"/>
                      <a:pt x="173355" y="20003"/>
                      <a:pt x="179070" y="20955"/>
                    </a:cubicBezTo>
                    <a:lnTo>
                      <a:pt x="180975" y="20955"/>
                    </a:lnTo>
                    <a:cubicBezTo>
                      <a:pt x="183833" y="20955"/>
                      <a:pt x="187643" y="20955"/>
                      <a:pt x="191453" y="20955"/>
                    </a:cubicBezTo>
                    <a:cubicBezTo>
                      <a:pt x="196215" y="20955"/>
                      <a:pt x="200025" y="20955"/>
                      <a:pt x="204788" y="20955"/>
                    </a:cubicBezTo>
                    <a:cubicBezTo>
                      <a:pt x="206693" y="20955"/>
                      <a:pt x="209550" y="20955"/>
                      <a:pt x="211455" y="20955"/>
                    </a:cubicBezTo>
                    <a:cubicBezTo>
                      <a:pt x="220980" y="20955"/>
                      <a:pt x="230505" y="20955"/>
                      <a:pt x="239078" y="20003"/>
                    </a:cubicBezTo>
                    <a:lnTo>
                      <a:pt x="240983" y="20003"/>
                    </a:lnTo>
                    <a:lnTo>
                      <a:pt x="245745" y="20003"/>
                    </a:lnTo>
                    <a:cubicBezTo>
                      <a:pt x="252413" y="20003"/>
                      <a:pt x="259080" y="20003"/>
                      <a:pt x="266700" y="20003"/>
                    </a:cubicBezTo>
                    <a:cubicBezTo>
                      <a:pt x="271463" y="20003"/>
                      <a:pt x="276225" y="20003"/>
                      <a:pt x="280988" y="20003"/>
                    </a:cubicBezTo>
                    <a:cubicBezTo>
                      <a:pt x="282893" y="19050"/>
                      <a:pt x="285750" y="18098"/>
                      <a:pt x="287655" y="18098"/>
                    </a:cubicBezTo>
                    <a:cubicBezTo>
                      <a:pt x="290513" y="18098"/>
                      <a:pt x="294323" y="18098"/>
                      <a:pt x="297180" y="18098"/>
                    </a:cubicBezTo>
                    <a:lnTo>
                      <a:pt x="298133" y="18098"/>
                    </a:lnTo>
                    <a:cubicBezTo>
                      <a:pt x="302895" y="18098"/>
                      <a:pt x="306705" y="18098"/>
                      <a:pt x="311468" y="18098"/>
                    </a:cubicBezTo>
                    <a:cubicBezTo>
                      <a:pt x="320040" y="18098"/>
                      <a:pt x="327660" y="18098"/>
                      <a:pt x="336233" y="18098"/>
                    </a:cubicBezTo>
                    <a:cubicBezTo>
                      <a:pt x="346710" y="18098"/>
                      <a:pt x="358140" y="17145"/>
                      <a:pt x="367665" y="17145"/>
                    </a:cubicBezTo>
                    <a:cubicBezTo>
                      <a:pt x="372428" y="17145"/>
                      <a:pt x="377190" y="16193"/>
                      <a:pt x="381953" y="16193"/>
                    </a:cubicBezTo>
                    <a:lnTo>
                      <a:pt x="389573" y="16193"/>
                    </a:lnTo>
                    <a:lnTo>
                      <a:pt x="395288" y="16193"/>
                    </a:lnTo>
                    <a:cubicBezTo>
                      <a:pt x="405765" y="13335"/>
                      <a:pt x="417195" y="13335"/>
                      <a:pt x="428625" y="12383"/>
                    </a:cubicBezTo>
                    <a:cubicBezTo>
                      <a:pt x="441008" y="11430"/>
                      <a:pt x="453390" y="11430"/>
                      <a:pt x="464820" y="11430"/>
                    </a:cubicBezTo>
                    <a:lnTo>
                      <a:pt x="474345" y="11430"/>
                    </a:lnTo>
                    <a:cubicBezTo>
                      <a:pt x="489585" y="11430"/>
                      <a:pt x="503873" y="10478"/>
                      <a:pt x="517208" y="10478"/>
                    </a:cubicBezTo>
                    <a:cubicBezTo>
                      <a:pt x="525780" y="10478"/>
                      <a:pt x="534353" y="10478"/>
                      <a:pt x="543878" y="9525"/>
                    </a:cubicBezTo>
                    <a:cubicBezTo>
                      <a:pt x="551498" y="9525"/>
                      <a:pt x="558165" y="9525"/>
                      <a:pt x="565785" y="9525"/>
                    </a:cubicBezTo>
                    <a:cubicBezTo>
                      <a:pt x="572453" y="9525"/>
                      <a:pt x="580073" y="9525"/>
                      <a:pt x="586740" y="9525"/>
                    </a:cubicBezTo>
                    <a:cubicBezTo>
                      <a:pt x="615315" y="9525"/>
                      <a:pt x="641985" y="10478"/>
                      <a:pt x="665798" y="10478"/>
                    </a:cubicBezTo>
                    <a:cubicBezTo>
                      <a:pt x="684848" y="11430"/>
                      <a:pt x="702945" y="12383"/>
                      <a:pt x="721043" y="12383"/>
                    </a:cubicBezTo>
                    <a:lnTo>
                      <a:pt x="721995" y="12383"/>
                    </a:lnTo>
                    <a:cubicBezTo>
                      <a:pt x="736283" y="13335"/>
                      <a:pt x="751523" y="13335"/>
                      <a:pt x="766763" y="14288"/>
                    </a:cubicBezTo>
                    <a:cubicBezTo>
                      <a:pt x="800100" y="15240"/>
                      <a:pt x="833438" y="16193"/>
                      <a:pt x="864870" y="16193"/>
                    </a:cubicBezTo>
                    <a:cubicBezTo>
                      <a:pt x="866775" y="16193"/>
                      <a:pt x="868680" y="16193"/>
                      <a:pt x="870585" y="16193"/>
                    </a:cubicBezTo>
                    <a:cubicBezTo>
                      <a:pt x="885825" y="16193"/>
                      <a:pt x="901065" y="16193"/>
                      <a:pt x="916305" y="15240"/>
                    </a:cubicBezTo>
                    <a:cubicBezTo>
                      <a:pt x="923925" y="15240"/>
                      <a:pt x="932498" y="14288"/>
                      <a:pt x="940118" y="14288"/>
                    </a:cubicBezTo>
                    <a:cubicBezTo>
                      <a:pt x="948690" y="14288"/>
                      <a:pt x="958215" y="13335"/>
                      <a:pt x="966788" y="13335"/>
                    </a:cubicBezTo>
                    <a:cubicBezTo>
                      <a:pt x="977265" y="13335"/>
                      <a:pt x="986790" y="12383"/>
                      <a:pt x="996315" y="11430"/>
                    </a:cubicBezTo>
                    <a:lnTo>
                      <a:pt x="998220" y="11430"/>
                    </a:lnTo>
                    <a:cubicBezTo>
                      <a:pt x="1003935" y="11430"/>
                      <a:pt x="1008698" y="10478"/>
                      <a:pt x="1014413" y="10478"/>
                    </a:cubicBezTo>
                    <a:cubicBezTo>
                      <a:pt x="1032510" y="9525"/>
                      <a:pt x="1047750" y="8573"/>
                      <a:pt x="1062038" y="7620"/>
                    </a:cubicBezTo>
                    <a:cubicBezTo>
                      <a:pt x="1064895" y="7620"/>
                      <a:pt x="1068705" y="7620"/>
                      <a:pt x="1071563" y="7620"/>
                    </a:cubicBezTo>
                    <a:lnTo>
                      <a:pt x="1076325" y="7620"/>
                    </a:lnTo>
                    <a:cubicBezTo>
                      <a:pt x="1087755" y="6668"/>
                      <a:pt x="1099185" y="6668"/>
                      <a:pt x="1110615" y="5715"/>
                    </a:cubicBezTo>
                    <a:cubicBezTo>
                      <a:pt x="1122045" y="5715"/>
                      <a:pt x="1133475" y="4763"/>
                      <a:pt x="1144905" y="4763"/>
                    </a:cubicBezTo>
                    <a:lnTo>
                      <a:pt x="1144905" y="4763"/>
                    </a:lnTo>
                    <a:cubicBezTo>
                      <a:pt x="1149668" y="4763"/>
                      <a:pt x="1154430" y="4763"/>
                      <a:pt x="1158240" y="4763"/>
                    </a:cubicBezTo>
                    <a:cubicBezTo>
                      <a:pt x="1176338" y="4763"/>
                      <a:pt x="1195388" y="3810"/>
                      <a:pt x="1212533" y="2858"/>
                    </a:cubicBezTo>
                    <a:cubicBezTo>
                      <a:pt x="1226820" y="1905"/>
                      <a:pt x="1241108" y="1905"/>
                      <a:pt x="1255395" y="1905"/>
                    </a:cubicBezTo>
                    <a:cubicBezTo>
                      <a:pt x="1282065" y="953"/>
                      <a:pt x="1309688" y="953"/>
                      <a:pt x="1335405" y="953"/>
                    </a:cubicBezTo>
                    <a:lnTo>
                      <a:pt x="1336358" y="953"/>
                    </a:lnTo>
                    <a:cubicBezTo>
                      <a:pt x="1344930" y="953"/>
                      <a:pt x="1352550" y="953"/>
                      <a:pt x="1361123" y="953"/>
                    </a:cubicBezTo>
                    <a:cubicBezTo>
                      <a:pt x="1393508" y="953"/>
                      <a:pt x="1424940" y="953"/>
                      <a:pt x="1454468" y="0"/>
                    </a:cubicBezTo>
                    <a:lnTo>
                      <a:pt x="1458278" y="0"/>
                    </a:lnTo>
                    <a:cubicBezTo>
                      <a:pt x="1469708" y="0"/>
                      <a:pt x="1483043" y="0"/>
                      <a:pt x="1496378" y="0"/>
                    </a:cubicBezTo>
                    <a:cubicBezTo>
                      <a:pt x="1498283" y="0"/>
                      <a:pt x="1501140" y="0"/>
                      <a:pt x="1503045" y="0"/>
                    </a:cubicBezTo>
                    <a:cubicBezTo>
                      <a:pt x="1520190" y="0"/>
                      <a:pt x="1536383" y="0"/>
                      <a:pt x="1551623" y="953"/>
                    </a:cubicBezTo>
                    <a:cubicBezTo>
                      <a:pt x="1568768" y="953"/>
                      <a:pt x="1585913" y="953"/>
                      <a:pt x="1602105" y="1905"/>
                    </a:cubicBezTo>
                    <a:lnTo>
                      <a:pt x="1603058" y="1905"/>
                    </a:lnTo>
                    <a:cubicBezTo>
                      <a:pt x="1619250" y="1905"/>
                      <a:pt x="1633538" y="1905"/>
                      <a:pt x="1647825" y="1905"/>
                    </a:cubicBezTo>
                    <a:cubicBezTo>
                      <a:pt x="1657350" y="1905"/>
                      <a:pt x="1665923" y="1905"/>
                      <a:pt x="1674495" y="1905"/>
                    </a:cubicBezTo>
                    <a:cubicBezTo>
                      <a:pt x="1681163" y="1905"/>
                      <a:pt x="1688783" y="1905"/>
                      <a:pt x="1694498" y="1905"/>
                    </a:cubicBezTo>
                    <a:cubicBezTo>
                      <a:pt x="1702118" y="1905"/>
                      <a:pt x="1708785" y="1905"/>
                      <a:pt x="1716405" y="953"/>
                    </a:cubicBezTo>
                    <a:lnTo>
                      <a:pt x="1718310" y="953"/>
                    </a:lnTo>
                    <a:cubicBezTo>
                      <a:pt x="1725930" y="953"/>
                      <a:pt x="1733550" y="953"/>
                      <a:pt x="1742123" y="0"/>
                    </a:cubicBezTo>
                    <a:cubicBezTo>
                      <a:pt x="1746885" y="0"/>
                      <a:pt x="1751648" y="0"/>
                      <a:pt x="1756410" y="0"/>
                    </a:cubicBezTo>
                    <a:lnTo>
                      <a:pt x="1757363" y="0"/>
                    </a:lnTo>
                    <a:cubicBezTo>
                      <a:pt x="1766888" y="0"/>
                      <a:pt x="1776413" y="0"/>
                      <a:pt x="1784985" y="0"/>
                    </a:cubicBezTo>
                    <a:cubicBezTo>
                      <a:pt x="1786890" y="0"/>
                      <a:pt x="1788795" y="0"/>
                      <a:pt x="1790700" y="0"/>
                    </a:cubicBezTo>
                    <a:cubicBezTo>
                      <a:pt x="1798320" y="0"/>
                      <a:pt x="1805940" y="0"/>
                      <a:pt x="1813560" y="953"/>
                    </a:cubicBezTo>
                    <a:lnTo>
                      <a:pt x="1813560" y="953"/>
                    </a:lnTo>
                    <a:cubicBezTo>
                      <a:pt x="1822133" y="953"/>
                      <a:pt x="1830705" y="1905"/>
                      <a:pt x="1839278" y="1905"/>
                    </a:cubicBezTo>
                    <a:lnTo>
                      <a:pt x="1840230" y="1905"/>
                    </a:lnTo>
                    <a:cubicBezTo>
                      <a:pt x="1845945" y="1905"/>
                      <a:pt x="1851660" y="1905"/>
                      <a:pt x="1857375" y="953"/>
                    </a:cubicBezTo>
                    <a:lnTo>
                      <a:pt x="1857375" y="953"/>
                    </a:lnTo>
                    <a:cubicBezTo>
                      <a:pt x="1861185" y="953"/>
                      <a:pt x="1864995" y="0"/>
                      <a:pt x="1868805" y="0"/>
                    </a:cubicBezTo>
                    <a:cubicBezTo>
                      <a:pt x="1869758" y="0"/>
                      <a:pt x="1870710" y="0"/>
                      <a:pt x="1870710" y="0"/>
                    </a:cubicBezTo>
                    <a:cubicBezTo>
                      <a:pt x="1873568" y="0"/>
                      <a:pt x="1876425" y="0"/>
                      <a:pt x="1879283" y="0"/>
                    </a:cubicBezTo>
                    <a:lnTo>
                      <a:pt x="1881188" y="0"/>
                    </a:lnTo>
                    <a:cubicBezTo>
                      <a:pt x="1886903" y="0"/>
                      <a:pt x="1891665" y="953"/>
                      <a:pt x="1895475" y="953"/>
                    </a:cubicBezTo>
                    <a:cubicBezTo>
                      <a:pt x="1905000" y="1905"/>
                      <a:pt x="1914525" y="2858"/>
                      <a:pt x="1924050" y="4763"/>
                    </a:cubicBezTo>
                    <a:cubicBezTo>
                      <a:pt x="1927860" y="5715"/>
                      <a:pt x="1932623" y="6668"/>
                      <a:pt x="1937385" y="8573"/>
                    </a:cubicBezTo>
                    <a:cubicBezTo>
                      <a:pt x="1938338" y="8573"/>
                      <a:pt x="1940243" y="9525"/>
                      <a:pt x="1941195" y="9525"/>
                    </a:cubicBezTo>
                    <a:cubicBezTo>
                      <a:pt x="1942148" y="9525"/>
                      <a:pt x="1943100" y="9525"/>
                      <a:pt x="1944053" y="9525"/>
                    </a:cubicBezTo>
                    <a:cubicBezTo>
                      <a:pt x="1946910" y="10478"/>
                      <a:pt x="1949768" y="11430"/>
                      <a:pt x="1952625" y="13335"/>
                    </a:cubicBezTo>
                    <a:cubicBezTo>
                      <a:pt x="1957388" y="16193"/>
                      <a:pt x="1960245" y="20955"/>
                      <a:pt x="1961198" y="25718"/>
                    </a:cubicBezTo>
                    <a:cubicBezTo>
                      <a:pt x="1961198" y="27623"/>
                      <a:pt x="1961198" y="28575"/>
                      <a:pt x="1961198" y="30480"/>
                    </a:cubicBezTo>
                    <a:cubicBezTo>
                      <a:pt x="1965008" y="33338"/>
                      <a:pt x="1967865" y="37148"/>
                      <a:pt x="1969770" y="40005"/>
                    </a:cubicBezTo>
                    <a:cubicBezTo>
                      <a:pt x="1978343" y="50483"/>
                      <a:pt x="1981200" y="65723"/>
                      <a:pt x="1982153" y="75248"/>
                    </a:cubicBezTo>
                    <a:cubicBezTo>
                      <a:pt x="1983105" y="84773"/>
                      <a:pt x="1984058" y="94298"/>
                      <a:pt x="1984058" y="103823"/>
                    </a:cubicBezTo>
                    <a:lnTo>
                      <a:pt x="1984058" y="109538"/>
                    </a:lnTo>
                    <a:cubicBezTo>
                      <a:pt x="1985010" y="117158"/>
                      <a:pt x="1985010" y="124777"/>
                      <a:pt x="1985963" y="132398"/>
                    </a:cubicBezTo>
                    <a:cubicBezTo>
                      <a:pt x="1985963" y="135255"/>
                      <a:pt x="1986915" y="138113"/>
                      <a:pt x="1986915" y="140970"/>
                    </a:cubicBezTo>
                    <a:cubicBezTo>
                      <a:pt x="1988820" y="163830"/>
                      <a:pt x="1989773" y="187643"/>
                      <a:pt x="1989773" y="210503"/>
                    </a:cubicBezTo>
                    <a:cubicBezTo>
                      <a:pt x="1989773" y="232410"/>
                      <a:pt x="1987868" y="255270"/>
                      <a:pt x="1985963" y="276225"/>
                    </a:cubicBezTo>
                    <a:lnTo>
                      <a:pt x="1985010" y="283845"/>
                    </a:lnTo>
                    <a:cubicBezTo>
                      <a:pt x="1985010" y="284798"/>
                      <a:pt x="1985010" y="285750"/>
                      <a:pt x="1985010" y="286703"/>
                    </a:cubicBezTo>
                    <a:cubicBezTo>
                      <a:pt x="1985010" y="291465"/>
                      <a:pt x="1984058" y="297180"/>
                      <a:pt x="1982153" y="300990"/>
                    </a:cubicBezTo>
                    <a:cubicBezTo>
                      <a:pt x="1982153" y="301943"/>
                      <a:pt x="1981200" y="302895"/>
                      <a:pt x="1981200" y="302895"/>
                    </a:cubicBezTo>
                    <a:cubicBezTo>
                      <a:pt x="1981200" y="307658"/>
                      <a:pt x="1981200" y="311468"/>
                      <a:pt x="1981200" y="316230"/>
                    </a:cubicBezTo>
                    <a:lnTo>
                      <a:pt x="1981200" y="316230"/>
                    </a:lnTo>
                    <a:lnTo>
                      <a:pt x="1981200" y="316230"/>
                    </a:lnTo>
                    <a:cubicBezTo>
                      <a:pt x="1982153" y="344805"/>
                      <a:pt x="1982153" y="368618"/>
                      <a:pt x="1982153" y="390525"/>
                    </a:cubicBezTo>
                    <a:cubicBezTo>
                      <a:pt x="1982153" y="398145"/>
                      <a:pt x="1982153" y="405765"/>
                      <a:pt x="1982153" y="413385"/>
                    </a:cubicBezTo>
                    <a:cubicBezTo>
                      <a:pt x="1982153" y="429578"/>
                      <a:pt x="1981200" y="445770"/>
                      <a:pt x="1981200" y="462915"/>
                    </a:cubicBezTo>
                    <a:cubicBezTo>
                      <a:pt x="1981200" y="481013"/>
                      <a:pt x="1981200" y="499110"/>
                      <a:pt x="1981200" y="516255"/>
                    </a:cubicBezTo>
                    <a:lnTo>
                      <a:pt x="1981200" y="537210"/>
                    </a:lnTo>
                    <a:cubicBezTo>
                      <a:pt x="1981200" y="546735"/>
                      <a:pt x="1981200" y="557213"/>
                      <a:pt x="1981200" y="566738"/>
                    </a:cubicBezTo>
                    <a:cubicBezTo>
                      <a:pt x="1981200" y="579120"/>
                      <a:pt x="1981200" y="592455"/>
                      <a:pt x="1981200" y="605790"/>
                    </a:cubicBezTo>
                    <a:cubicBezTo>
                      <a:pt x="1981200" y="616268"/>
                      <a:pt x="1981200" y="627698"/>
                      <a:pt x="1981200" y="638175"/>
                    </a:cubicBezTo>
                    <a:lnTo>
                      <a:pt x="1981200" y="639128"/>
                    </a:lnTo>
                    <a:lnTo>
                      <a:pt x="1981200" y="641033"/>
                    </a:lnTo>
                    <a:cubicBezTo>
                      <a:pt x="1981200" y="651510"/>
                      <a:pt x="1981200" y="662940"/>
                      <a:pt x="1981200" y="676275"/>
                    </a:cubicBezTo>
                    <a:lnTo>
                      <a:pt x="1981200" y="674370"/>
                    </a:lnTo>
                    <a:cubicBezTo>
                      <a:pt x="1982153" y="692468"/>
                      <a:pt x="1982153" y="711518"/>
                      <a:pt x="1982153" y="729615"/>
                    </a:cubicBezTo>
                    <a:lnTo>
                      <a:pt x="1982153" y="730568"/>
                    </a:lnTo>
                    <a:lnTo>
                      <a:pt x="1982153" y="731520"/>
                    </a:lnTo>
                    <a:cubicBezTo>
                      <a:pt x="1982153" y="749618"/>
                      <a:pt x="1982153" y="767715"/>
                      <a:pt x="1983105" y="785813"/>
                    </a:cubicBezTo>
                    <a:lnTo>
                      <a:pt x="1983105" y="785813"/>
                    </a:lnTo>
                    <a:cubicBezTo>
                      <a:pt x="1984058" y="804863"/>
                      <a:pt x="1984058" y="824865"/>
                      <a:pt x="1984058" y="844868"/>
                    </a:cubicBezTo>
                    <a:cubicBezTo>
                      <a:pt x="1983105" y="862013"/>
                      <a:pt x="1983105" y="880110"/>
                      <a:pt x="1984058" y="902018"/>
                    </a:cubicBezTo>
                    <a:lnTo>
                      <a:pt x="1984058" y="906780"/>
                    </a:lnTo>
                    <a:lnTo>
                      <a:pt x="1984058" y="907733"/>
                    </a:lnTo>
                    <a:cubicBezTo>
                      <a:pt x="1984058" y="918210"/>
                      <a:pt x="1985010" y="928688"/>
                      <a:pt x="1985010" y="939165"/>
                    </a:cubicBezTo>
                    <a:cubicBezTo>
                      <a:pt x="1985010" y="951548"/>
                      <a:pt x="1985010" y="963930"/>
                      <a:pt x="1985010" y="975360"/>
                    </a:cubicBezTo>
                    <a:cubicBezTo>
                      <a:pt x="1985010" y="995363"/>
                      <a:pt x="1984058" y="1015365"/>
                      <a:pt x="1983105" y="1034415"/>
                    </a:cubicBezTo>
                    <a:lnTo>
                      <a:pt x="1983105" y="1034415"/>
                    </a:lnTo>
                    <a:cubicBezTo>
                      <a:pt x="1983105" y="1039178"/>
                      <a:pt x="1983105" y="1043940"/>
                      <a:pt x="1982153" y="1048703"/>
                    </a:cubicBezTo>
                    <a:cubicBezTo>
                      <a:pt x="1982153" y="1060133"/>
                      <a:pt x="1981200" y="1072515"/>
                      <a:pt x="1980248" y="1085850"/>
                    </a:cubicBezTo>
                    <a:cubicBezTo>
                      <a:pt x="1980248" y="1088708"/>
                      <a:pt x="1979295" y="1091565"/>
                      <a:pt x="1979295" y="1094423"/>
                    </a:cubicBezTo>
                    <a:cubicBezTo>
                      <a:pt x="1979295" y="1103948"/>
                      <a:pt x="1979295" y="1110615"/>
                      <a:pt x="1979295" y="1117283"/>
                    </a:cubicBezTo>
                    <a:cubicBezTo>
                      <a:pt x="1979295" y="1119188"/>
                      <a:pt x="1979295" y="1121093"/>
                      <a:pt x="1979295" y="1122998"/>
                    </a:cubicBezTo>
                    <a:cubicBezTo>
                      <a:pt x="1980248" y="1123950"/>
                      <a:pt x="1980248" y="1124903"/>
                      <a:pt x="1980248" y="1126808"/>
                    </a:cubicBezTo>
                    <a:cubicBezTo>
                      <a:pt x="1981200" y="1131570"/>
                      <a:pt x="1980248" y="1136333"/>
                      <a:pt x="1980248" y="1140143"/>
                    </a:cubicBezTo>
                    <a:cubicBezTo>
                      <a:pt x="1979295" y="1143000"/>
                      <a:pt x="1979295" y="1145858"/>
                      <a:pt x="1978343" y="1149668"/>
                    </a:cubicBezTo>
                    <a:lnTo>
                      <a:pt x="1978343" y="1150620"/>
                    </a:lnTo>
                    <a:lnTo>
                      <a:pt x="1978343" y="1152525"/>
                    </a:lnTo>
                    <a:cubicBezTo>
                      <a:pt x="1977390" y="1159193"/>
                      <a:pt x="1977390" y="1164908"/>
                      <a:pt x="1976438" y="1170623"/>
                    </a:cubicBezTo>
                    <a:cubicBezTo>
                      <a:pt x="1976438" y="1173480"/>
                      <a:pt x="1975485" y="1177290"/>
                      <a:pt x="1975485" y="1180148"/>
                    </a:cubicBezTo>
                    <a:cubicBezTo>
                      <a:pt x="1974533" y="1183005"/>
                      <a:pt x="1974533" y="1186815"/>
                      <a:pt x="1973580" y="1190625"/>
                    </a:cubicBezTo>
                    <a:cubicBezTo>
                      <a:pt x="1974533" y="1195388"/>
                      <a:pt x="1972628" y="1201103"/>
                      <a:pt x="1968818" y="1204913"/>
                    </a:cubicBezTo>
                    <a:cubicBezTo>
                      <a:pt x="1958340" y="1214438"/>
                      <a:pt x="1947863" y="1222058"/>
                      <a:pt x="1935480" y="1228725"/>
                    </a:cubicBezTo>
                    <a:cubicBezTo>
                      <a:pt x="1930718" y="1231583"/>
                      <a:pt x="1924050" y="1234440"/>
                      <a:pt x="1916430" y="1236345"/>
                    </a:cubicBezTo>
                    <a:cubicBezTo>
                      <a:pt x="1913573" y="1237298"/>
                      <a:pt x="1909763" y="1238250"/>
                      <a:pt x="1905953" y="1239203"/>
                    </a:cubicBezTo>
                    <a:cubicBezTo>
                      <a:pt x="1904048" y="1239203"/>
                      <a:pt x="1901190" y="1240155"/>
                      <a:pt x="1899285" y="1240155"/>
                    </a:cubicBezTo>
                    <a:cubicBezTo>
                      <a:pt x="1898333" y="1240155"/>
                      <a:pt x="1897380" y="1240155"/>
                      <a:pt x="1897380" y="1240155"/>
                    </a:cubicBezTo>
                    <a:cubicBezTo>
                      <a:pt x="1889760" y="1241108"/>
                      <a:pt x="1881188" y="1242060"/>
                      <a:pt x="1871663" y="1243013"/>
                    </a:cubicBezTo>
                    <a:cubicBezTo>
                      <a:pt x="1863090" y="1243965"/>
                      <a:pt x="1853565" y="1243965"/>
                      <a:pt x="1842135" y="1243965"/>
                    </a:cubicBezTo>
                    <a:cubicBezTo>
                      <a:pt x="1840230" y="1243965"/>
                      <a:pt x="1838325" y="1243965"/>
                      <a:pt x="1836420" y="1243965"/>
                    </a:cubicBezTo>
                    <a:cubicBezTo>
                      <a:pt x="1833563" y="1243965"/>
                      <a:pt x="1830705" y="1243965"/>
                      <a:pt x="1827848" y="1243965"/>
                    </a:cubicBezTo>
                    <a:cubicBezTo>
                      <a:pt x="1825943" y="1243965"/>
                      <a:pt x="1823085" y="1243965"/>
                      <a:pt x="1821180" y="1243965"/>
                    </a:cubicBezTo>
                    <a:lnTo>
                      <a:pt x="1819275" y="1243965"/>
                    </a:lnTo>
                    <a:cubicBezTo>
                      <a:pt x="1816418" y="1243965"/>
                      <a:pt x="1813560" y="1243965"/>
                      <a:pt x="1810703" y="1243013"/>
                    </a:cubicBezTo>
                    <a:cubicBezTo>
                      <a:pt x="1805940" y="1242060"/>
                      <a:pt x="1803083" y="1239203"/>
                      <a:pt x="1801178" y="1235393"/>
                    </a:cubicBezTo>
                    <a:cubicBezTo>
                      <a:pt x="1801178" y="1235393"/>
                      <a:pt x="1800225" y="1235393"/>
                      <a:pt x="1800225" y="1235393"/>
                    </a:cubicBezTo>
                    <a:lnTo>
                      <a:pt x="1790700" y="1236345"/>
                    </a:lnTo>
                    <a:lnTo>
                      <a:pt x="1785938" y="1236345"/>
                    </a:lnTo>
                    <a:cubicBezTo>
                      <a:pt x="1783080" y="1236345"/>
                      <a:pt x="1779270" y="1237298"/>
                      <a:pt x="1776413" y="1237298"/>
                    </a:cubicBezTo>
                    <a:cubicBezTo>
                      <a:pt x="1754505" y="1239203"/>
                      <a:pt x="1732598" y="1239203"/>
                      <a:pt x="1712595" y="1239203"/>
                    </a:cubicBezTo>
                    <a:lnTo>
                      <a:pt x="1703070" y="1239203"/>
                    </a:lnTo>
                    <a:lnTo>
                      <a:pt x="1694498" y="1239203"/>
                    </a:lnTo>
                    <a:cubicBezTo>
                      <a:pt x="1688783" y="1239203"/>
                      <a:pt x="1683068" y="1239203"/>
                      <a:pt x="1676400" y="1239203"/>
                    </a:cubicBezTo>
                    <a:cubicBezTo>
                      <a:pt x="1664970" y="1239203"/>
                      <a:pt x="1654493" y="1239203"/>
                      <a:pt x="1643063" y="1239203"/>
                    </a:cubicBezTo>
                    <a:cubicBezTo>
                      <a:pt x="1627823" y="1239203"/>
                      <a:pt x="1613535" y="1239203"/>
                      <a:pt x="1601153" y="1239203"/>
                    </a:cubicBezTo>
                    <a:cubicBezTo>
                      <a:pt x="1590675" y="1239203"/>
                      <a:pt x="1579245" y="1238250"/>
                      <a:pt x="1568768" y="1238250"/>
                    </a:cubicBezTo>
                    <a:cubicBezTo>
                      <a:pt x="1556385" y="1238250"/>
                      <a:pt x="1540193" y="1237298"/>
                      <a:pt x="1524953" y="1237298"/>
                    </a:cubicBezTo>
                    <a:lnTo>
                      <a:pt x="1526858" y="1237298"/>
                    </a:lnTo>
                    <a:lnTo>
                      <a:pt x="1515428" y="1237298"/>
                    </a:lnTo>
                    <a:lnTo>
                      <a:pt x="1515428" y="1237298"/>
                    </a:lnTo>
                    <a:cubicBezTo>
                      <a:pt x="1495425" y="1237298"/>
                      <a:pt x="1474470" y="1236345"/>
                      <a:pt x="1453515" y="1236345"/>
                    </a:cubicBezTo>
                    <a:cubicBezTo>
                      <a:pt x="1447800" y="1236345"/>
                      <a:pt x="1442085" y="1236345"/>
                      <a:pt x="1436370" y="1236345"/>
                    </a:cubicBezTo>
                    <a:lnTo>
                      <a:pt x="1427798" y="1236345"/>
                    </a:lnTo>
                    <a:lnTo>
                      <a:pt x="1425893" y="1236345"/>
                    </a:lnTo>
                    <a:cubicBezTo>
                      <a:pt x="1410653" y="1236345"/>
                      <a:pt x="1394460" y="1235393"/>
                      <a:pt x="1378268" y="1235393"/>
                    </a:cubicBezTo>
                    <a:cubicBezTo>
                      <a:pt x="1370648" y="1235393"/>
                      <a:pt x="1362075" y="1235393"/>
                      <a:pt x="1353503" y="1235393"/>
                    </a:cubicBezTo>
                    <a:cubicBezTo>
                      <a:pt x="1328738" y="1235393"/>
                      <a:pt x="1301115" y="1235393"/>
                      <a:pt x="1270635" y="1237298"/>
                    </a:cubicBezTo>
                    <a:cubicBezTo>
                      <a:pt x="1262063" y="1237298"/>
                      <a:pt x="1253490" y="1237298"/>
                      <a:pt x="1245870" y="1238250"/>
                    </a:cubicBezTo>
                    <a:lnTo>
                      <a:pt x="1244918" y="1238250"/>
                    </a:lnTo>
                    <a:cubicBezTo>
                      <a:pt x="1235393" y="1238250"/>
                      <a:pt x="1224915" y="1238250"/>
                      <a:pt x="1214438" y="1239203"/>
                    </a:cubicBezTo>
                    <a:cubicBezTo>
                      <a:pt x="1206818" y="1239203"/>
                      <a:pt x="1199198" y="1240155"/>
                      <a:pt x="1191578" y="1240155"/>
                    </a:cubicBezTo>
                    <a:lnTo>
                      <a:pt x="1190625" y="1240155"/>
                    </a:lnTo>
                    <a:lnTo>
                      <a:pt x="1189673" y="1240155"/>
                    </a:lnTo>
                    <a:cubicBezTo>
                      <a:pt x="1179195" y="1241108"/>
                      <a:pt x="1168718" y="1241108"/>
                      <a:pt x="1158240" y="1241108"/>
                    </a:cubicBezTo>
                    <a:cubicBezTo>
                      <a:pt x="1146810" y="1241108"/>
                      <a:pt x="1136333" y="1241108"/>
                      <a:pt x="1124903" y="1241108"/>
                    </a:cubicBezTo>
                    <a:lnTo>
                      <a:pt x="1124903" y="1241108"/>
                    </a:lnTo>
                    <a:cubicBezTo>
                      <a:pt x="1118235" y="1241108"/>
                      <a:pt x="1112520" y="1241108"/>
                      <a:pt x="1105853" y="1241108"/>
                    </a:cubicBezTo>
                    <a:cubicBezTo>
                      <a:pt x="1097280" y="1241108"/>
                      <a:pt x="1089660" y="1241108"/>
                      <a:pt x="1081088" y="1242060"/>
                    </a:cubicBezTo>
                    <a:cubicBezTo>
                      <a:pt x="1073468" y="1242060"/>
                      <a:pt x="1064895" y="1242060"/>
                      <a:pt x="1056323" y="1243013"/>
                    </a:cubicBezTo>
                    <a:cubicBezTo>
                      <a:pt x="1050608" y="1243013"/>
                      <a:pt x="1044893" y="1243013"/>
                      <a:pt x="1040130" y="1243013"/>
                    </a:cubicBezTo>
                    <a:cubicBezTo>
                      <a:pt x="1037273" y="1243013"/>
                      <a:pt x="1034415" y="1243013"/>
                      <a:pt x="1030605" y="1243013"/>
                    </a:cubicBezTo>
                    <a:lnTo>
                      <a:pt x="1025843" y="1243013"/>
                    </a:lnTo>
                    <a:lnTo>
                      <a:pt x="1023938" y="1243013"/>
                    </a:lnTo>
                    <a:cubicBezTo>
                      <a:pt x="1019175" y="1243013"/>
                      <a:pt x="1014413" y="1243013"/>
                      <a:pt x="1008698" y="1243013"/>
                    </a:cubicBezTo>
                    <a:lnTo>
                      <a:pt x="1002983" y="1243013"/>
                    </a:lnTo>
                    <a:cubicBezTo>
                      <a:pt x="998220" y="1243013"/>
                      <a:pt x="994410" y="1243013"/>
                      <a:pt x="989648" y="1243013"/>
                    </a:cubicBezTo>
                    <a:cubicBezTo>
                      <a:pt x="982980" y="1243013"/>
                      <a:pt x="976313" y="1243013"/>
                      <a:pt x="969645" y="1243013"/>
                    </a:cubicBezTo>
                    <a:cubicBezTo>
                      <a:pt x="962025" y="1243013"/>
                      <a:pt x="955358" y="1243013"/>
                      <a:pt x="948690" y="1243013"/>
                    </a:cubicBezTo>
                    <a:lnTo>
                      <a:pt x="948690" y="1243013"/>
                    </a:lnTo>
                    <a:cubicBezTo>
                      <a:pt x="942023" y="1243013"/>
                      <a:pt x="935355" y="1243013"/>
                      <a:pt x="928688" y="1243013"/>
                    </a:cubicBezTo>
                    <a:cubicBezTo>
                      <a:pt x="923925" y="1243013"/>
                      <a:pt x="918210" y="1243013"/>
                      <a:pt x="913448" y="1243013"/>
                    </a:cubicBezTo>
                    <a:cubicBezTo>
                      <a:pt x="902970" y="1243013"/>
                      <a:pt x="892493" y="1243013"/>
                      <a:pt x="884873" y="1243013"/>
                    </a:cubicBezTo>
                    <a:lnTo>
                      <a:pt x="872490" y="1243013"/>
                    </a:lnTo>
                    <a:lnTo>
                      <a:pt x="864870" y="1243013"/>
                    </a:lnTo>
                    <a:lnTo>
                      <a:pt x="857250" y="1243013"/>
                    </a:lnTo>
                    <a:lnTo>
                      <a:pt x="848678" y="1243013"/>
                    </a:lnTo>
                    <a:cubicBezTo>
                      <a:pt x="844868" y="1243013"/>
                      <a:pt x="840105" y="1243013"/>
                      <a:pt x="836295" y="1243013"/>
                    </a:cubicBezTo>
                    <a:cubicBezTo>
                      <a:pt x="826770" y="1243013"/>
                      <a:pt x="814388" y="1243013"/>
                      <a:pt x="802958" y="1243013"/>
                    </a:cubicBezTo>
                    <a:cubicBezTo>
                      <a:pt x="793433" y="1243013"/>
                      <a:pt x="783908" y="1243965"/>
                      <a:pt x="774383" y="1243965"/>
                    </a:cubicBezTo>
                    <a:lnTo>
                      <a:pt x="773430" y="1243965"/>
                    </a:lnTo>
                    <a:cubicBezTo>
                      <a:pt x="765810" y="1243965"/>
                      <a:pt x="758190" y="1244918"/>
                      <a:pt x="749618" y="1244918"/>
                    </a:cubicBezTo>
                    <a:lnTo>
                      <a:pt x="739140" y="1244918"/>
                    </a:lnTo>
                    <a:cubicBezTo>
                      <a:pt x="723900" y="1244918"/>
                      <a:pt x="708660" y="1245870"/>
                      <a:pt x="693420" y="1246823"/>
                    </a:cubicBezTo>
                    <a:lnTo>
                      <a:pt x="681990" y="1247775"/>
                    </a:lnTo>
                    <a:lnTo>
                      <a:pt x="681038" y="1247775"/>
                    </a:lnTo>
                    <a:cubicBezTo>
                      <a:pt x="664845" y="1248728"/>
                      <a:pt x="647700" y="1249680"/>
                      <a:pt x="631508" y="1249680"/>
                    </a:cubicBezTo>
                    <a:cubicBezTo>
                      <a:pt x="627698" y="1249680"/>
                      <a:pt x="623888" y="1249680"/>
                      <a:pt x="620078" y="1249680"/>
                    </a:cubicBezTo>
                    <a:cubicBezTo>
                      <a:pt x="610553" y="1247775"/>
                      <a:pt x="599123" y="1247775"/>
                      <a:pt x="588645" y="1247775"/>
                    </a:cubicBezTo>
                    <a:close/>
                  </a:path>
                </a:pathLst>
              </a:custGeom>
              <a:solidFill>
                <a:srgbClr val="C4E9B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9C7A287B-572F-B053-A72F-63891EDC0A55}"/>
                  </a:ext>
                </a:extLst>
              </p:cNvPr>
              <p:cNvSpPr/>
              <p:nvPr/>
            </p:nvSpPr>
            <p:spPr>
              <a:xfrm>
                <a:off x="5549143" y="2793682"/>
                <a:ext cx="434582" cy="45719"/>
              </a:xfrm>
              <a:custGeom>
                <a:avLst/>
                <a:gdLst>
                  <a:gd name="connsiteX0" fmla="*/ 121 w 434582"/>
                  <a:gd name="connsiteY0" fmla="*/ 24765 h 36195"/>
                  <a:gd name="connsiteX1" fmla="*/ 10599 w 434582"/>
                  <a:gd name="connsiteY1" fmla="*/ 10477 h 36195"/>
                  <a:gd name="connsiteX2" fmla="*/ 44889 w 434582"/>
                  <a:gd name="connsiteY2" fmla="*/ 8572 h 36195"/>
                  <a:gd name="connsiteX3" fmla="*/ 82036 w 434582"/>
                  <a:gd name="connsiteY3" fmla="*/ 7620 h 36195"/>
                  <a:gd name="connsiteX4" fmla="*/ 150616 w 434582"/>
                  <a:gd name="connsiteY4" fmla="*/ 5715 h 36195"/>
                  <a:gd name="connsiteX5" fmla="*/ 220149 w 434582"/>
                  <a:gd name="connsiteY5" fmla="*/ 2857 h 36195"/>
                  <a:gd name="connsiteX6" fmla="*/ 288729 w 434582"/>
                  <a:gd name="connsiteY6" fmla="*/ 1905 h 36195"/>
                  <a:gd name="connsiteX7" fmla="*/ 301111 w 434582"/>
                  <a:gd name="connsiteY7" fmla="*/ 14288 h 36195"/>
                  <a:gd name="connsiteX8" fmla="*/ 297301 w 434582"/>
                  <a:gd name="connsiteY8" fmla="*/ 23813 h 36195"/>
                  <a:gd name="connsiteX9" fmla="*/ 288729 w 434582"/>
                  <a:gd name="connsiteY9" fmla="*/ 27622 h 36195"/>
                  <a:gd name="connsiteX10" fmla="*/ 219196 w 434582"/>
                  <a:gd name="connsiteY10" fmla="*/ 29527 h 36195"/>
                  <a:gd name="connsiteX11" fmla="*/ 183954 w 434582"/>
                  <a:gd name="connsiteY11" fmla="*/ 30480 h 36195"/>
                  <a:gd name="connsiteX12" fmla="*/ 148711 w 434582"/>
                  <a:gd name="connsiteY12" fmla="*/ 32385 h 36195"/>
                  <a:gd name="connsiteX13" fmla="*/ 23934 w 434582"/>
                  <a:gd name="connsiteY13" fmla="*/ 35243 h 36195"/>
                  <a:gd name="connsiteX14" fmla="*/ 13456 w 434582"/>
                  <a:gd name="connsiteY14" fmla="*/ 36195 h 36195"/>
                  <a:gd name="connsiteX15" fmla="*/ 11551 w 434582"/>
                  <a:gd name="connsiteY15" fmla="*/ 36195 h 36195"/>
                  <a:gd name="connsiteX16" fmla="*/ 121 w 434582"/>
                  <a:gd name="connsiteY16" fmla="*/ 24765 h 36195"/>
                  <a:gd name="connsiteX17" fmla="*/ 121 w 434582"/>
                  <a:gd name="connsiteY17" fmla="*/ 24765 h 36195"/>
                  <a:gd name="connsiteX18" fmla="*/ 363024 w 434582"/>
                  <a:gd name="connsiteY18" fmla="*/ 26670 h 36195"/>
                  <a:gd name="connsiteX19" fmla="*/ 350641 w 434582"/>
                  <a:gd name="connsiteY19" fmla="*/ 16192 h 36195"/>
                  <a:gd name="connsiteX20" fmla="*/ 361119 w 434582"/>
                  <a:gd name="connsiteY20" fmla="*/ 1905 h 36195"/>
                  <a:gd name="connsiteX21" fmla="*/ 373501 w 434582"/>
                  <a:gd name="connsiteY21" fmla="*/ 952 h 36195"/>
                  <a:gd name="connsiteX22" fmla="*/ 388741 w 434582"/>
                  <a:gd name="connsiteY22" fmla="*/ 952 h 36195"/>
                  <a:gd name="connsiteX23" fmla="*/ 422079 w 434582"/>
                  <a:gd name="connsiteY23" fmla="*/ 0 h 36195"/>
                  <a:gd name="connsiteX24" fmla="*/ 434461 w 434582"/>
                  <a:gd name="connsiteY24" fmla="*/ 11430 h 36195"/>
                  <a:gd name="connsiteX25" fmla="*/ 423984 w 434582"/>
                  <a:gd name="connsiteY25" fmla="*/ 25717 h 36195"/>
                  <a:gd name="connsiteX26" fmla="*/ 390646 w 434582"/>
                  <a:gd name="connsiteY26" fmla="*/ 26670 h 36195"/>
                  <a:gd name="connsiteX27" fmla="*/ 363024 w 434582"/>
                  <a:gd name="connsiteY27" fmla="*/ 26670 h 36195"/>
                  <a:gd name="connsiteX28" fmla="*/ 363024 w 434582"/>
                  <a:gd name="connsiteY28" fmla="*/ 26670 h 36195"/>
                  <a:gd name="connsiteX29" fmla="*/ 363024 w 434582"/>
                  <a:gd name="connsiteY29" fmla="*/ 26670 h 36195"/>
                  <a:gd name="connsiteX30" fmla="*/ 363024 w 434582"/>
                  <a:gd name="connsiteY30" fmla="*/ 26670 h 3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34582" h="36195">
                    <a:moveTo>
                      <a:pt x="121" y="24765"/>
                    </a:moveTo>
                    <a:cubicBezTo>
                      <a:pt x="-831" y="18097"/>
                      <a:pt x="3931" y="11430"/>
                      <a:pt x="10599" y="10477"/>
                    </a:cubicBezTo>
                    <a:cubicBezTo>
                      <a:pt x="22029" y="8572"/>
                      <a:pt x="33459" y="8572"/>
                      <a:pt x="44889" y="8572"/>
                    </a:cubicBezTo>
                    <a:cubicBezTo>
                      <a:pt x="57271" y="8572"/>
                      <a:pt x="69654" y="7620"/>
                      <a:pt x="82036" y="7620"/>
                    </a:cubicBezTo>
                    <a:cubicBezTo>
                      <a:pt x="104896" y="7620"/>
                      <a:pt x="127756" y="6667"/>
                      <a:pt x="150616" y="5715"/>
                    </a:cubicBezTo>
                    <a:cubicBezTo>
                      <a:pt x="173476" y="4763"/>
                      <a:pt x="196336" y="3810"/>
                      <a:pt x="220149" y="2857"/>
                    </a:cubicBezTo>
                    <a:cubicBezTo>
                      <a:pt x="243009" y="2857"/>
                      <a:pt x="265869" y="2857"/>
                      <a:pt x="288729" y="1905"/>
                    </a:cubicBezTo>
                    <a:cubicBezTo>
                      <a:pt x="295396" y="1905"/>
                      <a:pt x="301111" y="7620"/>
                      <a:pt x="301111" y="14288"/>
                    </a:cubicBezTo>
                    <a:cubicBezTo>
                      <a:pt x="301111" y="18097"/>
                      <a:pt x="300159" y="20955"/>
                      <a:pt x="297301" y="23813"/>
                    </a:cubicBezTo>
                    <a:cubicBezTo>
                      <a:pt x="294444" y="25717"/>
                      <a:pt x="291586" y="27622"/>
                      <a:pt x="288729" y="27622"/>
                    </a:cubicBezTo>
                    <a:cubicBezTo>
                      <a:pt x="265869" y="28575"/>
                      <a:pt x="242056" y="28575"/>
                      <a:pt x="219196" y="29527"/>
                    </a:cubicBezTo>
                    <a:cubicBezTo>
                      <a:pt x="207766" y="29527"/>
                      <a:pt x="195384" y="29527"/>
                      <a:pt x="183954" y="30480"/>
                    </a:cubicBezTo>
                    <a:cubicBezTo>
                      <a:pt x="172524" y="30480"/>
                      <a:pt x="160141" y="31433"/>
                      <a:pt x="148711" y="32385"/>
                    </a:cubicBezTo>
                    <a:cubicBezTo>
                      <a:pt x="107754" y="34290"/>
                      <a:pt x="65844" y="32385"/>
                      <a:pt x="23934" y="35243"/>
                    </a:cubicBezTo>
                    <a:cubicBezTo>
                      <a:pt x="20124" y="35243"/>
                      <a:pt x="17266" y="36195"/>
                      <a:pt x="13456" y="36195"/>
                    </a:cubicBezTo>
                    <a:cubicBezTo>
                      <a:pt x="12504" y="36195"/>
                      <a:pt x="12504" y="36195"/>
                      <a:pt x="11551" y="36195"/>
                    </a:cubicBezTo>
                    <a:cubicBezTo>
                      <a:pt x="5836" y="36195"/>
                      <a:pt x="121" y="31433"/>
                      <a:pt x="121" y="24765"/>
                    </a:cubicBezTo>
                    <a:lnTo>
                      <a:pt x="121" y="24765"/>
                    </a:lnTo>
                    <a:close/>
                    <a:moveTo>
                      <a:pt x="363024" y="26670"/>
                    </a:moveTo>
                    <a:cubicBezTo>
                      <a:pt x="356356" y="26670"/>
                      <a:pt x="351594" y="21908"/>
                      <a:pt x="350641" y="16192"/>
                    </a:cubicBezTo>
                    <a:cubicBezTo>
                      <a:pt x="349689" y="9525"/>
                      <a:pt x="354451" y="2857"/>
                      <a:pt x="361119" y="1905"/>
                    </a:cubicBezTo>
                    <a:cubicBezTo>
                      <a:pt x="364929" y="952"/>
                      <a:pt x="369691" y="952"/>
                      <a:pt x="373501" y="952"/>
                    </a:cubicBezTo>
                    <a:cubicBezTo>
                      <a:pt x="378264" y="952"/>
                      <a:pt x="383979" y="952"/>
                      <a:pt x="388741" y="952"/>
                    </a:cubicBezTo>
                    <a:cubicBezTo>
                      <a:pt x="400171" y="952"/>
                      <a:pt x="410649" y="952"/>
                      <a:pt x="422079" y="0"/>
                    </a:cubicBezTo>
                    <a:cubicBezTo>
                      <a:pt x="428746" y="0"/>
                      <a:pt x="433509" y="4763"/>
                      <a:pt x="434461" y="11430"/>
                    </a:cubicBezTo>
                    <a:cubicBezTo>
                      <a:pt x="435414" y="18097"/>
                      <a:pt x="430651" y="24765"/>
                      <a:pt x="423984" y="25717"/>
                    </a:cubicBezTo>
                    <a:cubicBezTo>
                      <a:pt x="412554" y="26670"/>
                      <a:pt x="402076" y="26670"/>
                      <a:pt x="390646" y="26670"/>
                    </a:cubicBezTo>
                    <a:cubicBezTo>
                      <a:pt x="382074" y="26670"/>
                      <a:pt x="372549" y="25717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ubicBezTo>
                      <a:pt x="363024" y="26670"/>
                      <a:pt x="363024" y="26670"/>
                      <a:pt x="363024" y="26670"/>
                    </a:cubicBezTo>
                    <a:close/>
                  </a:path>
                </a:pathLst>
              </a:custGeom>
              <a:solidFill>
                <a:srgbClr val="E7FCE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xmlns="" id="{465A053E-EFF3-7B6A-754C-4671B0644BFF}"/>
                  </a:ext>
                </a:extLst>
              </p:cNvPr>
              <p:cNvSpPr/>
              <p:nvPr/>
            </p:nvSpPr>
            <p:spPr>
              <a:xfrm>
                <a:off x="5100637" y="2775823"/>
                <a:ext cx="3584597" cy="1118696"/>
              </a:xfrm>
              <a:custGeom>
                <a:avLst/>
                <a:gdLst>
                  <a:gd name="connsiteX0" fmla="*/ 1203960 w 1981352"/>
                  <a:gd name="connsiteY0" fmla="*/ 1230392 h 1256109"/>
                  <a:gd name="connsiteX1" fmla="*/ 1184910 w 1981352"/>
                  <a:gd name="connsiteY1" fmla="*/ 1230392 h 1256109"/>
                  <a:gd name="connsiteX2" fmla="*/ 1130618 w 1981352"/>
                  <a:gd name="connsiteY2" fmla="*/ 1231344 h 1256109"/>
                  <a:gd name="connsiteX3" fmla="*/ 1071563 w 1981352"/>
                  <a:gd name="connsiteY3" fmla="*/ 1232297 h 1256109"/>
                  <a:gd name="connsiteX4" fmla="*/ 953453 w 1981352"/>
                  <a:gd name="connsiteY4" fmla="*/ 1233249 h 1256109"/>
                  <a:gd name="connsiteX5" fmla="*/ 837248 w 1981352"/>
                  <a:gd name="connsiteY5" fmla="*/ 1237059 h 1256109"/>
                  <a:gd name="connsiteX6" fmla="*/ 717233 w 1981352"/>
                  <a:gd name="connsiteY6" fmla="*/ 1237059 h 1256109"/>
                  <a:gd name="connsiteX7" fmla="*/ 602933 w 1981352"/>
                  <a:gd name="connsiteY7" fmla="*/ 1237059 h 1256109"/>
                  <a:gd name="connsiteX8" fmla="*/ 542925 w 1981352"/>
                  <a:gd name="connsiteY8" fmla="*/ 1238964 h 1256109"/>
                  <a:gd name="connsiteX9" fmla="*/ 514350 w 1981352"/>
                  <a:gd name="connsiteY9" fmla="*/ 1239917 h 1256109"/>
                  <a:gd name="connsiteX10" fmla="*/ 492443 w 1981352"/>
                  <a:gd name="connsiteY10" fmla="*/ 1239917 h 1256109"/>
                  <a:gd name="connsiteX11" fmla="*/ 483870 w 1981352"/>
                  <a:gd name="connsiteY11" fmla="*/ 1239917 h 1256109"/>
                  <a:gd name="connsiteX12" fmla="*/ 388620 w 1981352"/>
                  <a:gd name="connsiteY12" fmla="*/ 1238964 h 1256109"/>
                  <a:gd name="connsiteX13" fmla="*/ 376238 w 1981352"/>
                  <a:gd name="connsiteY13" fmla="*/ 1247537 h 1256109"/>
                  <a:gd name="connsiteX14" fmla="*/ 376238 w 1981352"/>
                  <a:gd name="connsiteY14" fmla="*/ 1247537 h 1256109"/>
                  <a:gd name="connsiteX15" fmla="*/ 301943 w 1981352"/>
                  <a:gd name="connsiteY15" fmla="*/ 1245632 h 1256109"/>
                  <a:gd name="connsiteX16" fmla="*/ 228600 w 1981352"/>
                  <a:gd name="connsiteY16" fmla="*/ 1242774 h 1256109"/>
                  <a:gd name="connsiteX17" fmla="*/ 157163 w 1981352"/>
                  <a:gd name="connsiteY17" fmla="*/ 1237059 h 1256109"/>
                  <a:gd name="connsiteX18" fmla="*/ 108585 w 1981352"/>
                  <a:gd name="connsiteY18" fmla="*/ 1231344 h 1256109"/>
                  <a:gd name="connsiteX19" fmla="*/ 96203 w 1981352"/>
                  <a:gd name="connsiteY19" fmla="*/ 1239917 h 1256109"/>
                  <a:gd name="connsiteX20" fmla="*/ 92393 w 1981352"/>
                  <a:gd name="connsiteY20" fmla="*/ 1239917 h 1256109"/>
                  <a:gd name="connsiteX21" fmla="*/ 64770 w 1981352"/>
                  <a:gd name="connsiteY21" fmla="*/ 1232297 h 1256109"/>
                  <a:gd name="connsiteX22" fmla="*/ 54293 w 1981352"/>
                  <a:gd name="connsiteY22" fmla="*/ 1230392 h 1256109"/>
                  <a:gd name="connsiteX23" fmla="*/ 40958 w 1981352"/>
                  <a:gd name="connsiteY23" fmla="*/ 1226582 h 1256109"/>
                  <a:gd name="connsiteX24" fmla="*/ 25717 w 1981352"/>
                  <a:gd name="connsiteY24" fmla="*/ 1221819 h 1256109"/>
                  <a:gd name="connsiteX25" fmla="*/ 19050 w 1981352"/>
                  <a:gd name="connsiteY25" fmla="*/ 1218009 h 1256109"/>
                  <a:gd name="connsiteX26" fmla="*/ 13335 w 1981352"/>
                  <a:gd name="connsiteY26" fmla="*/ 1213247 h 1256109"/>
                  <a:gd name="connsiteX27" fmla="*/ 11430 w 1981352"/>
                  <a:gd name="connsiteY27" fmla="*/ 1209437 h 1256109"/>
                  <a:gd name="connsiteX28" fmla="*/ 11430 w 1981352"/>
                  <a:gd name="connsiteY28" fmla="*/ 1198959 h 1256109"/>
                  <a:gd name="connsiteX29" fmla="*/ 8573 w 1981352"/>
                  <a:gd name="connsiteY29" fmla="*/ 1197054 h 1256109"/>
                  <a:gd name="connsiteX30" fmla="*/ 0 w 1981352"/>
                  <a:gd name="connsiteY30" fmla="*/ 1187529 h 1256109"/>
                  <a:gd name="connsiteX31" fmla="*/ 0 w 1981352"/>
                  <a:gd name="connsiteY31" fmla="*/ 1184672 h 1256109"/>
                  <a:gd name="connsiteX32" fmla="*/ 952 w 1981352"/>
                  <a:gd name="connsiteY32" fmla="*/ 1168479 h 1256109"/>
                  <a:gd name="connsiteX33" fmla="*/ 952 w 1981352"/>
                  <a:gd name="connsiteY33" fmla="*/ 1160859 h 1256109"/>
                  <a:gd name="connsiteX34" fmla="*/ 6667 w 1981352"/>
                  <a:gd name="connsiteY34" fmla="*/ 1158954 h 1256109"/>
                  <a:gd name="connsiteX35" fmla="*/ 10477 w 1981352"/>
                  <a:gd name="connsiteY35" fmla="*/ 1164669 h 1256109"/>
                  <a:gd name="connsiteX36" fmla="*/ 17145 w 1981352"/>
                  <a:gd name="connsiteY36" fmla="*/ 1170384 h 1256109"/>
                  <a:gd name="connsiteX37" fmla="*/ 26670 w 1981352"/>
                  <a:gd name="connsiteY37" fmla="*/ 1178004 h 1256109"/>
                  <a:gd name="connsiteX38" fmla="*/ 41910 w 1981352"/>
                  <a:gd name="connsiteY38" fmla="*/ 1183719 h 1256109"/>
                  <a:gd name="connsiteX39" fmla="*/ 53340 w 1981352"/>
                  <a:gd name="connsiteY39" fmla="*/ 1185624 h 1256109"/>
                  <a:gd name="connsiteX40" fmla="*/ 53340 w 1981352"/>
                  <a:gd name="connsiteY40" fmla="*/ 1185624 h 1256109"/>
                  <a:gd name="connsiteX41" fmla="*/ 83820 w 1981352"/>
                  <a:gd name="connsiteY41" fmla="*/ 1193244 h 1256109"/>
                  <a:gd name="connsiteX42" fmla="*/ 118110 w 1981352"/>
                  <a:gd name="connsiteY42" fmla="*/ 1198959 h 1256109"/>
                  <a:gd name="connsiteX43" fmla="*/ 151448 w 1981352"/>
                  <a:gd name="connsiteY43" fmla="*/ 1201817 h 1256109"/>
                  <a:gd name="connsiteX44" fmla="*/ 226695 w 1981352"/>
                  <a:gd name="connsiteY44" fmla="*/ 1207532 h 1256109"/>
                  <a:gd name="connsiteX45" fmla="*/ 225743 w 1981352"/>
                  <a:gd name="connsiteY45" fmla="*/ 1207532 h 1256109"/>
                  <a:gd name="connsiteX46" fmla="*/ 341948 w 1981352"/>
                  <a:gd name="connsiteY46" fmla="*/ 1210389 h 1256109"/>
                  <a:gd name="connsiteX47" fmla="*/ 461010 w 1981352"/>
                  <a:gd name="connsiteY47" fmla="*/ 1212294 h 1256109"/>
                  <a:gd name="connsiteX48" fmla="*/ 518160 w 1981352"/>
                  <a:gd name="connsiteY48" fmla="*/ 1212294 h 1256109"/>
                  <a:gd name="connsiteX49" fmla="*/ 576263 w 1981352"/>
                  <a:gd name="connsiteY49" fmla="*/ 1210389 h 1256109"/>
                  <a:gd name="connsiteX50" fmla="*/ 692468 w 1981352"/>
                  <a:gd name="connsiteY50" fmla="*/ 1209437 h 1256109"/>
                  <a:gd name="connsiteX51" fmla="*/ 809625 w 1981352"/>
                  <a:gd name="connsiteY51" fmla="*/ 1209437 h 1256109"/>
                  <a:gd name="connsiteX52" fmla="*/ 869633 w 1981352"/>
                  <a:gd name="connsiteY52" fmla="*/ 1208484 h 1256109"/>
                  <a:gd name="connsiteX53" fmla="*/ 927735 w 1981352"/>
                  <a:gd name="connsiteY53" fmla="*/ 1206579 h 1256109"/>
                  <a:gd name="connsiteX54" fmla="*/ 1046798 w 1981352"/>
                  <a:gd name="connsiteY54" fmla="*/ 1204674 h 1256109"/>
                  <a:gd name="connsiteX55" fmla="*/ 1163003 w 1981352"/>
                  <a:gd name="connsiteY55" fmla="*/ 1202769 h 1256109"/>
                  <a:gd name="connsiteX56" fmla="*/ 1276350 w 1981352"/>
                  <a:gd name="connsiteY56" fmla="*/ 1199912 h 1256109"/>
                  <a:gd name="connsiteX57" fmla="*/ 1331595 w 1981352"/>
                  <a:gd name="connsiteY57" fmla="*/ 1198959 h 1256109"/>
                  <a:gd name="connsiteX58" fmla="*/ 1391603 w 1981352"/>
                  <a:gd name="connsiteY58" fmla="*/ 1197054 h 1256109"/>
                  <a:gd name="connsiteX59" fmla="*/ 1503045 w 1981352"/>
                  <a:gd name="connsiteY59" fmla="*/ 1196102 h 1256109"/>
                  <a:gd name="connsiteX60" fmla="*/ 1544003 w 1981352"/>
                  <a:gd name="connsiteY60" fmla="*/ 1196102 h 1256109"/>
                  <a:gd name="connsiteX61" fmla="*/ 1616393 w 1981352"/>
                  <a:gd name="connsiteY61" fmla="*/ 1196102 h 1256109"/>
                  <a:gd name="connsiteX62" fmla="*/ 1727835 w 1981352"/>
                  <a:gd name="connsiteY62" fmla="*/ 1197054 h 1256109"/>
                  <a:gd name="connsiteX63" fmla="*/ 1778318 w 1981352"/>
                  <a:gd name="connsiteY63" fmla="*/ 1197054 h 1256109"/>
                  <a:gd name="connsiteX64" fmla="*/ 1802130 w 1981352"/>
                  <a:gd name="connsiteY64" fmla="*/ 1197054 h 1256109"/>
                  <a:gd name="connsiteX65" fmla="*/ 1831658 w 1981352"/>
                  <a:gd name="connsiteY65" fmla="*/ 1196102 h 1256109"/>
                  <a:gd name="connsiteX66" fmla="*/ 1896428 w 1981352"/>
                  <a:gd name="connsiteY66" fmla="*/ 1194197 h 1256109"/>
                  <a:gd name="connsiteX67" fmla="*/ 1907858 w 1981352"/>
                  <a:gd name="connsiteY67" fmla="*/ 1193244 h 1256109"/>
                  <a:gd name="connsiteX68" fmla="*/ 1907858 w 1981352"/>
                  <a:gd name="connsiteY68" fmla="*/ 1193244 h 1256109"/>
                  <a:gd name="connsiteX69" fmla="*/ 1908810 w 1981352"/>
                  <a:gd name="connsiteY69" fmla="*/ 1194197 h 1256109"/>
                  <a:gd name="connsiteX70" fmla="*/ 1911668 w 1981352"/>
                  <a:gd name="connsiteY70" fmla="*/ 1195149 h 1256109"/>
                  <a:gd name="connsiteX71" fmla="*/ 1911668 w 1981352"/>
                  <a:gd name="connsiteY71" fmla="*/ 1195149 h 1256109"/>
                  <a:gd name="connsiteX72" fmla="*/ 1911668 w 1981352"/>
                  <a:gd name="connsiteY72" fmla="*/ 1195149 h 1256109"/>
                  <a:gd name="connsiteX73" fmla="*/ 1911668 w 1981352"/>
                  <a:gd name="connsiteY73" fmla="*/ 1195149 h 1256109"/>
                  <a:gd name="connsiteX74" fmla="*/ 1911668 w 1981352"/>
                  <a:gd name="connsiteY74" fmla="*/ 1195149 h 1256109"/>
                  <a:gd name="connsiteX75" fmla="*/ 1911668 w 1981352"/>
                  <a:gd name="connsiteY75" fmla="*/ 1195149 h 1256109"/>
                  <a:gd name="connsiteX76" fmla="*/ 1911668 w 1981352"/>
                  <a:gd name="connsiteY76" fmla="*/ 1195149 h 1256109"/>
                  <a:gd name="connsiteX77" fmla="*/ 1911668 w 1981352"/>
                  <a:gd name="connsiteY77" fmla="*/ 1195149 h 1256109"/>
                  <a:gd name="connsiteX78" fmla="*/ 1913573 w 1981352"/>
                  <a:gd name="connsiteY78" fmla="*/ 1195149 h 1256109"/>
                  <a:gd name="connsiteX79" fmla="*/ 1913573 w 1981352"/>
                  <a:gd name="connsiteY79" fmla="*/ 1195149 h 1256109"/>
                  <a:gd name="connsiteX80" fmla="*/ 1913573 w 1981352"/>
                  <a:gd name="connsiteY80" fmla="*/ 1195149 h 1256109"/>
                  <a:gd name="connsiteX81" fmla="*/ 1913573 w 1981352"/>
                  <a:gd name="connsiteY81" fmla="*/ 1195149 h 1256109"/>
                  <a:gd name="connsiteX82" fmla="*/ 1913573 w 1981352"/>
                  <a:gd name="connsiteY82" fmla="*/ 1195149 h 1256109"/>
                  <a:gd name="connsiteX83" fmla="*/ 1913573 w 1981352"/>
                  <a:gd name="connsiteY83" fmla="*/ 1195149 h 1256109"/>
                  <a:gd name="connsiteX84" fmla="*/ 1913573 w 1981352"/>
                  <a:gd name="connsiteY84" fmla="*/ 1195149 h 1256109"/>
                  <a:gd name="connsiteX85" fmla="*/ 1913573 w 1981352"/>
                  <a:gd name="connsiteY85" fmla="*/ 1195149 h 1256109"/>
                  <a:gd name="connsiteX86" fmla="*/ 1913573 w 1981352"/>
                  <a:gd name="connsiteY86" fmla="*/ 1195149 h 1256109"/>
                  <a:gd name="connsiteX87" fmla="*/ 1913573 w 1981352"/>
                  <a:gd name="connsiteY87" fmla="*/ 1195149 h 1256109"/>
                  <a:gd name="connsiteX88" fmla="*/ 1914525 w 1981352"/>
                  <a:gd name="connsiteY88" fmla="*/ 1195149 h 1256109"/>
                  <a:gd name="connsiteX89" fmla="*/ 1928813 w 1981352"/>
                  <a:gd name="connsiteY89" fmla="*/ 1185624 h 1256109"/>
                  <a:gd name="connsiteX90" fmla="*/ 1930718 w 1981352"/>
                  <a:gd name="connsiteY90" fmla="*/ 1182767 h 1256109"/>
                  <a:gd name="connsiteX91" fmla="*/ 1930718 w 1981352"/>
                  <a:gd name="connsiteY91" fmla="*/ 1182767 h 1256109"/>
                  <a:gd name="connsiteX92" fmla="*/ 1934528 w 1981352"/>
                  <a:gd name="connsiteY92" fmla="*/ 1176099 h 1256109"/>
                  <a:gd name="connsiteX93" fmla="*/ 1941195 w 1981352"/>
                  <a:gd name="connsiteY93" fmla="*/ 1151334 h 1256109"/>
                  <a:gd name="connsiteX94" fmla="*/ 1945005 w 1981352"/>
                  <a:gd name="connsiteY94" fmla="*/ 1126569 h 1256109"/>
                  <a:gd name="connsiteX95" fmla="*/ 1945958 w 1981352"/>
                  <a:gd name="connsiteY95" fmla="*/ 1100852 h 1256109"/>
                  <a:gd name="connsiteX96" fmla="*/ 1945005 w 1981352"/>
                  <a:gd name="connsiteY96" fmla="*/ 1074182 h 1256109"/>
                  <a:gd name="connsiteX97" fmla="*/ 1944053 w 1981352"/>
                  <a:gd name="connsiteY97" fmla="*/ 1063704 h 1256109"/>
                  <a:gd name="connsiteX98" fmla="*/ 1944053 w 1981352"/>
                  <a:gd name="connsiteY98" fmla="*/ 1038939 h 1256109"/>
                  <a:gd name="connsiteX99" fmla="*/ 1944053 w 1981352"/>
                  <a:gd name="connsiteY99" fmla="*/ 1025604 h 1256109"/>
                  <a:gd name="connsiteX100" fmla="*/ 1944053 w 1981352"/>
                  <a:gd name="connsiteY100" fmla="*/ 1024652 h 1256109"/>
                  <a:gd name="connsiteX101" fmla="*/ 1944053 w 1981352"/>
                  <a:gd name="connsiteY101" fmla="*/ 1017984 h 1256109"/>
                  <a:gd name="connsiteX102" fmla="*/ 1945005 w 1981352"/>
                  <a:gd name="connsiteY102" fmla="*/ 993219 h 1256109"/>
                  <a:gd name="connsiteX103" fmla="*/ 1946910 w 1981352"/>
                  <a:gd name="connsiteY103" fmla="*/ 922734 h 1256109"/>
                  <a:gd name="connsiteX104" fmla="*/ 1948815 w 1981352"/>
                  <a:gd name="connsiteY104" fmla="*/ 886539 h 1256109"/>
                  <a:gd name="connsiteX105" fmla="*/ 1948815 w 1981352"/>
                  <a:gd name="connsiteY105" fmla="*/ 850344 h 1256109"/>
                  <a:gd name="connsiteX106" fmla="*/ 1948815 w 1981352"/>
                  <a:gd name="connsiteY106" fmla="*/ 817007 h 1256109"/>
                  <a:gd name="connsiteX107" fmla="*/ 1948815 w 1981352"/>
                  <a:gd name="connsiteY107" fmla="*/ 782717 h 1256109"/>
                  <a:gd name="connsiteX108" fmla="*/ 1948815 w 1981352"/>
                  <a:gd name="connsiteY108" fmla="*/ 710327 h 1256109"/>
                  <a:gd name="connsiteX109" fmla="*/ 1948815 w 1981352"/>
                  <a:gd name="connsiteY109" fmla="*/ 673179 h 1256109"/>
                  <a:gd name="connsiteX110" fmla="*/ 1948815 w 1981352"/>
                  <a:gd name="connsiteY110" fmla="*/ 637937 h 1256109"/>
                  <a:gd name="connsiteX111" fmla="*/ 1948815 w 1981352"/>
                  <a:gd name="connsiteY111" fmla="*/ 567452 h 1256109"/>
                  <a:gd name="connsiteX112" fmla="*/ 1948815 w 1981352"/>
                  <a:gd name="connsiteY112" fmla="*/ 496967 h 1256109"/>
                  <a:gd name="connsiteX113" fmla="*/ 1948815 w 1981352"/>
                  <a:gd name="connsiteY113" fmla="*/ 423624 h 1256109"/>
                  <a:gd name="connsiteX114" fmla="*/ 1947863 w 1981352"/>
                  <a:gd name="connsiteY114" fmla="*/ 351234 h 1256109"/>
                  <a:gd name="connsiteX115" fmla="*/ 1945958 w 1981352"/>
                  <a:gd name="connsiteY115" fmla="*/ 315039 h 1256109"/>
                  <a:gd name="connsiteX116" fmla="*/ 1945005 w 1981352"/>
                  <a:gd name="connsiteY116" fmla="*/ 277892 h 1256109"/>
                  <a:gd name="connsiteX117" fmla="*/ 1945005 w 1981352"/>
                  <a:gd name="connsiteY117" fmla="*/ 204549 h 1256109"/>
                  <a:gd name="connsiteX118" fmla="*/ 1945005 w 1981352"/>
                  <a:gd name="connsiteY118" fmla="*/ 168354 h 1256109"/>
                  <a:gd name="connsiteX119" fmla="*/ 1944053 w 1981352"/>
                  <a:gd name="connsiteY119" fmla="*/ 150257 h 1256109"/>
                  <a:gd name="connsiteX120" fmla="*/ 1943100 w 1981352"/>
                  <a:gd name="connsiteY120" fmla="*/ 133112 h 1256109"/>
                  <a:gd name="connsiteX121" fmla="*/ 1936433 w 1981352"/>
                  <a:gd name="connsiteY121" fmla="*/ 96917 h 1256109"/>
                  <a:gd name="connsiteX122" fmla="*/ 1935480 w 1981352"/>
                  <a:gd name="connsiteY122" fmla="*/ 94059 h 1256109"/>
                  <a:gd name="connsiteX123" fmla="*/ 1934528 w 1981352"/>
                  <a:gd name="connsiteY123" fmla="*/ 81677 h 1256109"/>
                  <a:gd name="connsiteX124" fmla="*/ 1930718 w 1981352"/>
                  <a:gd name="connsiteY124" fmla="*/ 63579 h 1256109"/>
                  <a:gd name="connsiteX125" fmla="*/ 1925003 w 1981352"/>
                  <a:gd name="connsiteY125" fmla="*/ 47387 h 1256109"/>
                  <a:gd name="connsiteX126" fmla="*/ 1916430 w 1981352"/>
                  <a:gd name="connsiteY126" fmla="*/ 32147 h 1256109"/>
                  <a:gd name="connsiteX127" fmla="*/ 1905000 w 1981352"/>
                  <a:gd name="connsiteY127" fmla="*/ 18812 h 1256109"/>
                  <a:gd name="connsiteX128" fmla="*/ 1890713 w 1981352"/>
                  <a:gd name="connsiteY128" fmla="*/ 6429 h 1256109"/>
                  <a:gd name="connsiteX129" fmla="*/ 1889760 w 1981352"/>
                  <a:gd name="connsiteY129" fmla="*/ 5477 h 1256109"/>
                  <a:gd name="connsiteX130" fmla="*/ 1893570 w 1981352"/>
                  <a:gd name="connsiteY130" fmla="*/ 2619 h 1256109"/>
                  <a:gd name="connsiteX131" fmla="*/ 1897380 w 1981352"/>
                  <a:gd name="connsiteY131" fmla="*/ 714 h 1256109"/>
                  <a:gd name="connsiteX132" fmla="*/ 1907858 w 1981352"/>
                  <a:gd name="connsiteY132" fmla="*/ 714 h 1256109"/>
                  <a:gd name="connsiteX133" fmla="*/ 1925003 w 1981352"/>
                  <a:gd name="connsiteY133" fmla="*/ 11192 h 1256109"/>
                  <a:gd name="connsiteX134" fmla="*/ 1928813 w 1981352"/>
                  <a:gd name="connsiteY134" fmla="*/ 15954 h 1256109"/>
                  <a:gd name="connsiteX135" fmla="*/ 1938338 w 1981352"/>
                  <a:gd name="connsiteY135" fmla="*/ 14049 h 1256109"/>
                  <a:gd name="connsiteX136" fmla="*/ 1953578 w 1981352"/>
                  <a:gd name="connsiteY136" fmla="*/ 25479 h 1256109"/>
                  <a:gd name="connsiteX137" fmla="*/ 1959293 w 1981352"/>
                  <a:gd name="connsiteY137" fmla="*/ 35957 h 1256109"/>
                  <a:gd name="connsiteX138" fmla="*/ 1965008 w 1981352"/>
                  <a:gd name="connsiteY138" fmla="*/ 51197 h 1256109"/>
                  <a:gd name="connsiteX139" fmla="*/ 1966913 w 1981352"/>
                  <a:gd name="connsiteY139" fmla="*/ 53102 h 1256109"/>
                  <a:gd name="connsiteX140" fmla="*/ 1971675 w 1981352"/>
                  <a:gd name="connsiteY140" fmla="*/ 63579 h 1256109"/>
                  <a:gd name="connsiteX141" fmla="*/ 1970723 w 1981352"/>
                  <a:gd name="connsiteY141" fmla="*/ 76914 h 1256109"/>
                  <a:gd name="connsiteX142" fmla="*/ 1970723 w 1981352"/>
                  <a:gd name="connsiteY142" fmla="*/ 81677 h 1256109"/>
                  <a:gd name="connsiteX143" fmla="*/ 1973580 w 1981352"/>
                  <a:gd name="connsiteY143" fmla="*/ 111204 h 1256109"/>
                  <a:gd name="connsiteX144" fmla="*/ 1973580 w 1981352"/>
                  <a:gd name="connsiteY144" fmla="*/ 114062 h 1256109"/>
                  <a:gd name="connsiteX145" fmla="*/ 1977390 w 1981352"/>
                  <a:gd name="connsiteY145" fmla="*/ 143589 h 1256109"/>
                  <a:gd name="connsiteX146" fmla="*/ 1978343 w 1981352"/>
                  <a:gd name="connsiteY146" fmla="*/ 163592 h 1256109"/>
                  <a:gd name="connsiteX147" fmla="*/ 1978343 w 1981352"/>
                  <a:gd name="connsiteY147" fmla="*/ 180737 h 1256109"/>
                  <a:gd name="connsiteX148" fmla="*/ 1976438 w 1981352"/>
                  <a:gd name="connsiteY148" fmla="*/ 210264 h 1256109"/>
                  <a:gd name="connsiteX149" fmla="*/ 1976438 w 1981352"/>
                  <a:gd name="connsiteY149" fmla="*/ 211217 h 1256109"/>
                  <a:gd name="connsiteX150" fmla="*/ 1976438 w 1981352"/>
                  <a:gd name="connsiteY150" fmla="*/ 221694 h 1256109"/>
                  <a:gd name="connsiteX151" fmla="*/ 1975485 w 1981352"/>
                  <a:gd name="connsiteY151" fmla="*/ 233124 h 1256109"/>
                  <a:gd name="connsiteX152" fmla="*/ 1975485 w 1981352"/>
                  <a:gd name="connsiteY152" fmla="*/ 235982 h 1256109"/>
                  <a:gd name="connsiteX153" fmla="*/ 1975485 w 1981352"/>
                  <a:gd name="connsiteY153" fmla="*/ 274082 h 1256109"/>
                  <a:gd name="connsiteX154" fmla="*/ 1975485 w 1981352"/>
                  <a:gd name="connsiteY154" fmla="*/ 274082 h 1256109"/>
                  <a:gd name="connsiteX155" fmla="*/ 1981200 w 1981352"/>
                  <a:gd name="connsiteY155" fmla="*/ 285512 h 1256109"/>
                  <a:gd name="connsiteX156" fmla="*/ 1979295 w 1981352"/>
                  <a:gd name="connsiteY156" fmla="*/ 380762 h 1256109"/>
                  <a:gd name="connsiteX157" fmla="*/ 1979295 w 1981352"/>
                  <a:gd name="connsiteY157" fmla="*/ 382667 h 1256109"/>
                  <a:gd name="connsiteX158" fmla="*/ 1980248 w 1981352"/>
                  <a:gd name="connsiteY158" fmla="*/ 393144 h 1256109"/>
                  <a:gd name="connsiteX159" fmla="*/ 1980248 w 1981352"/>
                  <a:gd name="connsiteY159" fmla="*/ 397907 h 1256109"/>
                  <a:gd name="connsiteX160" fmla="*/ 1980248 w 1981352"/>
                  <a:gd name="connsiteY160" fmla="*/ 406479 h 1256109"/>
                  <a:gd name="connsiteX161" fmla="*/ 1979295 w 1981352"/>
                  <a:gd name="connsiteY161" fmla="*/ 426482 h 1256109"/>
                  <a:gd name="connsiteX162" fmla="*/ 1977390 w 1981352"/>
                  <a:gd name="connsiteY162" fmla="*/ 466487 h 1256109"/>
                  <a:gd name="connsiteX163" fmla="*/ 1976438 w 1981352"/>
                  <a:gd name="connsiteY163" fmla="*/ 478869 h 1256109"/>
                  <a:gd name="connsiteX164" fmla="*/ 1979295 w 1981352"/>
                  <a:gd name="connsiteY164" fmla="*/ 486489 h 1256109"/>
                  <a:gd name="connsiteX165" fmla="*/ 1980248 w 1981352"/>
                  <a:gd name="connsiteY165" fmla="*/ 510302 h 1256109"/>
                  <a:gd name="connsiteX166" fmla="*/ 1980248 w 1981352"/>
                  <a:gd name="connsiteY166" fmla="*/ 529352 h 1256109"/>
                  <a:gd name="connsiteX167" fmla="*/ 1979295 w 1981352"/>
                  <a:gd name="connsiteY167" fmla="*/ 569357 h 1256109"/>
                  <a:gd name="connsiteX168" fmla="*/ 1976438 w 1981352"/>
                  <a:gd name="connsiteY168" fmla="*/ 647462 h 1256109"/>
                  <a:gd name="connsiteX169" fmla="*/ 1975485 w 1981352"/>
                  <a:gd name="connsiteY169" fmla="*/ 670322 h 1256109"/>
                  <a:gd name="connsiteX170" fmla="*/ 1974533 w 1981352"/>
                  <a:gd name="connsiteY170" fmla="*/ 688419 h 1256109"/>
                  <a:gd name="connsiteX171" fmla="*/ 1979295 w 1981352"/>
                  <a:gd name="connsiteY171" fmla="*/ 695087 h 1256109"/>
                  <a:gd name="connsiteX172" fmla="*/ 1981200 w 1981352"/>
                  <a:gd name="connsiteY172" fmla="*/ 719852 h 1256109"/>
                  <a:gd name="connsiteX173" fmla="*/ 1981200 w 1981352"/>
                  <a:gd name="connsiteY173" fmla="*/ 738902 h 1256109"/>
                  <a:gd name="connsiteX174" fmla="*/ 1981200 w 1981352"/>
                  <a:gd name="connsiteY174" fmla="*/ 777002 h 1256109"/>
                  <a:gd name="connsiteX175" fmla="*/ 1980248 w 1981352"/>
                  <a:gd name="connsiteY175" fmla="*/ 853202 h 1256109"/>
                  <a:gd name="connsiteX176" fmla="*/ 1979295 w 1981352"/>
                  <a:gd name="connsiteY176" fmla="*/ 877967 h 1256109"/>
                  <a:gd name="connsiteX177" fmla="*/ 1979295 w 1981352"/>
                  <a:gd name="connsiteY177" fmla="*/ 894159 h 1256109"/>
                  <a:gd name="connsiteX178" fmla="*/ 1979295 w 1981352"/>
                  <a:gd name="connsiteY178" fmla="*/ 971312 h 1256109"/>
                  <a:gd name="connsiteX179" fmla="*/ 1979295 w 1981352"/>
                  <a:gd name="connsiteY179" fmla="*/ 1025604 h 1256109"/>
                  <a:gd name="connsiteX180" fmla="*/ 1979295 w 1981352"/>
                  <a:gd name="connsiteY180" fmla="*/ 1057989 h 1256109"/>
                  <a:gd name="connsiteX181" fmla="*/ 1979295 w 1981352"/>
                  <a:gd name="connsiteY181" fmla="*/ 1084659 h 1256109"/>
                  <a:gd name="connsiteX182" fmla="*/ 1979295 w 1981352"/>
                  <a:gd name="connsiteY182" fmla="*/ 1084659 h 1256109"/>
                  <a:gd name="connsiteX183" fmla="*/ 1979295 w 1981352"/>
                  <a:gd name="connsiteY183" fmla="*/ 1084659 h 1256109"/>
                  <a:gd name="connsiteX184" fmla="*/ 1979295 w 1981352"/>
                  <a:gd name="connsiteY184" fmla="*/ 1086564 h 1256109"/>
                  <a:gd name="connsiteX185" fmla="*/ 1976438 w 1981352"/>
                  <a:gd name="connsiteY185" fmla="*/ 1094184 h 1256109"/>
                  <a:gd name="connsiteX186" fmla="*/ 1975485 w 1981352"/>
                  <a:gd name="connsiteY186" fmla="*/ 1128474 h 1256109"/>
                  <a:gd name="connsiteX187" fmla="*/ 1974533 w 1981352"/>
                  <a:gd name="connsiteY187" fmla="*/ 1145619 h 1256109"/>
                  <a:gd name="connsiteX188" fmla="*/ 1973580 w 1981352"/>
                  <a:gd name="connsiteY188" fmla="*/ 1155144 h 1256109"/>
                  <a:gd name="connsiteX189" fmla="*/ 1971675 w 1981352"/>
                  <a:gd name="connsiteY189" fmla="*/ 1162764 h 1256109"/>
                  <a:gd name="connsiteX190" fmla="*/ 1969770 w 1981352"/>
                  <a:gd name="connsiteY190" fmla="*/ 1165622 h 1256109"/>
                  <a:gd name="connsiteX191" fmla="*/ 1968818 w 1981352"/>
                  <a:gd name="connsiteY191" fmla="*/ 1171337 h 1256109"/>
                  <a:gd name="connsiteX192" fmla="*/ 1965960 w 1981352"/>
                  <a:gd name="connsiteY192" fmla="*/ 1189434 h 1256109"/>
                  <a:gd name="connsiteX193" fmla="*/ 1960245 w 1981352"/>
                  <a:gd name="connsiteY193" fmla="*/ 1207532 h 1256109"/>
                  <a:gd name="connsiteX194" fmla="*/ 1956435 w 1981352"/>
                  <a:gd name="connsiteY194" fmla="*/ 1216104 h 1256109"/>
                  <a:gd name="connsiteX195" fmla="*/ 1949768 w 1981352"/>
                  <a:gd name="connsiteY195" fmla="*/ 1226582 h 1256109"/>
                  <a:gd name="connsiteX196" fmla="*/ 1943100 w 1981352"/>
                  <a:gd name="connsiteY196" fmla="*/ 1229439 h 1256109"/>
                  <a:gd name="connsiteX197" fmla="*/ 1942148 w 1981352"/>
                  <a:gd name="connsiteY197" fmla="*/ 1231344 h 1256109"/>
                  <a:gd name="connsiteX198" fmla="*/ 1930718 w 1981352"/>
                  <a:gd name="connsiteY198" fmla="*/ 1237059 h 1256109"/>
                  <a:gd name="connsiteX199" fmla="*/ 1926908 w 1981352"/>
                  <a:gd name="connsiteY199" fmla="*/ 1237059 h 1256109"/>
                  <a:gd name="connsiteX200" fmla="*/ 1921193 w 1981352"/>
                  <a:gd name="connsiteY200" fmla="*/ 1234202 h 1256109"/>
                  <a:gd name="connsiteX201" fmla="*/ 1903095 w 1981352"/>
                  <a:gd name="connsiteY201" fmla="*/ 1244679 h 1256109"/>
                  <a:gd name="connsiteX202" fmla="*/ 1884045 w 1981352"/>
                  <a:gd name="connsiteY202" fmla="*/ 1250394 h 1256109"/>
                  <a:gd name="connsiteX203" fmla="*/ 1864995 w 1981352"/>
                  <a:gd name="connsiteY203" fmla="*/ 1254204 h 1256109"/>
                  <a:gd name="connsiteX204" fmla="*/ 1825943 w 1981352"/>
                  <a:gd name="connsiteY204" fmla="*/ 1256109 h 1256109"/>
                  <a:gd name="connsiteX205" fmla="*/ 1818323 w 1981352"/>
                  <a:gd name="connsiteY205" fmla="*/ 1256109 h 1256109"/>
                  <a:gd name="connsiteX206" fmla="*/ 1817370 w 1981352"/>
                  <a:gd name="connsiteY206" fmla="*/ 1256109 h 1256109"/>
                  <a:gd name="connsiteX207" fmla="*/ 1804988 w 1981352"/>
                  <a:gd name="connsiteY207" fmla="*/ 1249442 h 1256109"/>
                  <a:gd name="connsiteX208" fmla="*/ 1764030 w 1981352"/>
                  <a:gd name="connsiteY208" fmla="*/ 1250394 h 1256109"/>
                  <a:gd name="connsiteX209" fmla="*/ 1707833 w 1981352"/>
                  <a:gd name="connsiteY209" fmla="*/ 1252299 h 1256109"/>
                  <a:gd name="connsiteX210" fmla="*/ 1705928 w 1981352"/>
                  <a:gd name="connsiteY210" fmla="*/ 1252299 h 1256109"/>
                  <a:gd name="connsiteX211" fmla="*/ 1695450 w 1981352"/>
                  <a:gd name="connsiteY211" fmla="*/ 1248489 h 1256109"/>
                  <a:gd name="connsiteX212" fmla="*/ 1694498 w 1981352"/>
                  <a:gd name="connsiteY212" fmla="*/ 1247537 h 1256109"/>
                  <a:gd name="connsiteX213" fmla="*/ 1685925 w 1981352"/>
                  <a:gd name="connsiteY213" fmla="*/ 1247537 h 1256109"/>
                  <a:gd name="connsiteX214" fmla="*/ 1612583 w 1981352"/>
                  <a:gd name="connsiteY214" fmla="*/ 1247537 h 1256109"/>
                  <a:gd name="connsiteX215" fmla="*/ 1584008 w 1981352"/>
                  <a:gd name="connsiteY215" fmla="*/ 1247537 h 1256109"/>
                  <a:gd name="connsiteX216" fmla="*/ 1563053 w 1981352"/>
                  <a:gd name="connsiteY216" fmla="*/ 1247537 h 1256109"/>
                  <a:gd name="connsiteX217" fmla="*/ 1560195 w 1981352"/>
                  <a:gd name="connsiteY217" fmla="*/ 1248489 h 1256109"/>
                  <a:gd name="connsiteX218" fmla="*/ 1555433 w 1981352"/>
                  <a:gd name="connsiteY218" fmla="*/ 1248489 h 1256109"/>
                  <a:gd name="connsiteX219" fmla="*/ 1553528 w 1981352"/>
                  <a:gd name="connsiteY219" fmla="*/ 1248489 h 1256109"/>
                  <a:gd name="connsiteX220" fmla="*/ 1549718 w 1981352"/>
                  <a:gd name="connsiteY220" fmla="*/ 1248489 h 1256109"/>
                  <a:gd name="connsiteX221" fmla="*/ 1540193 w 1981352"/>
                  <a:gd name="connsiteY221" fmla="*/ 1248489 h 1256109"/>
                  <a:gd name="connsiteX222" fmla="*/ 1520190 w 1981352"/>
                  <a:gd name="connsiteY222" fmla="*/ 1247537 h 1256109"/>
                  <a:gd name="connsiteX223" fmla="*/ 1480185 w 1981352"/>
                  <a:gd name="connsiteY223" fmla="*/ 1244679 h 1256109"/>
                  <a:gd name="connsiteX224" fmla="*/ 1415415 w 1981352"/>
                  <a:gd name="connsiteY224" fmla="*/ 1243727 h 1256109"/>
                  <a:gd name="connsiteX225" fmla="*/ 1347788 w 1981352"/>
                  <a:gd name="connsiteY225" fmla="*/ 1242774 h 1256109"/>
                  <a:gd name="connsiteX226" fmla="*/ 1298258 w 1981352"/>
                  <a:gd name="connsiteY226" fmla="*/ 1239917 h 1256109"/>
                  <a:gd name="connsiteX227" fmla="*/ 1299210 w 1981352"/>
                  <a:gd name="connsiteY227" fmla="*/ 1239917 h 1256109"/>
                  <a:gd name="connsiteX228" fmla="*/ 1298258 w 1981352"/>
                  <a:gd name="connsiteY228" fmla="*/ 1239917 h 1256109"/>
                  <a:gd name="connsiteX229" fmla="*/ 1297305 w 1981352"/>
                  <a:gd name="connsiteY229" fmla="*/ 1239917 h 1256109"/>
                  <a:gd name="connsiteX230" fmla="*/ 1298258 w 1981352"/>
                  <a:gd name="connsiteY230" fmla="*/ 1239917 h 1256109"/>
                  <a:gd name="connsiteX231" fmla="*/ 1210628 w 1981352"/>
                  <a:gd name="connsiteY231" fmla="*/ 1238964 h 1256109"/>
                  <a:gd name="connsiteX232" fmla="*/ 1203960 w 1981352"/>
                  <a:gd name="connsiteY232" fmla="*/ 1230392 h 125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981352" h="1256109">
                    <a:moveTo>
                      <a:pt x="1203960" y="1230392"/>
                    </a:moveTo>
                    <a:cubicBezTo>
                      <a:pt x="1197293" y="1230392"/>
                      <a:pt x="1191578" y="1230392"/>
                      <a:pt x="1184910" y="1230392"/>
                    </a:cubicBezTo>
                    <a:cubicBezTo>
                      <a:pt x="1166813" y="1230392"/>
                      <a:pt x="1148715" y="1231344"/>
                      <a:pt x="1130618" y="1231344"/>
                    </a:cubicBezTo>
                    <a:cubicBezTo>
                      <a:pt x="1110615" y="1231344"/>
                      <a:pt x="1090613" y="1232297"/>
                      <a:pt x="1071563" y="1232297"/>
                    </a:cubicBezTo>
                    <a:cubicBezTo>
                      <a:pt x="1032510" y="1232297"/>
                      <a:pt x="992505" y="1232297"/>
                      <a:pt x="953453" y="1233249"/>
                    </a:cubicBezTo>
                    <a:cubicBezTo>
                      <a:pt x="914400" y="1234202"/>
                      <a:pt x="876300" y="1236107"/>
                      <a:pt x="837248" y="1237059"/>
                    </a:cubicBezTo>
                    <a:cubicBezTo>
                      <a:pt x="797243" y="1237059"/>
                      <a:pt x="757238" y="1237059"/>
                      <a:pt x="717233" y="1237059"/>
                    </a:cubicBezTo>
                    <a:cubicBezTo>
                      <a:pt x="679133" y="1237059"/>
                      <a:pt x="641033" y="1237059"/>
                      <a:pt x="602933" y="1237059"/>
                    </a:cubicBezTo>
                    <a:cubicBezTo>
                      <a:pt x="582930" y="1237059"/>
                      <a:pt x="562928" y="1238012"/>
                      <a:pt x="542925" y="1238964"/>
                    </a:cubicBezTo>
                    <a:cubicBezTo>
                      <a:pt x="533400" y="1238964"/>
                      <a:pt x="523875" y="1239917"/>
                      <a:pt x="514350" y="1239917"/>
                    </a:cubicBezTo>
                    <a:cubicBezTo>
                      <a:pt x="506730" y="1239917"/>
                      <a:pt x="500063" y="1239917"/>
                      <a:pt x="492443" y="1239917"/>
                    </a:cubicBezTo>
                    <a:cubicBezTo>
                      <a:pt x="489585" y="1239917"/>
                      <a:pt x="486728" y="1239917"/>
                      <a:pt x="483870" y="1239917"/>
                    </a:cubicBezTo>
                    <a:cubicBezTo>
                      <a:pt x="452438" y="1239917"/>
                      <a:pt x="420053" y="1239917"/>
                      <a:pt x="388620" y="1238964"/>
                    </a:cubicBezTo>
                    <a:cubicBezTo>
                      <a:pt x="386715" y="1243727"/>
                      <a:pt x="381953" y="1247537"/>
                      <a:pt x="376238" y="1247537"/>
                    </a:cubicBezTo>
                    <a:cubicBezTo>
                      <a:pt x="376238" y="1247537"/>
                      <a:pt x="376238" y="1247537"/>
                      <a:pt x="376238" y="1247537"/>
                    </a:cubicBezTo>
                    <a:cubicBezTo>
                      <a:pt x="351473" y="1246584"/>
                      <a:pt x="326708" y="1245632"/>
                      <a:pt x="301943" y="1245632"/>
                    </a:cubicBezTo>
                    <a:cubicBezTo>
                      <a:pt x="277178" y="1244679"/>
                      <a:pt x="252413" y="1244679"/>
                      <a:pt x="228600" y="1242774"/>
                    </a:cubicBezTo>
                    <a:cubicBezTo>
                      <a:pt x="204788" y="1240869"/>
                      <a:pt x="180975" y="1238964"/>
                      <a:pt x="157163" y="1237059"/>
                    </a:cubicBezTo>
                    <a:cubicBezTo>
                      <a:pt x="140970" y="1235154"/>
                      <a:pt x="124778" y="1233249"/>
                      <a:pt x="108585" y="1231344"/>
                    </a:cubicBezTo>
                    <a:cubicBezTo>
                      <a:pt x="106680" y="1236107"/>
                      <a:pt x="100965" y="1239917"/>
                      <a:pt x="96203" y="1239917"/>
                    </a:cubicBezTo>
                    <a:cubicBezTo>
                      <a:pt x="95250" y="1239917"/>
                      <a:pt x="94298" y="1239917"/>
                      <a:pt x="92393" y="1239917"/>
                    </a:cubicBezTo>
                    <a:cubicBezTo>
                      <a:pt x="82868" y="1237059"/>
                      <a:pt x="74295" y="1235154"/>
                      <a:pt x="64770" y="1232297"/>
                    </a:cubicBezTo>
                    <a:cubicBezTo>
                      <a:pt x="60960" y="1231344"/>
                      <a:pt x="58103" y="1230392"/>
                      <a:pt x="54293" y="1230392"/>
                    </a:cubicBezTo>
                    <a:cubicBezTo>
                      <a:pt x="49530" y="1229439"/>
                      <a:pt x="45720" y="1228487"/>
                      <a:pt x="40958" y="1226582"/>
                    </a:cubicBezTo>
                    <a:cubicBezTo>
                      <a:pt x="35243" y="1224677"/>
                      <a:pt x="30480" y="1223724"/>
                      <a:pt x="25717" y="1221819"/>
                    </a:cubicBezTo>
                    <a:cubicBezTo>
                      <a:pt x="22860" y="1220867"/>
                      <a:pt x="20955" y="1219914"/>
                      <a:pt x="19050" y="1218009"/>
                    </a:cubicBezTo>
                    <a:cubicBezTo>
                      <a:pt x="17145" y="1217057"/>
                      <a:pt x="14288" y="1215152"/>
                      <a:pt x="13335" y="1213247"/>
                    </a:cubicBezTo>
                    <a:cubicBezTo>
                      <a:pt x="12383" y="1212294"/>
                      <a:pt x="11430" y="1211342"/>
                      <a:pt x="11430" y="1209437"/>
                    </a:cubicBezTo>
                    <a:cubicBezTo>
                      <a:pt x="9525" y="1205627"/>
                      <a:pt x="9525" y="1201817"/>
                      <a:pt x="11430" y="1198959"/>
                    </a:cubicBezTo>
                    <a:cubicBezTo>
                      <a:pt x="10477" y="1198007"/>
                      <a:pt x="9525" y="1197054"/>
                      <a:pt x="8573" y="1197054"/>
                    </a:cubicBezTo>
                    <a:cubicBezTo>
                      <a:pt x="5715" y="1194197"/>
                      <a:pt x="2858" y="1191339"/>
                      <a:pt x="0" y="1187529"/>
                    </a:cubicBezTo>
                    <a:cubicBezTo>
                      <a:pt x="0" y="1186577"/>
                      <a:pt x="0" y="1185624"/>
                      <a:pt x="0" y="1184672"/>
                    </a:cubicBezTo>
                    <a:cubicBezTo>
                      <a:pt x="0" y="1178957"/>
                      <a:pt x="0" y="1174194"/>
                      <a:pt x="952" y="1168479"/>
                    </a:cubicBezTo>
                    <a:cubicBezTo>
                      <a:pt x="952" y="1165622"/>
                      <a:pt x="952" y="1163717"/>
                      <a:pt x="952" y="1160859"/>
                    </a:cubicBezTo>
                    <a:cubicBezTo>
                      <a:pt x="2858" y="1159907"/>
                      <a:pt x="4763" y="1158954"/>
                      <a:pt x="6667" y="1158954"/>
                    </a:cubicBezTo>
                    <a:cubicBezTo>
                      <a:pt x="7620" y="1160859"/>
                      <a:pt x="9525" y="1162764"/>
                      <a:pt x="10477" y="1164669"/>
                    </a:cubicBezTo>
                    <a:cubicBezTo>
                      <a:pt x="12383" y="1166574"/>
                      <a:pt x="14288" y="1168479"/>
                      <a:pt x="17145" y="1170384"/>
                    </a:cubicBezTo>
                    <a:cubicBezTo>
                      <a:pt x="20003" y="1173242"/>
                      <a:pt x="22860" y="1175147"/>
                      <a:pt x="26670" y="1178004"/>
                    </a:cubicBezTo>
                    <a:cubicBezTo>
                      <a:pt x="31433" y="1180862"/>
                      <a:pt x="36195" y="1182767"/>
                      <a:pt x="41910" y="1183719"/>
                    </a:cubicBezTo>
                    <a:cubicBezTo>
                      <a:pt x="45720" y="1184672"/>
                      <a:pt x="49530" y="1185624"/>
                      <a:pt x="53340" y="1185624"/>
                    </a:cubicBezTo>
                    <a:cubicBezTo>
                      <a:pt x="53340" y="1185624"/>
                      <a:pt x="53340" y="1185624"/>
                      <a:pt x="53340" y="1185624"/>
                    </a:cubicBezTo>
                    <a:cubicBezTo>
                      <a:pt x="63818" y="1188482"/>
                      <a:pt x="73343" y="1191339"/>
                      <a:pt x="83820" y="1193244"/>
                    </a:cubicBezTo>
                    <a:cubicBezTo>
                      <a:pt x="95250" y="1195149"/>
                      <a:pt x="106680" y="1197054"/>
                      <a:pt x="118110" y="1198959"/>
                    </a:cubicBezTo>
                    <a:cubicBezTo>
                      <a:pt x="129540" y="1200864"/>
                      <a:pt x="140018" y="1200864"/>
                      <a:pt x="151448" y="1201817"/>
                    </a:cubicBezTo>
                    <a:cubicBezTo>
                      <a:pt x="176213" y="1203722"/>
                      <a:pt x="201930" y="1205627"/>
                      <a:pt x="226695" y="1207532"/>
                    </a:cubicBezTo>
                    <a:cubicBezTo>
                      <a:pt x="226695" y="1207532"/>
                      <a:pt x="225743" y="1207532"/>
                      <a:pt x="225743" y="1207532"/>
                    </a:cubicBezTo>
                    <a:cubicBezTo>
                      <a:pt x="264795" y="1209437"/>
                      <a:pt x="303848" y="1209437"/>
                      <a:pt x="341948" y="1210389"/>
                    </a:cubicBezTo>
                    <a:cubicBezTo>
                      <a:pt x="381953" y="1211342"/>
                      <a:pt x="421005" y="1211342"/>
                      <a:pt x="461010" y="1212294"/>
                    </a:cubicBezTo>
                    <a:cubicBezTo>
                      <a:pt x="480060" y="1212294"/>
                      <a:pt x="499110" y="1213247"/>
                      <a:pt x="518160" y="1212294"/>
                    </a:cubicBezTo>
                    <a:cubicBezTo>
                      <a:pt x="537210" y="1211342"/>
                      <a:pt x="557213" y="1210389"/>
                      <a:pt x="576263" y="1210389"/>
                    </a:cubicBezTo>
                    <a:cubicBezTo>
                      <a:pt x="615315" y="1209437"/>
                      <a:pt x="653415" y="1209437"/>
                      <a:pt x="692468" y="1209437"/>
                    </a:cubicBezTo>
                    <a:cubicBezTo>
                      <a:pt x="731520" y="1209437"/>
                      <a:pt x="770573" y="1209437"/>
                      <a:pt x="809625" y="1209437"/>
                    </a:cubicBezTo>
                    <a:cubicBezTo>
                      <a:pt x="829628" y="1209437"/>
                      <a:pt x="849630" y="1209437"/>
                      <a:pt x="869633" y="1208484"/>
                    </a:cubicBezTo>
                    <a:cubicBezTo>
                      <a:pt x="888683" y="1207532"/>
                      <a:pt x="908685" y="1207532"/>
                      <a:pt x="927735" y="1206579"/>
                    </a:cubicBezTo>
                    <a:cubicBezTo>
                      <a:pt x="967740" y="1205627"/>
                      <a:pt x="1007745" y="1205627"/>
                      <a:pt x="1046798" y="1204674"/>
                    </a:cubicBezTo>
                    <a:cubicBezTo>
                      <a:pt x="1085850" y="1204674"/>
                      <a:pt x="1123950" y="1203722"/>
                      <a:pt x="1163003" y="1202769"/>
                    </a:cubicBezTo>
                    <a:cubicBezTo>
                      <a:pt x="1201103" y="1202769"/>
                      <a:pt x="1238250" y="1200864"/>
                      <a:pt x="1276350" y="1199912"/>
                    </a:cubicBezTo>
                    <a:cubicBezTo>
                      <a:pt x="1294448" y="1199912"/>
                      <a:pt x="1313498" y="1198959"/>
                      <a:pt x="1331595" y="1198959"/>
                    </a:cubicBezTo>
                    <a:cubicBezTo>
                      <a:pt x="1351598" y="1198959"/>
                      <a:pt x="1371600" y="1198007"/>
                      <a:pt x="1391603" y="1197054"/>
                    </a:cubicBezTo>
                    <a:cubicBezTo>
                      <a:pt x="1428750" y="1196102"/>
                      <a:pt x="1465898" y="1196102"/>
                      <a:pt x="1503045" y="1196102"/>
                    </a:cubicBezTo>
                    <a:cubicBezTo>
                      <a:pt x="1516380" y="1196102"/>
                      <a:pt x="1530668" y="1196102"/>
                      <a:pt x="1544003" y="1196102"/>
                    </a:cubicBezTo>
                    <a:cubicBezTo>
                      <a:pt x="1567815" y="1196102"/>
                      <a:pt x="1591628" y="1196102"/>
                      <a:pt x="1616393" y="1196102"/>
                    </a:cubicBezTo>
                    <a:cubicBezTo>
                      <a:pt x="1653540" y="1196102"/>
                      <a:pt x="1690688" y="1197054"/>
                      <a:pt x="1727835" y="1197054"/>
                    </a:cubicBezTo>
                    <a:cubicBezTo>
                      <a:pt x="1744980" y="1197054"/>
                      <a:pt x="1761173" y="1197054"/>
                      <a:pt x="1778318" y="1197054"/>
                    </a:cubicBezTo>
                    <a:cubicBezTo>
                      <a:pt x="1785938" y="1197054"/>
                      <a:pt x="1793558" y="1197054"/>
                      <a:pt x="1802130" y="1197054"/>
                    </a:cubicBezTo>
                    <a:cubicBezTo>
                      <a:pt x="1811655" y="1197054"/>
                      <a:pt x="1821180" y="1196102"/>
                      <a:pt x="1831658" y="1196102"/>
                    </a:cubicBezTo>
                    <a:cubicBezTo>
                      <a:pt x="1853565" y="1195149"/>
                      <a:pt x="1875473" y="1196102"/>
                      <a:pt x="1896428" y="1194197"/>
                    </a:cubicBezTo>
                    <a:cubicBezTo>
                      <a:pt x="1900238" y="1194197"/>
                      <a:pt x="1904048" y="1193244"/>
                      <a:pt x="1907858" y="1193244"/>
                    </a:cubicBezTo>
                    <a:lnTo>
                      <a:pt x="1907858" y="1193244"/>
                    </a:lnTo>
                    <a:cubicBezTo>
                      <a:pt x="1907858" y="1193244"/>
                      <a:pt x="1908810" y="1193244"/>
                      <a:pt x="1908810" y="1194197"/>
                    </a:cubicBezTo>
                    <a:cubicBezTo>
                      <a:pt x="1909763" y="1195149"/>
                      <a:pt x="1910715" y="1195149"/>
                      <a:pt x="1911668" y="1195149"/>
                    </a:cubicBez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lnTo>
                      <a:pt x="1911668" y="1195149"/>
                    </a:lnTo>
                    <a:cubicBezTo>
                      <a:pt x="1912620" y="1195149"/>
                      <a:pt x="1912620" y="1195149"/>
                      <a:pt x="1913573" y="1195149"/>
                    </a:cubicBezTo>
                    <a:cubicBezTo>
                      <a:pt x="1913573" y="1195149"/>
                      <a:pt x="1913573" y="1195149"/>
                      <a:pt x="1913573" y="1195149"/>
                    </a:cubicBez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lnTo>
                      <a:pt x="1913573" y="1195149"/>
                    </a:lnTo>
                    <a:cubicBezTo>
                      <a:pt x="1913573" y="1195149"/>
                      <a:pt x="1914525" y="1195149"/>
                      <a:pt x="1914525" y="1195149"/>
                    </a:cubicBezTo>
                    <a:cubicBezTo>
                      <a:pt x="1920240" y="1194197"/>
                      <a:pt x="1925003" y="1190387"/>
                      <a:pt x="1928813" y="1185624"/>
                    </a:cubicBezTo>
                    <a:cubicBezTo>
                      <a:pt x="1929765" y="1184672"/>
                      <a:pt x="1930718" y="1183719"/>
                      <a:pt x="1930718" y="1182767"/>
                    </a:cubicBezTo>
                    <a:lnTo>
                      <a:pt x="1930718" y="1182767"/>
                    </a:lnTo>
                    <a:cubicBezTo>
                      <a:pt x="1931670" y="1180862"/>
                      <a:pt x="1933575" y="1178004"/>
                      <a:pt x="1934528" y="1176099"/>
                    </a:cubicBezTo>
                    <a:cubicBezTo>
                      <a:pt x="1938338" y="1168479"/>
                      <a:pt x="1940243" y="1159907"/>
                      <a:pt x="1941195" y="1151334"/>
                    </a:cubicBezTo>
                    <a:cubicBezTo>
                      <a:pt x="1942148" y="1142762"/>
                      <a:pt x="1944053" y="1135142"/>
                      <a:pt x="1945005" y="1126569"/>
                    </a:cubicBezTo>
                    <a:cubicBezTo>
                      <a:pt x="1945958" y="1117997"/>
                      <a:pt x="1945958" y="1109424"/>
                      <a:pt x="1945958" y="1100852"/>
                    </a:cubicBezTo>
                    <a:cubicBezTo>
                      <a:pt x="1945958" y="1092279"/>
                      <a:pt x="1945958" y="1082754"/>
                      <a:pt x="1945005" y="1074182"/>
                    </a:cubicBezTo>
                    <a:cubicBezTo>
                      <a:pt x="1945005" y="1070372"/>
                      <a:pt x="1944053" y="1066562"/>
                      <a:pt x="1944053" y="1063704"/>
                    </a:cubicBezTo>
                    <a:cubicBezTo>
                      <a:pt x="1944053" y="1055132"/>
                      <a:pt x="1944053" y="1047512"/>
                      <a:pt x="1944053" y="1038939"/>
                    </a:cubicBezTo>
                    <a:cubicBezTo>
                      <a:pt x="1944053" y="1034177"/>
                      <a:pt x="1944053" y="1030367"/>
                      <a:pt x="1944053" y="1025604"/>
                    </a:cubicBezTo>
                    <a:cubicBezTo>
                      <a:pt x="1944053" y="1025604"/>
                      <a:pt x="1944053" y="1024652"/>
                      <a:pt x="1944053" y="1024652"/>
                    </a:cubicBezTo>
                    <a:cubicBezTo>
                      <a:pt x="1945005" y="1022747"/>
                      <a:pt x="1945005" y="1019889"/>
                      <a:pt x="1944053" y="1017984"/>
                    </a:cubicBezTo>
                    <a:cubicBezTo>
                      <a:pt x="1944053" y="1009412"/>
                      <a:pt x="1945005" y="1000839"/>
                      <a:pt x="1945005" y="993219"/>
                    </a:cubicBezTo>
                    <a:cubicBezTo>
                      <a:pt x="1945005" y="969407"/>
                      <a:pt x="1945005" y="946547"/>
                      <a:pt x="1946910" y="922734"/>
                    </a:cubicBezTo>
                    <a:cubicBezTo>
                      <a:pt x="1947863" y="910352"/>
                      <a:pt x="1947863" y="898922"/>
                      <a:pt x="1948815" y="886539"/>
                    </a:cubicBezTo>
                    <a:cubicBezTo>
                      <a:pt x="1948815" y="874157"/>
                      <a:pt x="1948815" y="862727"/>
                      <a:pt x="1948815" y="850344"/>
                    </a:cubicBezTo>
                    <a:cubicBezTo>
                      <a:pt x="1948815" y="838914"/>
                      <a:pt x="1948815" y="827484"/>
                      <a:pt x="1948815" y="817007"/>
                    </a:cubicBezTo>
                    <a:cubicBezTo>
                      <a:pt x="1948815" y="805577"/>
                      <a:pt x="1948815" y="794147"/>
                      <a:pt x="1948815" y="782717"/>
                    </a:cubicBezTo>
                    <a:cubicBezTo>
                      <a:pt x="1948815" y="758904"/>
                      <a:pt x="1948815" y="734139"/>
                      <a:pt x="1948815" y="710327"/>
                    </a:cubicBezTo>
                    <a:cubicBezTo>
                      <a:pt x="1948815" y="697944"/>
                      <a:pt x="1948815" y="685562"/>
                      <a:pt x="1948815" y="673179"/>
                    </a:cubicBezTo>
                    <a:cubicBezTo>
                      <a:pt x="1948815" y="661749"/>
                      <a:pt x="1948815" y="649367"/>
                      <a:pt x="1948815" y="637937"/>
                    </a:cubicBezTo>
                    <a:cubicBezTo>
                      <a:pt x="1948815" y="614124"/>
                      <a:pt x="1948815" y="591264"/>
                      <a:pt x="1948815" y="567452"/>
                    </a:cubicBezTo>
                    <a:cubicBezTo>
                      <a:pt x="1948815" y="543639"/>
                      <a:pt x="1948815" y="519827"/>
                      <a:pt x="1948815" y="496967"/>
                    </a:cubicBezTo>
                    <a:cubicBezTo>
                      <a:pt x="1948815" y="472202"/>
                      <a:pt x="1948815" y="448389"/>
                      <a:pt x="1948815" y="423624"/>
                    </a:cubicBezTo>
                    <a:cubicBezTo>
                      <a:pt x="1948815" y="399812"/>
                      <a:pt x="1948815" y="375047"/>
                      <a:pt x="1947863" y="351234"/>
                    </a:cubicBezTo>
                    <a:cubicBezTo>
                      <a:pt x="1946910" y="338852"/>
                      <a:pt x="1946910" y="326469"/>
                      <a:pt x="1945958" y="315039"/>
                    </a:cubicBezTo>
                    <a:cubicBezTo>
                      <a:pt x="1945005" y="302657"/>
                      <a:pt x="1945005" y="290274"/>
                      <a:pt x="1945005" y="277892"/>
                    </a:cubicBezTo>
                    <a:cubicBezTo>
                      <a:pt x="1945005" y="253127"/>
                      <a:pt x="1945005" y="229314"/>
                      <a:pt x="1945005" y="204549"/>
                    </a:cubicBezTo>
                    <a:cubicBezTo>
                      <a:pt x="1945005" y="192167"/>
                      <a:pt x="1945005" y="180737"/>
                      <a:pt x="1945005" y="168354"/>
                    </a:cubicBezTo>
                    <a:cubicBezTo>
                      <a:pt x="1945005" y="162639"/>
                      <a:pt x="1945005" y="155972"/>
                      <a:pt x="1944053" y="150257"/>
                    </a:cubicBezTo>
                    <a:cubicBezTo>
                      <a:pt x="1944053" y="144542"/>
                      <a:pt x="1944053" y="138827"/>
                      <a:pt x="1943100" y="133112"/>
                    </a:cubicBezTo>
                    <a:cubicBezTo>
                      <a:pt x="1942148" y="120729"/>
                      <a:pt x="1940243" y="108347"/>
                      <a:pt x="1936433" y="96917"/>
                    </a:cubicBezTo>
                    <a:cubicBezTo>
                      <a:pt x="1936433" y="95964"/>
                      <a:pt x="1935480" y="95012"/>
                      <a:pt x="1935480" y="94059"/>
                    </a:cubicBezTo>
                    <a:cubicBezTo>
                      <a:pt x="1935480" y="90249"/>
                      <a:pt x="1934528" y="85487"/>
                      <a:pt x="1934528" y="81677"/>
                    </a:cubicBezTo>
                    <a:cubicBezTo>
                      <a:pt x="1933575" y="75962"/>
                      <a:pt x="1932623" y="70247"/>
                      <a:pt x="1930718" y="63579"/>
                    </a:cubicBezTo>
                    <a:cubicBezTo>
                      <a:pt x="1928813" y="57864"/>
                      <a:pt x="1926908" y="53102"/>
                      <a:pt x="1925003" y="47387"/>
                    </a:cubicBezTo>
                    <a:cubicBezTo>
                      <a:pt x="1923098" y="42624"/>
                      <a:pt x="1920240" y="36909"/>
                      <a:pt x="1916430" y="32147"/>
                    </a:cubicBezTo>
                    <a:cubicBezTo>
                      <a:pt x="1912620" y="27384"/>
                      <a:pt x="1908810" y="22622"/>
                      <a:pt x="1905000" y="18812"/>
                    </a:cubicBezTo>
                    <a:cubicBezTo>
                      <a:pt x="1900238" y="14049"/>
                      <a:pt x="1895475" y="10239"/>
                      <a:pt x="1890713" y="6429"/>
                    </a:cubicBezTo>
                    <a:cubicBezTo>
                      <a:pt x="1890713" y="6429"/>
                      <a:pt x="1889760" y="5477"/>
                      <a:pt x="1889760" y="5477"/>
                    </a:cubicBezTo>
                    <a:cubicBezTo>
                      <a:pt x="1890713" y="4524"/>
                      <a:pt x="1891665" y="3572"/>
                      <a:pt x="1893570" y="2619"/>
                    </a:cubicBezTo>
                    <a:cubicBezTo>
                      <a:pt x="1894523" y="1667"/>
                      <a:pt x="1896428" y="1667"/>
                      <a:pt x="1897380" y="714"/>
                    </a:cubicBezTo>
                    <a:cubicBezTo>
                      <a:pt x="1900238" y="-238"/>
                      <a:pt x="1904048" y="-238"/>
                      <a:pt x="1907858" y="714"/>
                    </a:cubicBezTo>
                    <a:cubicBezTo>
                      <a:pt x="1914525" y="2619"/>
                      <a:pt x="1920240" y="6429"/>
                      <a:pt x="1925003" y="11192"/>
                    </a:cubicBezTo>
                    <a:cubicBezTo>
                      <a:pt x="1926908" y="12144"/>
                      <a:pt x="1927860" y="14049"/>
                      <a:pt x="1928813" y="15954"/>
                    </a:cubicBezTo>
                    <a:cubicBezTo>
                      <a:pt x="1931670" y="14049"/>
                      <a:pt x="1935480" y="14049"/>
                      <a:pt x="1938338" y="14049"/>
                    </a:cubicBezTo>
                    <a:cubicBezTo>
                      <a:pt x="1945005" y="15002"/>
                      <a:pt x="1949768" y="19764"/>
                      <a:pt x="1953578" y="25479"/>
                    </a:cubicBezTo>
                    <a:cubicBezTo>
                      <a:pt x="1955483" y="28337"/>
                      <a:pt x="1957388" y="32147"/>
                      <a:pt x="1959293" y="35957"/>
                    </a:cubicBezTo>
                    <a:cubicBezTo>
                      <a:pt x="1962150" y="40719"/>
                      <a:pt x="1963103" y="46434"/>
                      <a:pt x="1965008" y="51197"/>
                    </a:cubicBezTo>
                    <a:cubicBezTo>
                      <a:pt x="1965960" y="52149"/>
                      <a:pt x="1966913" y="52149"/>
                      <a:pt x="1966913" y="53102"/>
                    </a:cubicBezTo>
                    <a:cubicBezTo>
                      <a:pt x="1969770" y="55959"/>
                      <a:pt x="1971675" y="59769"/>
                      <a:pt x="1971675" y="63579"/>
                    </a:cubicBezTo>
                    <a:cubicBezTo>
                      <a:pt x="1971675" y="68342"/>
                      <a:pt x="1971675" y="72152"/>
                      <a:pt x="1970723" y="76914"/>
                    </a:cubicBezTo>
                    <a:cubicBezTo>
                      <a:pt x="1970723" y="78819"/>
                      <a:pt x="1970723" y="79772"/>
                      <a:pt x="1970723" y="81677"/>
                    </a:cubicBezTo>
                    <a:cubicBezTo>
                      <a:pt x="1971675" y="91202"/>
                      <a:pt x="1972628" y="100727"/>
                      <a:pt x="1973580" y="111204"/>
                    </a:cubicBezTo>
                    <a:cubicBezTo>
                      <a:pt x="1973580" y="112157"/>
                      <a:pt x="1973580" y="113109"/>
                      <a:pt x="1973580" y="114062"/>
                    </a:cubicBezTo>
                    <a:cubicBezTo>
                      <a:pt x="1974533" y="123587"/>
                      <a:pt x="1976438" y="134064"/>
                      <a:pt x="1977390" y="143589"/>
                    </a:cubicBezTo>
                    <a:cubicBezTo>
                      <a:pt x="1978343" y="150257"/>
                      <a:pt x="1978343" y="156924"/>
                      <a:pt x="1978343" y="163592"/>
                    </a:cubicBezTo>
                    <a:cubicBezTo>
                      <a:pt x="1978343" y="169307"/>
                      <a:pt x="1978343" y="175022"/>
                      <a:pt x="1978343" y="180737"/>
                    </a:cubicBezTo>
                    <a:cubicBezTo>
                      <a:pt x="1977390" y="190262"/>
                      <a:pt x="1977390" y="200739"/>
                      <a:pt x="1976438" y="210264"/>
                    </a:cubicBezTo>
                    <a:cubicBezTo>
                      <a:pt x="1976438" y="210264"/>
                      <a:pt x="1976438" y="211217"/>
                      <a:pt x="1976438" y="211217"/>
                    </a:cubicBezTo>
                    <a:cubicBezTo>
                      <a:pt x="1976438" y="215027"/>
                      <a:pt x="1976438" y="217884"/>
                      <a:pt x="1976438" y="221694"/>
                    </a:cubicBezTo>
                    <a:cubicBezTo>
                      <a:pt x="1976438" y="225504"/>
                      <a:pt x="1976438" y="229314"/>
                      <a:pt x="1975485" y="233124"/>
                    </a:cubicBezTo>
                    <a:cubicBezTo>
                      <a:pt x="1975485" y="234077"/>
                      <a:pt x="1975485" y="235029"/>
                      <a:pt x="1975485" y="235982"/>
                    </a:cubicBezTo>
                    <a:cubicBezTo>
                      <a:pt x="1975485" y="248364"/>
                      <a:pt x="1975485" y="261699"/>
                      <a:pt x="1975485" y="274082"/>
                    </a:cubicBezTo>
                    <a:cubicBezTo>
                      <a:pt x="1975485" y="274082"/>
                      <a:pt x="1975485" y="274082"/>
                      <a:pt x="1975485" y="274082"/>
                    </a:cubicBezTo>
                    <a:cubicBezTo>
                      <a:pt x="1978343" y="276939"/>
                      <a:pt x="1981200" y="280749"/>
                      <a:pt x="1981200" y="285512"/>
                    </a:cubicBezTo>
                    <a:cubicBezTo>
                      <a:pt x="1980248" y="316944"/>
                      <a:pt x="1980248" y="348377"/>
                      <a:pt x="1979295" y="380762"/>
                    </a:cubicBezTo>
                    <a:cubicBezTo>
                      <a:pt x="1979295" y="381714"/>
                      <a:pt x="1979295" y="381714"/>
                      <a:pt x="1979295" y="382667"/>
                    </a:cubicBezTo>
                    <a:cubicBezTo>
                      <a:pt x="1980248" y="386477"/>
                      <a:pt x="1980248" y="389334"/>
                      <a:pt x="1980248" y="393144"/>
                    </a:cubicBezTo>
                    <a:cubicBezTo>
                      <a:pt x="1980248" y="395049"/>
                      <a:pt x="1980248" y="396954"/>
                      <a:pt x="1980248" y="397907"/>
                    </a:cubicBezTo>
                    <a:cubicBezTo>
                      <a:pt x="1980248" y="400764"/>
                      <a:pt x="1980248" y="403622"/>
                      <a:pt x="1980248" y="406479"/>
                    </a:cubicBezTo>
                    <a:cubicBezTo>
                      <a:pt x="1980248" y="413147"/>
                      <a:pt x="1979295" y="419814"/>
                      <a:pt x="1979295" y="426482"/>
                    </a:cubicBezTo>
                    <a:cubicBezTo>
                      <a:pt x="1978343" y="439817"/>
                      <a:pt x="1978343" y="453152"/>
                      <a:pt x="1977390" y="466487"/>
                    </a:cubicBezTo>
                    <a:cubicBezTo>
                      <a:pt x="1977390" y="470297"/>
                      <a:pt x="1977390" y="475059"/>
                      <a:pt x="1976438" y="478869"/>
                    </a:cubicBezTo>
                    <a:cubicBezTo>
                      <a:pt x="1978343" y="480774"/>
                      <a:pt x="1979295" y="483632"/>
                      <a:pt x="1979295" y="486489"/>
                    </a:cubicBezTo>
                    <a:cubicBezTo>
                      <a:pt x="1980248" y="494109"/>
                      <a:pt x="1980248" y="502682"/>
                      <a:pt x="1980248" y="510302"/>
                    </a:cubicBezTo>
                    <a:cubicBezTo>
                      <a:pt x="1980248" y="516969"/>
                      <a:pt x="1980248" y="523637"/>
                      <a:pt x="1980248" y="529352"/>
                    </a:cubicBezTo>
                    <a:cubicBezTo>
                      <a:pt x="1980248" y="542687"/>
                      <a:pt x="1980248" y="556022"/>
                      <a:pt x="1979295" y="569357"/>
                    </a:cubicBezTo>
                    <a:cubicBezTo>
                      <a:pt x="1979295" y="595074"/>
                      <a:pt x="1978343" y="621744"/>
                      <a:pt x="1976438" y="647462"/>
                    </a:cubicBezTo>
                    <a:cubicBezTo>
                      <a:pt x="1976438" y="655082"/>
                      <a:pt x="1975485" y="662702"/>
                      <a:pt x="1975485" y="670322"/>
                    </a:cubicBezTo>
                    <a:cubicBezTo>
                      <a:pt x="1975485" y="676037"/>
                      <a:pt x="1975485" y="681752"/>
                      <a:pt x="1974533" y="688419"/>
                    </a:cubicBezTo>
                    <a:cubicBezTo>
                      <a:pt x="1976438" y="690324"/>
                      <a:pt x="1978343" y="692229"/>
                      <a:pt x="1979295" y="695087"/>
                    </a:cubicBezTo>
                    <a:cubicBezTo>
                      <a:pt x="1982153" y="702707"/>
                      <a:pt x="1981200" y="711279"/>
                      <a:pt x="1981200" y="719852"/>
                    </a:cubicBezTo>
                    <a:cubicBezTo>
                      <a:pt x="1981200" y="726519"/>
                      <a:pt x="1981200" y="732234"/>
                      <a:pt x="1981200" y="738902"/>
                    </a:cubicBezTo>
                    <a:cubicBezTo>
                      <a:pt x="1981200" y="751284"/>
                      <a:pt x="1981200" y="763667"/>
                      <a:pt x="1981200" y="777002"/>
                    </a:cubicBezTo>
                    <a:cubicBezTo>
                      <a:pt x="1981200" y="802719"/>
                      <a:pt x="1980248" y="827484"/>
                      <a:pt x="1980248" y="853202"/>
                    </a:cubicBezTo>
                    <a:cubicBezTo>
                      <a:pt x="1980248" y="861774"/>
                      <a:pt x="1980248" y="870347"/>
                      <a:pt x="1979295" y="877967"/>
                    </a:cubicBezTo>
                    <a:cubicBezTo>
                      <a:pt x="1979295" y="883682"/>
                      <a:pt x="1979295" y="888444"/>
                      <a:pt x="1979295" y="894159"/>
                    </a:cubicBezTo>
                    <a:cubicBezTo>
                      <a:pt x="1979295" y="919877"/>
                      <a:pt x="1979295" y="945594"/>
                      <a:pt x="1979295" y="971312"/>
                    </a:cubicBezTo>
                    <a:cubicBezTo>
                      <a:pt x="1979295" y="989409"/>
                      <a:pt x="1979295" y="1007507"/>
                      <a:pt x="1979295" y="1025604"/>
                    </a:cubicBezTo>
                    <a:cubicBezTo>
                      <a:pt x="1979295" y="1036082"/>
                      <a:pt x="1979295" y="1046559"/>
                      <a:pt x="1979295" y="1057989"/>
                    </a:cubicBezTo>
                    <a:cubicBezTo>
                      <a:pt x="1979295" y="1066562"/>
                      <a:pt x="1979295" y="1076087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4659"/>
                      <a:pt x="1979295" y="1084659"/>
                      <a:pt x="1979295" y="1084659"/>
                    </a:cubicBezTo>
                    <a:cubicBezTo>
                      <a:pt x="1979295" y="1085612"/>
                      <a:pt x="1979295" y="1085612"/>
                      <a:pt x="1979295" y="1086564"/>
                    </a:cubicBezTo>
                    <a:cubicBezTo>
                      <a:pt x="1979295" y="1089422"/>
                      <a:pt x="1978343" y="1091327"/>
                      <a:pt x="1976438" y="1094184"/>
                    </a:cubicBezTo>
                    <a:cubicBezTo>
                      <a:pt x="1976438" y="1105614"/>
                      <a:pt x="1975485" y="1117044"/>
                      <a:pt x="1975485" y="1128474"/>
                    </a:cubicBezTo>
                    <a:cubicBezTo>
                      <a:pt x="1975485" y="1134189"/>
                      <a:pt x="1974533" y="1139904"/>
                      <a:pt x="1974533" y="1145619"/>
                    </a:cubicBezTo>
                    <a:cubicBezTo>
                      <a:pt x="1974533" y="1148477"/>
                      <a:pt x="1973580" y="1151334"/>
                      <a:pt x="1973580" y="1155144"/>
                    </a:cubicBezTo>
                    <a:cubicBezTo>
                      <a:pt x="1973580" y="1158002"/>
                      <a:pt x="1972628" y="1160859"/>
                      <a:pt x="1971675" y="1162764"/>
                    </a:cubicBezTo>
                    <a:cubicBezTo>
                      <a:pt x="1970723" y="1163717"/>
                      <a:pt x="1970723" y="1164669"/>
                      <a:pt x="1969770" y="1165622"/>
                    </a:cubicBezTo>
                    <a:cubicBezTo>
                      <a:pt x="1969770" y="1167527"/>
                      <a:pt x="1968818" y="1169432"/>
                      <a:pt x="1968818" y="1171337"/>
                    </a:cubicBezTo>
                    <a:cubicBezTo>
                      <a:pt x="1967865" y="1177052"/>
                      <a:pt x="1966913" y="1183719"/>
                      <a:pt x="1965960" y="1189434"/>
                    </a:cubicBezTo>
                    <a:cubicBezTo>
                      <a:pt x="1964055" y="1195149"/>
                      <a:pt x="1963103" y="1201817"/>
                      <a:pt x="1960245" y="1207532"/>
                    </a:cubicBezTo>
                    <a:cubicBezTo>
                      <a:pt x="1959293" y="1210389"/>
                      <a:pt x="1958340" y="1213247"/>
                      <a:pt x="1956435" y="1216104"/>
                    </a:cubicBezTo>
                    <a:cubicBezTo>
                      <a:pt x="1954530" y="1219914"/>
                      <a:pt x="1952625" y="1223724"/>
                      <a:pt x="1949768" y="1226582"/>
                    </a:cubicBezTo>
                    <a:cubicBezTo>
                      <a:pt x="1947863" y="1228487"/>
                      <a:pt x="1945005" y="1229439"/>
                      <a:pt x="1943100" y="1229439"/>
                    </a:cubicBezTo>
                    <a:cubicBezTo>
                      <a:pt x="1943100" y="1230392"/>
                      <a:pt x="1942148" y="1230392"/>
                      <a:pt x="1942148" y="1231344"/>
                    </a:cubicBezTo>
                    <a:cubicBezTo>
                      <a:pt x="1939290" y="1235154"/>
                      <a:pt x="1935480" y="1237059"/>
                      <a:pt x="1930718" y="1237059"/>
                    </a:cubicBezTo>
                    <a:cubicBezTo>
                      <a:pt x="1929765" y="1237059"/>
                      <a:pt x="1928813" y="1237059"/>
                      <a:pt x="1926908" y="1237059"/>
                    </a:cubicBezTo>
                    <a:cubicBezTo>
                      <a:pt x="1925003" y="1236107"/>
                      <a:pt x="1923098" y="1235154"/>
                      <a:pt x="1921193" y="1234202"/>
                    </a:cubicBezTo>
                    <a:cubicBezTo>
                      <a:pt x="1915478" y="1238964"/>
                      <a:pt x="1909763" y="1241822"/>
                      <a:pt x="1903095" y="1244679"/>
                    </a:cubicBezTo>
                    <a:cubicBezTo>
                      <a:pt x="1897380" y="1247537"/>
                      <a:pt x="1890713" y="1249442"/>
                      <a:pt x="1884045" y="1250394"/>
                    </a:cubicBezTo>
                    <a:cubicBezTo>
                      <a:pt x="1877378" y="1252299"/>
                      <a:pt x="1870710" y="1253252"/>
                      <a:pt x="1864995" y="1254204"/>
                    </a:cubicBezTo>
                    <a:cubicBezTo>
                      <a:pt x="1851660" y="1256109"/>
                      <a:pt x="1838325" y="1256109"/>
                      <a:pt x="1825943" y="1256109"/>
                    </a:cubicBezTo>
                    <a:cubicBezTo>
                      <a:pt x="1823085" y="1256109"/>
                      <a:pt x="1821180" y="1256109"/>
                      <a:pt x="1818323" y="1256109"/>
                    </a:cubicBezTo>
                    <a:cubicBezTo>
                      <a:pt x="1818323" y="1256109"/>
                      <a:pt x="1818323" y="1256109"/>
                      <a:pt x="1817370" y="1256109"/>
                    </a:cubicBezTo>
                    <a:cubicBezTo>
                      <a:pt x="1812608" y="1256109"/>
                      <a:pt x="1807845" y="1253252"/>
                      <a:pt x="1804988" y="1249442"/>
                    </a:cubicBezTo>
                    <a:cubicBezTo>
                      <a:pt x="1791653" y="1249442"/>
                      <a:pt x="1777365" y="1250394"/>
                      <a:pt x="1764030" y="1250394"/>
                    </a:cubicBezTo>
                    <a:cubicBezTo>
                      <a:pt x="1744980" y="1251347"/>
                      <a:pt x="1726883" y="1251347"/>
                      <a:pt x="1707833" y="1252299"/>
                    </a:cubicBezTo>
                    <a:cubicBezTo>
                      <a:pt x="1706880" y="1252299"/>
                      <a:pt x="1706880" y="1252299"/>
                      <a:pt x="1705928" y="1252299"/>
                    </a:cubicBezTo>
                    <a:cubicBezTo>
                      <a:pt x="1702118" y="1252299"/>
                      <a:pt x="1698308" y="1251347"/>
                      <a:pt x="1695450" y="1248489"/>
                    </a:cubicBezTo>
                    <a:cubicBezTo>
                      <a:pt x="1695450" y="1248489"/>
                      <a:pt x="1695450" y="1248489"/>
                      <a:pt x="1694498" y="1247537"/>
                    </a:cubicBezTo>
                    <a:cubicBezTo>
                      <a:pt x="1691640" y="1247537"/>
                      <a:pt x="1688783" y="1247537"/>
                      <a:pt x="1685925" y="1247537"/>
                    </a:cubicBezTo>
                    <a:cubicBezTo>
                      <a:pt x="1661160" y="1247537"/>
                      <a:pt x="1636395" y="1247537"/>
                      <a:pt x="1612583" y="1247537"/>
                    </a:cubicBezTo>
                    <a:cubicBezTo>
                      <a:pt x="1603058" y="1247537"/>
                      <a:pt x="1593533" y="1247537"/>
                      <a:pt x="1584008" y="1247537"/>
                    </a:cubicBezTo>
                    <a:cubicBezTo>
                      <a:pt x="1577340" y="1247537"/>
                      <a:pt x="1570673" y="1247537"/>
                      <a:pt x="1563053" y="1247537"/>
                    </a:cubicBezTo>
                    <a:cubicBezTo>
                      <a:pt x="1562100" y="1247537"/>
                      <a:pt x="1561148" y="1248489"/>
                      <a:pt x="1560195" y="1248489"/>
                    </a:cubicBezTo>
                    <a:cubicBezTo>
                      <a:pt x="1558290" y="1248489"/>
                      <a:pt x="1556385" y="1248489"/>
                      <a:pt x="1555433" y="1248489"/>
                    </a:cubicBezTo>
                    <a:cubicBezTo>
                      <a:pt x="1554480" y="1248489"/>
                      <a:pt x="1554480" y="1248489"/>
                      <a:pt x="1553528" y="1248489"/>
                    </a:cubicBezTo>
                    <a:cubicBezTo>
                      <a:pt x="1552575" y="1248489"/>
                      <a:pt x="1550670" y="1248489"/>
                      <a:pt x="1549718" y="1248489"/>
                    </a:cubicBezTo>
                    <a:cubicBezTo>
                      <a:pt x="1546860" y="1248489"/>
                      <a:pt x="1543050" y="1248489"/>
                      <a:pt x="1540193" y="1248489"/>
                    </a:cubicBezTo>
                    <a:cubicBezTo>
                      <a:pt x="1533525" y="1248489"/>
                      <a:pt x="1526858" y="1247537"/>
                      <a:pt x="1520190" y="1247537"/>
                    </a:cubicBezTo>
                    <a:cubicBezTo>
                      <a:pt x="1506855" y="1246584"/>
                      <a:pt x="1493520" y="1245632"/>
                      <a:pt x="1480185" y="1244679"/>
                    </a:cubicBezTo>
                    <a:cubicBezTo>
                      <a:pt x="1458278" y="1243727"/>
                      <a:pt x="1437323" y="1243727"/>
                      <a:pt x="1415415" y="1243727"/>
                    </a:cubicBezTo>
                    <a:cubicBezTo>
                      <a:pt x="1392555" y="1243727"/>
                      <a:pt x="1370648" y="1244679"/>
                      <a:pt x="1347788" y="1242774"/>
                    </a:cubicBezTo>
                    <a:cubicBezTo>
                      <a:pt x="1331595" y="1241822"/>
                      <a:pt x="1314450" y="1240869"/>
                      <a:pt x="1298258" y="1239917"/>
                    </a:cubicBezTo>
                    <a:cubicBezTo>
                      <a:pt x="1298258" y="1239917"/>
                      <a:pt x="1299210" y="1239917"/>
                      <a:pt x="1299210" y="1239917"/>
                    </a:cubicBezTo>
                    <a:cubicBezTo>
                      <a:pt x="1299210" y="1239917"/>
                      <a:pt x="1298258" y="1239917"/>
                      <a:pt x="1298258" y="1239917"/>
                    </a:cubicBezTo>
                    <a:cubicBezTo>
                      <a:pt x="1298258" y="1239917"/>
                      <a:pt x="1297305" y="1239917"/>
                      <a:pt x="1297305" y="1239917"/>
                    </a:cubicBezTo>
                    <a:cubicBezTo>
                      <a:pt x="1297305" y="1239917"/>
                      <a:pt x="1298258" y="1239917"/>
                      <a:pt x="1298258" y="1239917"/>
                    </a:cubicBezTo>
                    <a:cubicBezTo>
                      <a:pt x="1268730" y="1238964"/>
                      <a:pt x="1240155" y="1238012"/>
                      <a:pt x="1210628" y="1238964"/>
                    </a:cubicBezTo>
                    <a:cubicBezTo>
                      <a:pt x="1209675" y="1233249"/>
                      <a:pt x="1206818" y="1232297"/>
                      <a:pt x="1203960" y="1230392"/>
                    </a:cubicBezTo>
                    <a:close/>
                  </a:path>
                </a:pathLst>
              </a:custGeom>
              <a:solidFill>
                <a:srgbClr val="A0CF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xmlns="" id="{507C1B01-9A39-74C8-6F0E-F9A2EB32D8BD}"/>
                </a:ext>
              </a:extLst>
            </p:cNvPr>
            <p:cNvSpPr txBox="1"/>
            <p:nvPr/>
          </p:nvSpPr>
          <p:spPr>
            <a:xfrm>
              <a:off x="1025436" y="4707289"/>
              <a:ext cx="5536217" cy="1054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 lùi vào 3 ô, chữ đầu dòng viết hoa. Dùng dấu chấm ở câu cuối mỗi khổ thơ.</a:t>
              </a:r>
            </a:p>
          </p:txBody>
        </p:sp>
      </p:grpSp>
      <p:pic>
        <p:nvPicPr>
          <p:cNvPr id="24" name="Hình ảnh 23">
            <a:extLst>
              <a:ext uri="{FF2B5EF4-FFF2-40B4-BE49-F238E27FC236}">
                <a16:creationId xmlns:a16="http://schemas.microsoft.com/office/drawing/2014/main" xmlns="" id="{703C6028-0250-B83C-78D9-0A90933D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202" y="258728"/>
            <a:ext cx="843759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474</Words>
  <Application>Microsoft Office PowerPoint</Application>
  <PresentationFormat>Custom</PresentationFormat>
  <Paragraphs>94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Vogue-ExtraBold</vt:lpstr>
      <vt:lpstr>SVN-Ready</vt:lpstr>
      <vt:lpstr>#9Slide05 Bodega Script</vt:lpstr>
      <vt:lpstr>UTM Avo</vt:lpstr>
      <vt:lpstr>Cambria</vt:lpstr>
      <vt:lpstr>SVN-Dancing Script</vt:lpstr>
      <vt:lpstr>Fredoka One</vt:lpstr>
      <vt:lpstr>M PLUS Rounded 1c</vt:lpstr>
      <vt:lpstr>#9Slide07 HoneyCream</vt:lpstr>
      <vt:lpstr>Times New Roman</vt:lpstr>
      <vt:lpstr>SVN-Newton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</cp:lastModifiedBy>
  <cp:revision>8</cp:revision>
  <dcterms:created xsi:type="dcterms:W3CDTF">2023-02-08T15:16:52Z</dcterms:created>
  <dcterms:modified xsi:type="dcterms:W3CDTF">2024-02-29T07:48:47Z</dcterms:modified>
</cp:coreProperties>
</file>