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3"/>
  </p:notesMasterIdLst>
  <p:sldIdLst>
    <p:sldId id="311" r:id="rId3"/>
    <p:sldId id="3183" r:id="rId4"/>
    <p:sldId id="3190" r:id="rId5"/>
    <p:sldId id="2638" r:id="rId6"/>
    <p:sldId id="3202" r:id="rId7"/>
    <p:sldId id="3203" r:id="rId8"/>
    <p:sldId id="3196" r:id="rId9"/>
    <p:sldId id="3204" r:id="rId10"/>
    <p:sldId id="3205" r:id="rId11"/>
    <p:sldId id="31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B8E5-1CA9-4252-9913-34BDDE70B49A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0D50E-237D-411E-8ACE-5F5E8421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40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2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3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43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170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12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2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1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7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1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928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08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2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49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97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11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5F7B11-203F-F7C4-1970-0E46E25AF1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72" y="202176"/>
            <a:ext cx="1154676" cy="115467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5143A-B3A2-9B6B-17EF-B533908B1A6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32" y="-7968412"/>
            <a:ext cx="1154676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1746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243" y="1020680"/>
            <a:ext cx="2627604" cy="1079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09E532-F30B-CBC6-8565-728A7979C5EC}"/>
              </a:ext>
            </a:extLst>
          </p:cNvPr>
          <p:cNvSpPr txBox="1"/>
          <p:nvPr/>
        </p:nvSpPr>
        <p:spPr>
          <a:xfrm>
            <a:off x="5761704" y="4385187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64B1A-4B0C-82C4-EAEF-723651FD2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6739" y="2013365"/>
            <a:ext cx="773649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sân bóng đá hình chữ nhật có diện tích 7 140 m2, chiều rộng 68 m. Tính chu vi của sân bóng đá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331D2-6D57-479C-3CD1-B6A3F66702E7}"/>
              </a:ext>
            </a:extLst>
          </p:cNvPr>
          <p:cNvSpPr txBox="1"/>
          <p:nvPr/>
        </p:nvSpPr>
        <p:spPr>
          <a:xfrm>
            <a:off x="352424" y="16954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7 140 m</a:t>
            </a:r>
            <a:r>
              <a:rPr lang="en-US" sz="32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68 m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vi: ... m?</a:t>
            </a:r>
          </a:p>
        </p:txBody>
      </p:sp>
      <p:pic>
        <p:nvPicPr>
          <p:cNvPr id="1026" name="Picture 2" descr="Hình ảnh Sân Bóng đá Mặt Bằng Sàn Sân Vận động Kế PNG , Sân Bóng đá, Sân  Vận động, Kế Hoạch PNG miễn phí tải tập tin PSDComment và Vector">
            <a:extLst>
              <a:ext uri="{FF2B5EF4-FFF2-40B4-BE49-F238E27FC236}">
                <a16:creationId xmlns:a16="http://schemas.microsoft.com/office/drawing/2014/main" id="{3EF51208-5EB6-5C32-3ABA-2FD10D92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4" y="1752599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A8A8D-0D72-6D76-BAB6-3702CFD8A662}"/>
              </a:ext>
            </a:extLst>
          </p:cNvPr>
          <p:cNvSpPr txBox="1"/>
          <p:nvPr/>
        </p:nvSpPr>
        <p:spPr>
          <a:xfrm>
            <a:off x="2105024" y="3409950"/>
            <a:ext cx="62960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7140 : 68 = 105 (m)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(68 + 105 ) x 2 = 346 (m)</a:t>
            </a:r>
          </a:p>
          <a:p>
            <a:pPr algn="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346 m.</a:t>
            </a:r>
          </a:p>
        </p:txBody>
      </p:sp>
    </p:spTree>
    <p:extLst>
      <p:ext uri="{BB962C8B-B14F-4D97-AF65-F5344CB8AC3E}">
        <p14:creationId xmlns:p14="http://schemas.microsoft.com/office/powerpoint/2010/main" val="9424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CBB74-7C12-8D9B-1F77-7D7B489B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2035250"/>
            <a:ext cx="540762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rPr>
              <a:t>Thực hiện phép chia rồi thử lại bằng phép nhân.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975D5-3641-E85D-2D85-873D7D50A2FA}"/>
              </a:ext>
            </a:extLst>
          </p:cNvPr>
          <p:cNvSpPr txBox="1"/>
          <p:nvPr/>
        </p:nvSpPr>
        <p:spPr>
          <a:xfrm>
            <a:off x="1019176" y="15621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2 294 : 62                2 625 : 75            27 360 : 36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830BA-1CD2-D74C-B068-1DF3CB412E1C}"/>
              </a:ext>
            </a:extLst>
          </p:cNvPr>
          <p:cNvSpPr/>
          <p:nvPr/>
        </p:nvSpPr>
        <p:spPr>
          <a:xfrm>
            <a:off x="514351" y="3162300"/>
            <a:ext cx="11296650" cy="2952750"/>
          </a:xfrm>
          <a:prstGeom prst="rect">
            <a:avLst/>
          </a:prstGeom>
          <a:solidFill>
            <a:srgbClr val="F9C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2AC2B-DC77-9908-537F-AD61C83FE2DB}"/>
              </a:ext>
            </a:extLst>
          </p:cNvPr>
          <p:cNvSpPr txBox="1"/>
          <p:nvPr/>
        </p:nvSpPr>
        <p:spPr>
          <a:xfrm>
            <a:off x="561975" y="31908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EB8E0-B884-E0C2-E43C-263CD33BEB57}"/>
              </a:ext>
            </a:extLst>
          </p:cNvPr>
          <p:cNvGrpSpPr/>
          <p:nvPr/>
        </p:nvGrpSpPr>
        <p:grpSpPr>
          <a:xfrm>
            <a:off x="3023115" y="3525931"/>
            <a:ext cx="958335" cy="1239138"/>
            <a:chOff x="4983480" y="2246811"/>
            <a:chExt cx="618819" cy="12866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191A3C-9698-B32E-BA0B-2D95D9DFBC44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38B038-1877-C265-FC6E-F1607049EE0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4C6C97-0641-660B-5B49-6555A361557D}"/>
              </a:ext>
            </a:extLst>
          </p:cNvPr>
          <p:cNvSpPr txBox="1"/>
          <p:nvPr/>
        </p:nvSpPr>
        <p:spPr>
          <a:xfrm>
            <a:off x="1657350" y="3430103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2 294  62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F1212-E67D-E8DB-B22F-E98877B4DCF8}"/>
              </a:ext>
            </a:extLst>
          </p:cNvPr>
          <p:cNvSpPr txBox="1"/>
          <p:nvPr/>
        </p:nvSpPr>
        <p:spPr>
          <a:xfrm>
            <a:off x="2032677" y="3926113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2BDDF-2121-C9DF-31A4-8C28ED35DE11}"/>
              </a:ext>
            </a:extLst>
          </p:cNvPr>
          <p:cNvSpPr txBox="1"/>
          <p:nvPr/>
        </p:nvSpPr>
        <p:spPr>
          <a:xfrm>
            <a:off x="2965941" y="40966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4D775-828A-2D40-4CA1-12AF7F3F5EEF}"/>
              </a:ext>
            </a:extLst>
          </p:cNvPr>
          <p:cNvSpPr txBox="1"/>
          <p:nvPr/>
        </p:nvSpPr>
        <p:spPr>
          <a:xfrm>
            <a:off x="2276475" y="443093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65619-B7EB-EF26-4322-F8D75A0C8B42}"/>
              </a:ext>
            </a:extLst>
          </p:cNvPr>
          <p:cNvSpPr txBox="1"/>
          <p:nvPr/>
        </p:nvSpPr>
        <p:spPr>
          <a:xfrm>
            <a:off x="4219576" y="3343275"/>
            <a:ext cx="7820024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229 chia 62 được 3, viết 3.</a:t>
            </a:r>
            <a:endParaRPr lang="vi-VN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nhân 2 bằng 6; 9 trừ 6 bằng 3, viết 3.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nhân 6 bằng 18; 22 trừ 18 bằng 4, viết 4.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Hạ 4, được 434; 434 chia 62 được 7, viết 7.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nhân 2 bằng 14; 14 trừ 14 bằng 0, viết 0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42,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43; 43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lang="vi-VN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9494E-E4BF-12FD-8706-87B493F5D633}"/>
              </a:ext>
            </a:extLst>
          </p:cNvPr>
          <p:cNvSpPr txBox="1"/>
          <p:nvPr/>
        </p:nvSpPr>
        <p:spPr>
          <a:xfrm>
            <a:off x="2289852" y="391658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30A20D-EFD6-1F64-00D3-70AACBAA3C33}"/>
              </a:ext>
            </a:extLst>
          </p:cNvPr>
          <p:cNvSpPr txBox="1"/>
          <p:nvPr/>
        </p:nvSpPr>
        <p:spPr>
          <a:xfrm>
            <a:off x="2537502" y="39261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98B1CB-A85D-7E4A-2939-0E822EABDE18}"/>
              </a:ext>
            </a:extLst>
          </p:cNvPr>
          <p:cNvSpPr txBox="1"/>
          <p:nvPr/>
        </p:nvSpPr>
        <p:spPr>
          <a:xfrm>
            <a:off x="2533650" y="443093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7D20C-CCBC-4476-DE16-1A5E680E2AA2}"/>
              </a:ext>
            </a:extLst>
          </p:cNvPr>
          <p:cNvSpPr txBox="1"/>
          <p:nvPr/>
        </p:nvSpPr>
        <p:spPr>
          <a:xfrm>
            <a:off x="3242166" y="40966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11" grpId="0"/>
      <p:bldP spid="12" grpId="0"/>
      <p:bldP spid="13" grpId="0"/>
      <p:bldP spid="14" grpId="0"/>
      <p:bldP spid="15" grpId="0" uiExpand="1" build="p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EAC9D2-3998-FE74-6CE6-48308A0C8F84}"/>
              </a:ext>
            </a:extLst>
          </p:cNvPr>
          <p:cNvGrpSpPr/>
          <p:nvPr/>
        </p:nvGrpSpPr>
        <p:grpSpPr>
          <a:xfrm>
            <a:off x="2994540" y="1363756"/>
            <a:ext cx="958335" cy="1239138"/>
            <a:chOff x="4983480" y="2246811"/>
            <a:chExt cx="618819" cy="128661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14182B-18C3-577F-AB4B-CB394644F09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0ABE0A-D59A-8C7D-3BA5-DDC3C6A6DC34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E06E4C-0B75-B1B3-378E-B2CA90361040}"/>
              </a:ext>
            </a:extLst>
          </p:cNvPr>
          <p:cNvSpPr txBox="1"/>
          <p:nvPr/>
        </p:nvSpPr>
        <p:spPr>
          <a:xfrm>
            <a:off x="1628775" y="1267928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2 625  75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C1F52A-C2B9-D0CE-5C12-D2C41EE0674D}"/>
              </a:ext>
            </a:extLst>
          </p:cNvPr>
          <p:cNvSpPr txBox="1"/>
          <p:nvPr/>
        </p:nvSpPr>
        <p:spPr>
          <a:xfrm>
            <a:off x="2004102" y="1763938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9CC202-B4DB-C589-FF97-42CC9A4783CD}"/>
              </a:ext>
            </a:extLst>
          </p:cNvPr>
          <p:cNvSpPr txBox="1"/>
          <p:nvPr/>
        </p:nvSpPr>
        <p:spPr>
          <a:xfrm>
            <a:off x="2937366" y="1934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B51E60-4F47-133F-46CD-DC970A457997}"/>
              </a:ext>
            </a:extLst>
          </p:cNvPr>
          <p:cNvSpPr txBox="1"/>
          <p:nvPr/>
        </p:nvSpPr>
        <p:spPr>
          <a:xfrm>
            <a:off x="2247900" y="2268763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BB2E76-428E-F1B9-203C-E83B4598D212}"/>
              </a:ext>
            </a:extLst>
          </p:cNvPr>
          <p:cNvSpPr txBox="1"/>
          <p:nvPr/>
        </p:nvSpPr>
        <p:spPr>
          <a:xfrm>
            <a:off x="2261277" y="17544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909B62-95AE-9E77-2383-BC3187E92B50}"/>
              </a:ext>
            </a:extLst>
          </p:cNvPr>
          <p:cNvSpPr txBox="1"/>
          <p:nvPr/>
        </p:nvSpPr>
        <p:spPr>
          <a:xfrm>
            <a:off x="2508927" y="17639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52426F-DAC5-D00D-96B9-A97EC22B9E93}"/>
              </a:ext>
            </a:extLst>
          </p:cNvPr>
          <p:cNvSpPr txBox="1"/>
          <p:nvPr/>
        </p:nvSpPr>
        <p:spPr>
          <a:xfrm>
            <a:off x="2505075" y="2268763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CC9951-0363-DA04-D81A-DE22F4ECDA4B}"/>
              </a:ext>
            </a:extLst>
          </p:cNvPr>
          <p:cNvSpPr txBox="1"/>
          <p:nvPr/>
        </p:nvSpPr>
        <p:spPr>
          <a:xfrm>
            <a:off x="923926" y="485775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2 625 : 75            27 360 : 36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3AB7AF-A26E-929C-5F7A-CC51F56ADF61}"/>
              </a:ext>
            </a:extLst>
          </p:cNvPr>
          <p:cNvSpPr txBox="1"/>
          <p:nvPr/>
        </p:nvSpPr>
        <p:spPr>
          <a:xfrm>
            <a:off x="3213591" y="1934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BEA81F-6D3D-0F60-D145-1788A0F6B59D}"/>
              </a:ext>
            </a:extLst>
          </p:cNvPr>
          <p:cNvGrpSpPr/>
          <p:nvPr/>
        </p:nvGrpSpPr>
        <p:grpSpPr>
          <a:xfrm>
            <a:off x="7623690" y="1278031"/>
            <a:ext cx="958335" cy="1239138"/>
            <a:chOff x="4983480" y="2246811"/>
            <a:chExt cx="618819" cy="128661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9245F0-8A4A-DF6C-9EDC-371D70970D46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8B14949-5145-23C0-3678-0CC37D03AC06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1C0170B-383A-B511-0174-9D1ECBDDF081}"/>
              </a:ext>
            </a:extLst>
          </p:cNvPr>
          <p:cNvSpPr txBox="1"/>
          <p:nvPr/>
        </p:nvSpPr>
        <p:spPr>
          <a:xfrm>
            <a:off x="5953125" y="1182203"/>
            <a:ext cx="249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27 360  36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D43016-360F-109D-EF0C-02FE09DE2737}"/>
              </a:ext>
            </a:extLst>
          </p:cNvPr>
          <p:cNvSpPr txBox="1"/>
          <p:nvPr/>
        </p:nvSpPr>
        <p:spPr>
          <a:xfrm>
            <a:off x="6318927" y="1678213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98844F-CA56-2DFB-5BEE-39616C102683}"/>
              </a:ext>
            </a:extLst>
          </p:cNvPr>
          <p:cNvSpPr txBox="1"/>
          <p:nvPr/>
        </p:nvSpPr>
        <p:spPr>
          <a:xfrm>
            <a:off x="7566516" y="18487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B2BA18-AFE1-71CA-E5FC-1FBFA190A187}"/>
              </a:ext>
            </a:extLst>
          </p:cNvPr>
          <p:cNvSpPr txBox="1"/>
          <p:nvPr/>
        </p:nvSpPr>
        <p:spPr>
          <a:xfrm>
            <a:off x="6848475" y="2173513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1BA18C-9D6C-7699-2F60-7C0591CEF0B9}"/>
              </a:ext>
            </a:extLst>
          </p:cNvPr>
          <p:cNvSpPr txBox="1"/>
          <p:nvPr/>
        </p:nvSpPr>
        <p:spPr>
          <a:xfrm>
            <a:off x="6576102" y="166868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27CAB7-B341-1968-B0ED-6605718E0346}"/>
              </a:ext>
            </a:extLst>
          </p:cNvPr>
          <p:cNvSpPr txBox="1"/>
          <p:nvPr/>
        </p:nvSpPr>
        <p:spPr>
          <a:xfrm>
            <a:off x="6823752" y="16782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AA857B-81FB-6ACA-CF1D-1B4675516589}"/>
              </a:ext>
            </a:extLst>
          </p:cNvPr>
          <p:cNvSpPr txBox="1"/>
          <p:nvPr/>
        </p:nvSpPr>
        <p:spPr>
          <a:xfrm>
            <a:off x="7096125" y="21639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0B8159-A7EF-7BA3-DFD4-C1AF3BFFF31E}"/>
              </a:ext>
            </a:extLst>
          </p:cNvPr>
          <p:cNvSpPr txBox="1"/>
          <p:nvPr/>
        </p:nvSpPr>
        <p:spPr>
          <a:xfrm>
            <a:off x="7842741" y="18487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907C99-DB6A-875A-977B-6B2CE2B339B7}"/>
              </a:ext>
            </a:extLst>
          </p:cNvPr>
          <p:cNvSpPr txBox="1"/>
          <p:nvPr/>
        </p:nvSpPr>
        <p:spPr>
          <a:xfrm>
            <a:off x="8090391" y="18487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2036B3-75D1-4507-9A2A-D45196D6877E}"/>
              </a:ext>
            </a:extLst>
          </p:cNvPr>
          <p:cNvSpPr txBox="1"/>
          <p:nvPr/>
        </p:nvSpPr>
        <p:spPr>
          <a:xfrm>
            <a:off x="6581776" y="2173513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  <p:bldP spid="37" grpId="0"/>
      <p:bldP spid="38" grpId="0"/>
      <p:bldP spid="4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1E114-D271-6B3C-C202-B4876C3A883A}"/>
              </a:ext>
            </a:extLst>
          </p:cNvPr>
          <p:cNvSpPr txBox="1"/>
          <p:nvPr/>
        </p:nvSpPr>
        <p:spPr>
          <a:xfrm>
            <a:off x="895351" y="59055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4 896 : 12                2 461 : 23            3 570 : 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6E14BE-874F-7703-62B7-1078D5C61A7B}"/>
              </a:ext>
            </a:extLst>
          </p:cNvPr>
          <p:cNvSpPr/>
          <p:nvPr/>
        </p:nvSpPr>
        <p:spPr>
          <a:xfrm>
            <a:off x="457201" y="2114550"/>
            <a:ext cx="11296650" cy="3619500"/>
          </a:xfrm>
          <a:prstGeom prst="rect">
            <a:avLst/>
          </a:prstGeom>
          <a:solidFill>
            <a:srgbClr val="F9C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ECAD7-1A5E-29F5-81DC-58265862E193}"/>
              </a:ext>
            </a:extLst>
          </p:cNvPr>
          <p:cNvSpPr txBox="1"/>
          <p:nvPr/>
        </p:nvSpPr>
        <p:spPr>
          <a:xfrm>
            <a:off x="504825" y="21431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6BC66A-9AF9-817C-E2F1-5C2EA6060C1F}"/>
              </a:ext>
            </a:extLst>
          </p:cNvPr>
          <p:cNvGrpSpPr/>
          <p:nvPr/>
        </p:nvGrpSpPr>
        <p:grpSpPr>
          <a:xfrm>
            <a:off x="2965965" y="2478181"/>
            <a:ext cx="958335" cy="1239138"/>
            <a:chOff x="4983480" y="2246811"/>
            <a:chExt cx="618819" cy="128661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7164DC-86C3-1E0C-3A1A-8AD456C75499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21AEDD-43AA-0C93-4E30-327D1FDF266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0DF92A-5763-B533-18BE-27027A6957DC}"/>
              </a:ext>
            </a:extLst>
          </p:cNvPr>
          <p:cNvSpPr txBox="1"/>
          <p:nvPr/>
        </p:nvSpPr>
        <p:spPr>
          <a:xfrm>
            <a:off x="1600200" y="2382353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4 896  12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D54FB4-7DA1-4588-1D18-FA686156840D}"/>
              </a:ext>
            </a:extLst>
          </p:cNvPr>
          <p:cNvSpPr txBox="1"/>
          <p:nvPr/>
        </p:nvSpPr>
        <p:spPr>
          <a:xfrm>
            <a:off x="1565952" y="2868838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C72686-0B31-1D21-C16A-9C25720EBF04}"/>
              </a:ext>
            </a:extLst>
          </p:cNvPr>
          <p:cNvSpPr txBox="1"/>
          <p:nvPr/>
        </p:nvSpPr>
        <p:spPr>
          <a:xfrm>
            <a:off x="2908791" y="30488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5A39B-4E0F-169C-9568-041BE7ED5ED4}"/>
              </a:ext>
            </a:extLst>
          </p:cNvPr>
          <p:cNvSpPr txBox="1"/>
          <p:nvPr/>
        </p:nvSpPr>
        <p:spPr>
          <a:xfrm>
            <a:off x="2219325" y="33831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32CEC8-6D55-D726-A00D-6F0EF9822DD9}"/>
              </a:ext>
            </a:extLst>
          </p:cNvPr>
          <p:cNvSpPr txBox="1"/>
          <p:nvPr/>
        </p:nvSpPr>
        <p:spPr>
          <a:xfrm>
            <a:off x="4114801" y="2190750"/>
            <a:ext cx="782002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chia 12 được 4, viết 4.</a:t>
            </a: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nhân 2 bằng 8; 8 trừ 8 bằng 0, viết 0.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nhân 1 bằng 4; 4 trừ 4 bằng 0, viết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9; 9 chia 12 được 0, viết 0.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6, được 96; 96 chia 12 được 8, viết 8.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nhân 2 bằng 16; 16 trừ 16 bằng 0, viết 0 nhớ 1.</a:t>
            </a: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nhân 1 bằng 8, thêm 1 bằng 9, 9 trừ 9 bằng 0, viết 0.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2BE9D-AD12-AF77-BC50-D279199B3786}"/>
              </a:ext>
            </a:extLst>
          </p:cNvPr>
          <p:cNvSpPr txBox="1"/>
          <p:nvPr/>
        </p:nvSpPr>
        <p:spPr>
          <a:xfrm>
            <a:off x="1985052" y="28783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F31CD9-B64B-D1B4-F0BB-B0FD71CDF456}"/>
              </a:ext>
            </a:extLst>
          </p:cNvPr>
          <p:cNvSpPr txBox="1"/>
          <p:nvPr/>
        </p:nvSpPr>
        <p:spPr>
          <a:xfrm>
            <a:off x="2270802" y="28783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6B721-BE86-C3A6-2618-EE2A17953F3E}"/>
              </a:ext>
            </a:extLst>
          </p:cNvPr>
          <p:cNvSpPr txBox="1"/>
          <p:nvPr/>
        </p:nvSpPr>
        <p:spPr>
          <a:xfrm>
            <a:off x="2476500" y="33831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2DEB5-4A4F-7662-00A0-ED88DE7DC652}"/>
              </a:ext>
            </a:extLst>
          </p:cNvPr>
          <p:cNvSpPr txBox="1"/>
          <p:nvPr/>
        </p:nvSpPr>
        <p:spPr>
          <a:xfrm>
            <a:off x="3185016" y="30488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CABDE6-872C-9C1A-47C2-6C920D03EE7B}"/>
              </a:ext>
            </a:extLst>
          </p:cNvPr>
          <p:cNvSpPr txBox="1"/>
          <p:nvPr/>
        </p:nvSpPr>
        <p:spPr>
          <a:xfrm>
            <a:off x="2518452" y="28783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67F73E-2159-5A58-5AA0-071BEF798AC1}"/>
              </a:ext>
            </a:extLst>
          </p:cNvPr>
          <p:cNvSpPr txBox="1"/>
          <p:nvPr/>
        </p:nvSpPr>
        <p:spPr>
          <a:xfrm>
            <a:off x="3451716" y="30488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32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  <p:bldP spid="20" grpId="0"/>
      <p:bldP spid="21" grpId="0"/>
      <p:bldP spid="22" grpId="0"/>
      <p:bldP spid="23" grpId="0"/>
      <p:bldP spid="27" grpId="0" uiExpand="1" build="p"/>
      <p:bldP spid="35" grpId="0"/>
      <p:bldP spid="36" grpId="0"/>
      <p:bldP spid="37" grpId="0"/>
      <p:bldP spid="38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58F86-E6D1-51E7-1345-2D6F46661CE2}"/>
              </a:ext>
            </a:extLst>
          </p:cNvPr>
          <p:cNvSpPr txBox="1"/>
          <p:nvPr/>
        </p:nvSpPr>
        <p:spPr>
          <a:xfrm>
            <a:off x="371476" y="504825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2 461 : 23                       3 570 : 34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9B6ACF-2F9E-D232-E7D3-7A1E1E8ABBBA}"/>
              </a:ext>
            </a:extLst>
          </p:cNvPr>
          <p:cNvGrpSpPr/>
          <p:nvPr/>
        </p:nvGrpSpPr>
        <p:grpSpPr>
          <a:xfrm>
            <a:off x="3080265" y="1830481"/>
            <a:ext cx="958335" cy="1239138"/>
            <a:chOff x="4983480" y="2246811"/>
            <a:chExt cx="618819" cy="128661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B0637-AB1E-052D-3C67-988000FAA065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786CB2-89A3-1138-744B-79C114FC1334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877F58-F204-F599-CC9B-39B80ACBC88D}"/>
              </a:ext>
            </a:extLst>
          </p:cNvPr>
          <p:cNvSpPr txBox="1"/>
          <p:nvPr/>
        </p:nvSpPr>
        <p:spPr>
          <a:xfrm>
            <a:off x="1714500" y="1734653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2 461  23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B85D9-689B-9EBF-3F76-D9A61790A1E8}"/>
              </a:ext>
            </a:extLst>
          </p:cNvPr>
          <p:cNvSpPr txBox="1"/>
          <p:nvPr/>
        </p:nvSpPr>
        <p:spPr>
          <a:xfrm>
            <a:off x="1689777" y="2230663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29AFD-C6F2-5062-892B-81522C66F314}"/>
              </a:ext>
            </a:extLst>
          </p:cNvPr>
          <p:cNvSpPr txBox="1"/>
          <p:nvPr/>
        </p:nvSpPr>
        <p:spPr>
          <a:xfrm>
            <a:off x="3023091" y="24011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F9DBD-5447-7F11-C36F-35FFBED1C4B4}"/>
              </a:ext>
            </a:extLst>
          </p:cNvPr>
          <p:cNvSpPr txBox="1"/>
          <p:nvPr/>
        </p:nvSpPr>
        <p:spPr>
          <a:xfrm>
            <a:off x="2333625" y="27354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DABEF3-6420-3581-ED1D-BE497C3CDAC2}"/>
              </a:ext>
            </a:extLst>
          </p:cNvPr>
          <p:cNvSpPr txBox="1"/>
          <p:nvPr/>
        </p:nvSpPr>
        <p:spPr>
          <a:xfrm>
            <a:off x="2051727" y="22211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BFEC5F-43C1-4152-7769-3777303EF53C}"/>
              </a:ext>
            </a:extLst>
          </p:cNvPr>
          <p:cNvSpPr txBox="1"/>
          <p:nvPr/>
        </p:nvSpPr>
        <p:spPr>
          <a:xfrm>
            <a:off x="2299377" y="22306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69B316-3C22-4F55-3F8F-1642FA622558}"/>
              </a:ext>
            </a:extLst>
          </p:cNvPr>
          <p:cNvSpPr txBox="1"/>
          <p:nvPr/>
        </p:nvSpPr>
        <p:spPr>
          <a:xfrm>
            <a:off x="2590800" y="27354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4D45E-2586-3854-25CE-C8ECB12BD946}"/>
              </a:ext>
            </a:extLst>
          </p:cNvPr>
          <p:cNvSpPr txBox="1"/>
          <p:nvPr/>
        </p:nvSpPr>
        <p:spPr>
          <a:xfrm>
            <a:off x="3299316" y="24011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6994F2-AB3D-6FF4-AADA-8D15C31C45FF}"/>
              </a:ext>
            </a:extLst>
          </p:cNvPr>
          <p:cNvGrpSpPr/>
          <p:nvPr/>
        </p:nvGrpSpPr>
        <p:grpSpPr>
          <a:xfrm>
            <a:off x="7709415" y="1744756"/>
            <a:ext cx="958335" cy="1239138"/>
            <a:chOff x="4983480" y="2246811"/>
            <a:chExt cx="618819" cy="128661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DD3D62-9F5C-0C2A-B1E4-958917DBEE87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700DD98-98F6-A70F-0DCD-FE422DCAA3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9589A28-33FF-3D81-079D-0275A7FE6D49}"/>
              </a:ext>
            </a:extLst>
          </p:cNvPr>
          <p:cNvSpPr txBox="1"/>
          <p:nvPr/>
        </p:nvSpPr>
        <p:spPr>
          <a:xfrm>
            <a:off x="6404652" y="2144938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5971B7-C71C-E619-D603-17B5A585665E}"/>
              </a:ext>
            </a:extLst>
          </p:cNvPr>
          <p:cNvSpPr txBox="1"/>
          <p:nvPr/>
        </p:nvSpPr>
        <p:spPr>
          <a:xfrm>
            <a:off x="7652241" y="2315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34D23F-26C1-4460-6F00-97B48647C7E9}"/>
              </a:ext>
            </a:extLst>
          </p:cNvPr>
          <p:cNvSpPr txBox="1"/>
          <p:nvPr/>
        </p:nvSpPr>
        <p:spPr>
          <a:xfrm>
            <a:off x="6934200" y="2640238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8C8F30-8FFF-AC4D-60C3-954534AFD731}"/>
              </a:ext>
            </a:extLst>
          </p:cNvPr>
          <p:cNvSpPr txBox="1"/>
          <p:nvPr/>
        </p:nvSpPr>
        <p:spPr>
          <a:xfrm>
            <a:off x="6661827" y="21354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547C5F-B867-4457-ACC1-4B02686B6B64}"/>
              </a:ext>
            </a:extLst>
          </p:cNvPr>
          <p:cNvSpPr txBox="1"/>
          <p:nvPr/>
        </p:nvSpPr>
        <p:spPr>
          <a:xfrm>
            <a:off x="6909477" y="21449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FD2594-F1E4-1D94-D508-770D103B1B1F}"/>
              </a:ext>
            </a:extLst>
          </p:cNvPr>
          <p:cNvSpPr txBox="1"/>
          <p:nvPr/>
        </p:nvSpPr>
        <p:spPr>
          <a:xfrm>
            <a:off x="7181850" y="2630713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D93DC0-3E0D-9551-DA01-62F659DCEB9F}"/>
              </a:ext>
            </a:extLst>
          </p:cNvPr>
          <p:cNvSpPr txBox="1"/>
          <p:nvPr/>
        </p:nvSpPr>
        <p:spPr>
          <a:xfrm>
            <a:off x="7928466" y="2315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21A25B-2A17-F465-7F3E-6995D2003029}"/>
              </a:ext>
            </a:extLst>
          </p:cNvPr>
          <p:cNvSpPr txBox="1"/>
          <p:nvPr/>
        </p:nvSpPr>
        <p:spPr>
          <a:xfrm>
            <a:off x="8176116" y="2315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5B2345-5EB4-BD58-051F-8E4B2BF41937}"/>
              </a:ext>
            </a:extLst>
          </p:cNvPr>
          <p:cNvSpPr txBox="1"/>
          <p:nvPr/>
        </p:nvSpPr>
        <p:spPr>
          <a:xfrm>
            <a:off x="3556491" y="241070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C1C34-FE5B-1AB1-1D7B-04127F3687D3}"/>
              </a:ext>
            </a:extLst>
          </p:cNvPr>
          <p:cNvSpPr txBox="1"/>
          <p:nvPr/>
        </p:nvSpPr>
        <p:spPr>
          <a:xfrm>
            <a:off x="2585127" y="22211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3D6050-F853-C7CF-2826-1953F1029221}"/>
              </a:ext>
            </a:extLst>
          </p:cNvPr>
          <p:cNvSpPr txBox="1"/>
          <p:nvPr/>
        </p:nvSpPr>
        <p:spPr>
          <a:xfrm>
            <a:off x="6334125" y="1658453"/>
            <a:ext cx="224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3 570  34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D94362-E581-565A-500E-64CE431A90A8}"/>
              </a:ext>
            </a:extLst>
          </p:cNvPr>
          <p:cNvSpPr txBox="1"/>
          <p:nvPr/>
        </p:nvSpPr>
        <p:spPr>
          <a:xfrm>
            <a:off x="7166652" y="21449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349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25" grpId="0"/>
      <p:bldP spid="28" grpId="0"/>
      <p:bldP spid="29" grpId="0"/>
      <p:bldP spid="30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giá trị rồi so sánh giá trị của các biểu thức sau.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ADB0B-2D8E-C703-0F08-799D01F8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728787"/>
            <a:ext cx="8924925" cy="16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559F8-EB97-C6AE-080F-95C2820E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4" y="1447799"/>
            <a:ext cx="8859611" cy="809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F0980D-96C0-AD70-7819-0AF12B105E4B}"/>
              </a:ext>
            </a:extLst>
          </p:cNvPr>
          <p:cNvSpPr txBox="1"/>
          <p:nvPr/>
        </p:nvSpPr>
        <p:spPr>
          <a:xfrm>
            <a:off x="2981325" y="2562225"/>
            <a:ext cx="693420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: (2 x 5) = 60 : 10 = 6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: 2 : 5 = 30 : 5 = 6            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: 5 : 2 = 12 : 2 = 6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60 : (2 x 5) = 60 : 2 : 5 = 60 : 5 : 2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F0980D-96C0-AD70-7819-0AF12B105E4B}"/>
              </a:ext>
            </a:extLst>
          </p:cNvPr>
          <p:cNvSpPr txBox="1"/>
          <p:nvPr/>
        </p:nvSpPr>
        <p:spPr>
          <a:xfrm>
            <a:off x="1638299" y="2495550"/>
            <a:ext cx="976312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(24 x 48) : 12 = 1 152 : 12 = 96      </a:t>
            </a:r>
          </a:p>
          <a:p>
            <a:pPr lvl="0"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(24 : 12) x 48 = 2 x 48 = 96            </a:t>
            </a:r>
          </a:p>
          <a:p>
            <a:pPr lvl="0"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x (48 : 12) = 24 x 4 = 96</a:t>
            </a:r>
          </a:p>
          <a:p>
            <a:pPr lvl="0">
              <a:lnSpc>
                <a:spcPct val="150000"/>
              </a:lnSpc>
            </a:pP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(24 x 48) : 12 = (24 : 12) x 48 = 24 x (48 : 12)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F803-E18C-386B-E3F9-AD1F8E10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333499"/>
            <a:ext cx="905506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525</Words>
  <Application>Microsoft Office PowerPoint</Application>
  <PresentationFormat>Widescreen</PresentationFormat>
  <Paragraphs>104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Bebas Neue</vt:lpstr>
      <vt:lpstr>Calibri</vt:lpstr>
      <vt:lpstr>Cambria</vt:lpstr>
      <vt:lpstr>Karla</vt:lpstr>
      <vt:lpstr>Love Ya Like A Sister</vt:lpstr>
      <vt:lpstr>思源黑体 CN Medium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2023-12-04T07:50:50Z</dcterms:created>
  <dcterms:modified xsi:type="dcterms:W3CDTF">2024-02-22T11:30:39Z</dcterms:modified>
</cp:coreProperties>
</file>