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60" r:id="rId2"/>
    <p:sldId id="285" r:id="rId3"/>
    <p:sldId id="264" r:id="rId4"/>
    <p:sldId id="286" r:id="rId5"/>
    <p:sldId id="261" r:id="rId6"/>
    <p:sldId id="265" r:id="rId7"/>
    <p:sldId id="266" r:id="rId8"/>
    <p:sldId id="290" r:id="rId9"/>
    <p:sldId id="291" r:id="rId10"/>
    <p:sldId id="278" r:id="rId11"/>
    <p:sldId id="28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E9A"/>
    <a:srgbClr val="B92D17"/>
    <a:srgbClr val="2D5C5B"/>
    <a:srgbClr val="22A675"/>
    <a:srgbClr val="DD4331"/>
    <a:srgbClr val="FE9676"/>
    <a:srgbClr val="0070C0"/>
    <a:srgbClr val="E1A629"/>
    <a:srgbClr val="7C0602"/>
    <a:srgbClr val="FCE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2" y="4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3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1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268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457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499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105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614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581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123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81F5FC-6C26-31DF-A6C2-5BADB5263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BA2E3-A106-F64B-281B-B24CB21A1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E8725C5-367C-08F9-8D19-7F0D975556F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984C9-774E-5490-6731-1FE33C79AF3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96AD8B-A68C-3A21-7826-3BDF0C2330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04990-45FE-35A3-43DA-8CC2FBE6D9D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BC6A3-BC17-FBCA-120E-7B9B98D179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C215E-9236-0878-E0CB-B1D783A9ABF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DA0233-98A7-B318-3EC8-2FFD817B01F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57FDCB-68AD-57DA-E510-2416F2FEF14A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35C26-1278-C429-26CD-D8C7EDEA5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D54595-5CC6-0C30-8235-CF309CC8A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AEA79A-9EAC-1852-883A-8CF288337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2BFB16-E27E-1253-DAB6-CC077D60E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89" r:id="rId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721"/>
            <a:ext cx="12192000" cy="681052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4807" y="375298"/>
            <a:ext cx="2725087" cy="21195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927147" y="177800"/>
            <a:ext cx="8940800" cy="5741101"/>
            <a:chOff x="1295400" y="132653"/>
            <a:chExt cx="6898608" cy="44297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295400" y="912554"/>
              <a:ext cx="6898608" cy="3649860"/>
              <a:chOff x="375986" y="819150"/>
              <a:chExt cx="9525000" cy="5334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375986" y="819150"/>
                <a:ext cx="9525000" cy="5334000"/>
              </a:xfrm>
              <a:prstGeom prst="roundRect">
                <a:avLst>
                  <a:gd name="adj" fmla="val 3606"/>
                </a:avLst>
              </a:prstGeom>
              <a:solidFill>
                <a:srgbClr val="F3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思源黑体 CN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18921" y="943429"/>
                <a:ext cx="9234680" cy="4807950"/>
              </a:xfrm>
              <a:prstGeom prst="roundRect">
                <a:avLst>
                  <a:gd name="adj" fmla="val 36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思源黑体 CN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770" y="132653"/>
              <a:ext cx="987470" cy="11215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463" y="132653"/>
              <a:ext cx="987470" cy="1121571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341" y="2459158"/>
            <a:ext cx="3385312" cy="447051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4409129"/>
            <a:ext cx="2489200" cy="242992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574" y="5070072"/>
            <a:ext cx="2235200" cy="20066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9998883" y="826326"/>
            <a:ext cx="2305227" cy="2069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0ED1F-5FDF-1B62-FB6E-B07F12143B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090"/>
          <a:stretch/>
        </p:blipFill>
        <p:spPr>
          <a:xfrm>
            <a:off x="1097261" y="1886896"/>
            <a:ext cx="11094739" cy="2937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219FC-148E-1218-4316-9981C623B7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082" y="1029775"/>
            <a:ext cx="2934187" cy="2240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38CB6-E094-0240-B1F9-AEC27668A0C3}"/>
              </a:ext>
            </a:extLst>
          </p:cNvPr>
          <p:cNvSpPr txBox="1"/>
          <p:nvPr/>
        </p:nvSpPr>
        <p:spPr>
          <a:xfrm>
            <a:off x="5970827" y="4653122"/>
            <a:ext cx="240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19)</a:t>
            </a:r>
            <a:endParaRPr lang="en-SG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C25D9EC-2BCC-2A3F-4B25-B4CCDFC932D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5394406" y="5329867"/>
            <a:ext cx="3576921" cy="1569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42" y="1266593"/>
            <a:ext cx="1655959" cy="16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3BBEB0-C60A-1274-B188-600D1B412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914" y="232712"/>
            <a:ext cx="8765281" cy="6091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632" y="2633012"/>
            <a:ext cx="7511091" cy="4224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1CE09-81C4-D17C-AA5D-C32C0E389EF8}"/>
              </a:ext>
            </a:extLst>
          </p:cNvPr>
          <p:cNvSpPr txBox="1"/>
          <p:nvPr/>
        </p:nvSpPr>
        <p:spPr>
          <a:xfrm>
            <a:off x="2209727" y="2150179"/>
            <a:ext cx="103806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 nào có cách làm</a:t>
            </a:r>
          </a:p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khác không?</a:t>
            </a:r>
            <a:endParaRPr lang="en-SG" sz="5500" b="1" i="0" dirty="0">
              <a:solidFill>
                <a:srgbClr val="B92D17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9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42085E3-4423-B1FE-9B14-39A35275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0" y="125740"/>
            <a:ext cx="12503164" cy="673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A069-7FC5-1B26-6C9E-0429CE4ED3D4}"/>
              </a:ext>
            </a:extLst>
          </p:cNvPr>
          <p:cNvSpPr txBox="1"/>
          <p:nvPr/>
        </p:nvSpPr>
        <p:spPr>
          <a:xfrm>
            <a:off x="651668" y="1438979"/>
            <a:ext cx="1038066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mét vải cửa hàng có là: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9 = 324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5 = 180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324 – 180 = 144 (m)</a:t>
            </a:r>
          </a:p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144 m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2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1">
            <a:extLst>
              <a:ext uri="{FF2B5EF4-FFF2-40B4-BE49-F238E27FC236}">
                <a16:creationId xmlns:a16="http://schemas.microsoft.com/office/drawing/2014/main" id="{2650B87F-EF20-D534-9244-DB3335F6457D}"/>
              </a:ext>
            </a:extLst>
          </p:cNvPr>
          <p:cNvGrpSpPr/>
          <p:nvPr/>
        </p:nvGrpSpPr>
        <p:grpSpPr>
          <a:xfrm>
            <a:off x="339458" y="769256"/>
            <a:ext cx="11513083" cy="5791201"/>
            <a:chOff x="375986" y="819150"/>
            <a:chExt cx="9865870" cy="5334000"/>
          </a:xfrm>
        </p:grpSpPr>
        <p:sp>
          <p:nvSpPr>
            <p:cNvPr id="24" name="圆角矩形 14">
              <a:extLst>
                <a:ext uri="{FF2B5EF4-FFF2-40B4-BE49-F238E27FC236}">
                  <a16:creationId xmlns:a16="http://schemas.microsoft.com/office/drawing/2014/main" id="{7CC9E473-FA4C-C335-1E5C-0C5E149E7AF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id="{A22FC08C-917D-8250-D241-C429ED95DA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sp>
        <p:nvSpPr>
          <p:cNvPr id="4" name="矩形 9">
            <a:extLst>
              <a:ext uri="{FF2B5EF4-FFF2-40B4-BE49-F238E27FC236}">
                <a16:creationId xmlns:a16="http://schemas.microsoft.com/office/drawing/2014/main" id="{FDC6F10A-BC80-4391-418F-28B86024CC7D}"/>
              </a:ext>
            </a:extLst>
          </p:cNvPr>
          <p:cNvSpPr/>
          <p:nvPr/>
        </p:nvSpPr>
        <p:spPr>
          <a:xfrm>
            <a:off x="683260" y="1079754"/>
            <a:ext cx="10906758" cy="988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73F09-01F5-9661-2B51-C8230FF319F4}"/>
              </a:ext>
            </a:extLst>
          </p:cNvPr>
          <p:cNvSpPr txBox="1"/>
          <p:nvPr/>
        </p:nvSpPr>
        <p:spPr>
          <a:xfrm>
            <a:off x="763089" y="1255172"/>
            <a:ext cx="109067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SG" sz="3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23C73-4F84-04E8-0572-97C7DC76B080}"/>
              </a:ext>
            </a:extLst>
          </p:cNvPr>
          <p:cNvSpPr txBox="1"/>
          <p:nvPr/>
        </p:nvSpPr>
        <p:spPr>
          <a:xfrm>
            <a:off x="1175156" y="2161526"/>
            <a:ext cx="10347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4 x ( 6- 2) và 4 x 6 – 4 x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CDA97-DDA5-6BB9-6056-53F5915AA52E}"/>
              </a:ext>
            </a:extLst>
          </p:cNvPr>
          <p:cNvSpPr txBox="1"/>
          <p:nvPr/>
        </p:nvSpPr>
        <p:spPr>
          <a:xfrm>
            <a:off x="495668" y="3568403"/>
            <a:ext cx="525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(6 -2) = 4 x 4</a:t>
            </a:r>
          </a:p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16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3778A-433A-7DC9-72E8-BD94C7535EA1}"/>
              </a:ext>
            </a:extLst>
          </p:cNvPr>
          <p:cNvSpPr txBox="1"/>
          <p:nvPr/>
        </p:nvSpPr>
        <p:spPr>
          <a:xfrm>
            <a:off x="5791200" y="3660736"/>
            <a:ext cx="57708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– 4 x 2 =  24 – 8</a:t>
            </a:r>
          </a:p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= 16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B690A8-E040-DAC3-38EC-9287A7436165}"/>
              </a:ext>
            </a:extLst>
          </p:cNvPr>
          <p:cNvSpPr/>
          <p:nvPr/>
        </p:nvSpPr>
        <p:spPr>
          <a:xfrm>
            <a:off x="541020" y="3391197"/>
            <a:ext cx="5011194" cy="2074883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50DEE4-3BDD-98B2-FBE9-1A5CDED44C83}"/>
              </a:ext>
            </a:extLst>
          </p:cNvPr>
          <p:cNvSpPr/>
          <p:nvPr/>
        </p:nvSpPr>
        <p:spPr>
          <a:xfrm>
            <a:off x="5791200" y="3346569"/>
            <a:ext cx="5920736" cy="1956951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D6C3E-FFA3-AFFD-A068-EB8651A30A02}"/>
              </a:ext>
            </a:extLst>
          </p:cNvPr>
          <p:cNvSpPr txBox="1"/>
          <p:nvPr/>
        </p:nvSpPr>
        <p:spPr>
          <a:xfrm>
            <a:off x="966064" y="5500641"/>
            <a:ext cx="92354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4 x (6 -2) = 4 x 6 – 4 x 2 </a:t>
            </a:r>
            <a:endParaRPr lang="en-SG" sz="50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图片 16">
            <a:extLst>
              <a:ext uri="{FF2B5EF4-FFF2-40B4-BE49-F238E27FC236}">
                <a16:creationId xmlns:a16="http://schemas.microsoft.com/office/drawing/2014/main" id="{47EEBC4E-BDB6-CE97-34CE-E891E817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45" y="4190"/>
            <a:ext cx="1298050" cy="1099239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D3652DEE-1970-285A-10F8-7CD7733B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66" y="4190"/>
            <a:ext cx="1298050" cy="1099239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A6EE74-C17A-E049-686D-13B6A3B31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0284904" y="5750730"/>
            <a:ext cx="1894396" cy="830997"/>
          </a:xfrm>
          <a:prstGeom prst="rect">
            <a:avLst/>
          </a:prstGeom>
        </p:spPr>
      </p:pic>
      <p:pic>
        <p:nvPicPr>
          <p:cNvPr id="29" name="图片 51">
            <a:extLst>
              <a:ext uri="{FF2B5EF4-FFF2-40B4-BE49-F238E27FC236}">
                <a16:creationId xmlns:a16="http://schemas.microsoft.com/office/drawing/2014/main" id="{215DD05E-EE35-9F75-BA44-38DF1E7F0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8" y="4306618"/>
            <a:ext cx="1744815" cy="15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9">
            <a:extLst>
              <a:ext uri="{FF2B5EF4-FFF2-40B4-BE49-F238E27FC236}">
                <a16:creationId xmlns:a16="http://schemas.microsoft.com/office/drawing/2014/main" id="{0F900271-DE32-E76A-1CB6-1828EE4FF419}"/>
              </a:ext>
            </a:extLst>
          </p:cNvPr>
          <p:cNvSpPr/>
          <p:nvPr/>
        </p:nvSpPr>
        <p:spPr>
          <a:xfrm>
            <a:off x="351131" y="4658024"/>
            <a:ext cx="11536317" cy="954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grpSp>
        <p:nvGrpSpPr>
          <p:cNvPr id="25" name="组合 11">
            <a:extLst>
              <a:ext uri="{FF2B5EF4-FFF2-40B4-BE49-F238E27FC236}">
                <a16:creationId xmlns:a16="http://schemas.microsoft.com/office/drawing/2014/main" id="{DF355D04-0A14-6125-9BEA-C11B5D2C0FB4}"/>
              </a:ext>
            </a:extLst>
          </p:cNvPr>
          <p:cNvGrpSpPr/>
          <p:nvPr/>
        </p:nvGrpSpPr>
        <p:grpSpPr>
          <a:xfrm>
            <a:off x="5715860" y="2286784"/>
            <a:ext cx="6476140" cy="2249033"/>
            <a:chOff x="1876069" y="2008702"/>
            <a:chExt cx="9865870" cy="5334000"/>
          </a:xfrm>
        </p:grpSpPr>
        <p:sp>
          <p:nvSpPr>
            <p:cNvPr id="26" name="圆角矩形 14">
              <a:extLst>
                <a:ext uri="{FF2B5EF4-FFF2-40B4-BE49-F238E27FC236}">
                  <a16:creationId xmlns:a16="http://schemas.microsoft.com/office/drawing/2014/main" id="{C74C4C7B-5530-3237-BC79-5150E2112652}"/>
                </a:ext>
              </a:extLst>
            </p:cNvPr>
            <p:cNvSpPr/>
            <p:nvPr/>
          </p:nvSpPr>
          <p:spPr>
            <a:xfrm>
              <a:off x="1876069" y="2008702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7" name="圆角矩形 15">
              <a:extLst>
                <a:ext uri="{FF2B5EF4-FFF2-40B4-BE49-F238E27FC236}">
                  <a16:creationId xmlns:a16="http://schemas.microsoft.com/office/drawing/2014/main" id="{6C37D248-8C91-E4B0-7F4C-2CFB802C3FC0}"/>
                </a:ext>
              </a:extLst>
            </p:cNvPr>
            <p:cNvSpPr/>
            <p:nvPr/>
          </p:nvSpPr>
          <p:spPr>
            <a:xfrm>
              <a:off x="1914401" y="2062353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grpSp>
        <p:nvGrpSpPr>
          <p:cNvPr id="20" name="组合 11">
            <a:extLst>
              <a:ext uri="{FF2B5EF4-FFF2-40B4-BE49-F238E27FC236}">
                <a16:creationId xmlns:a16="http://schemas.microsoft.com/office/drawing/2014/main" id="{6D0CD71D-9867-E333-4090-50187BF3AE68}"/>
              </a:ext>
            </a:extLst>
          </p:cNvPr>
          <p:cNvGrpSpPr/>
          <p:nvPr/>
        </p:nvGrpSpPr>
        <p:grpSpPr>
          <a:xfrm>
            <a:off x="339459" y="2294845"/>
            <a:ext cx="5329822" cy="2073955"/>
            <a:chOff x="375986" y="819150"/>
            <a:chExt cx="9865870" cy="5334000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E36A1557-9AA8-AA26-221C-F123473B421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C03353E8-6AD2-A29E-94C8-FDB3D5D72350}"/>
                </a:ext>
              </a:extLst>
            </p:cNvPr>
            <p:cNvSpPr/>
            <p:nvPr/>
          </p:nvSpPr>
          <p:spPr>
            <a:xfrm>
              <a:off x="462207" y="1103792"/>
              <a:ext cx="9586120" cy="5049358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31" y="5283200"/>
            <a:ext cx="2183919" cy="1736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33BCD-4FE6-31C3-C7A5-097556790D2D}"/>
              </a:ext>
            </a:extLst>
          </p:cNvPr>
          <p:cNvSpPr txBox="1"/>
          <p:nvPr/>
        </p:nvSpPr>
        <p:spPr>
          <a:xfrm>
            <a:off x="470966" y="2576008"/>
            <a:ext cx="8747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= 23 x 3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      = 69   </a:t>
            </a:r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28E38D81-70A7-B16F-AD57-A0F18EC81964}"/>
              </a:ext>
            </a:extLst>
          </p:cNvPr>
          <p:cNvSpPr/>
          <p:nvPr/>
        </p:nvSpPr>
        <p:spPr>
          <a:xfrm>
            <a:off x="2550160" y="1245110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pt-BR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C24E6-BC4D-4E22-1913-42CE46C0F452}"/>
              </a:ext>
            </a:extLst>
          </p:cNvPr>
          <p:cNvSpPr txBox="1"/>
          <p:nvPr/>
        </p:nvSpPr>
        <p:spPr>
          <a:xfrm>
            <a:off x="5820410" y="2599357"/>
            <a:ext cx="874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161 – 92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</a:t>
            </a:r>
            <a:endParaRPr lang="vi-VN" sz="4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69  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36735-EBF4-5EB2-56AF-88FEBBDDE56D}"/>
              </a:ext>
            </a:extLst>
          </p:cNvPr>
          <p:cNvSpPr txBox="1"/>
          <p:nvPr/>
        </p:nvSpPr>
        <p:spPr>
          <a:xfrm>
            <a:off x="477520" y="4563155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</a:t>
            </a:r>
            <a:r>
              <a:rPr lang="pt-BR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SG" sz="54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C2F1AC4A-9AC4-9E00-A74F-AD7E54A83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5" y="1467255"/>
            <a:ext cx="1298050" cy="1099239"/>
          </a:xfrm>
          <a:prstGeom prst="rect">
            <a:avLst/>
          </a:prstGeom>
        </p:spPr>
      </p:pic>
      <p:pic>
        <p:nvPicPr>
          <p:cNvPr id="24" name="图片 17">
            <a:extLst>
              <a:ext uri="{FF2B5EF4-FFF2-40B4-BE49-F238E27FC236}">
                <a16:creationId xmlns:a16="http://schemas.microsoft.com/office/drawing/2014/main" id="{5175154A-E113-E639-6B11-FB4128319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86" y="1449431"/>
            <a:ext cx="1298050" cy="10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1">
            <a:extLst>
              <a:ext uri="{FF2B5EF4-FFF2-40B4-BE49-F238E27FC236}">
                <a16:creationId xmlns:a16="http://schemas.microsoft.com/office/drawing/2014/main" id="{C52B552C-7ABD-61B5-422D-373D9567BD2C}"/>
              </a:ext>
            </a:extLst>
          </p:cNvPr>
          <p:cNvGrpSpPr/>
          <p:nvPr/>
        </p:nvGrpSpPr>
        <p:grpSpPr>
          <a:xfrm>
            <a:off x="357087" y="706194"/>
            <a:ext cx="11513083" cy="5791201"/>
            <a:chOff x="375986" y="819150"/>
            <a:chExt cx="9865870" cy="5334000"/>
          </a:xfrm>
        </p:grpSpPr>
        <p:sp>
          <p:nvSpPr>
            <p:cNvPr id="9" name="圆角矩形 14">
              <a:extLst>
                <a:ext uri="{FF2B5EF4-FFF2-40B4-BE49-F238E27FC236}">
                  <a16:creationId xmlns:a16="http://schemas.microsoft.com/office/drawing/2014/main" id="{CF6A80B7-4A90-DAC2-9713-CE771D92F311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10" name="圆角矩形 15">
              <a:extLst>
                <a:ext uri="{FF2B5EF4-FFF2-40B4-BE49-F238E27FC236}">
                  <a16:creationId xmlns:a16="http://schemas.microsoft.com/office/drawing/2014/main" id="{465E4C46-C459-0A0B-A88C-AD7D099A5C76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sp>
        <p:nvSpPr>
          <p:cNvPr id="2" name="矩形 9">
            <a:extLst>
              <a:ext uri="{FF2B5EF4-FFF2-40B4-BE49-F238E27FC236}">
                <a16:creationId xmlns:a16="http://schemas.microsoft.com/office/drawing/2014/main" id="{9B418032-56EA-3953-B977-089DD8F8500F}"/>
              </a:ext>
            </a:extLst>
          </p:cNvPr>
          <p:cNvSpPr/>
          <p:nvPr/>
        </p:nvSpPr>
        <p:spPr>
          <a:xfrm>
            <a:off x="2956560" y="1034798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l-PL" sz="6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思源黑体 CN" panose="020B0500000000000000" pitchFamily="34" charset="-122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452DB-360F-29F5-4A39-89C3D22E660F}"/>
              </a:ext>
            </a:extLst>
          </p:cNvPr>
          <p:cNvSpPr txBox="1"/>
          <p:nvPr/>
        </p:nvSpPr>
        <p:spPr>
          <a:xfrm>
            <a:off x="602467" y="2190638"/>
            <a:ext cx="127049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= 5 x 9</a:t>
            </a:r>
          </a:p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</a:t>
            </a:r>
            <a:r>
              <a:rPr lang="vi-VN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45 </a:t>
            </a:r>
          </a:p>
          <a:p>
            <a:endParaRPr lang="pt-BR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3618D-FF54-7655-455C-4DE7049A71BF}"/>
              </a:ext>
            </a:extLst>
          </p:cNvPr>
          <p:cNvCxnSpPr/>
          <p:nvPr/>
        </p:nvCxnSpPr>
        <p:spPr>
          <a:xfrm>
            <a:off x="6096000" y="2290077"/>
            <a:ext cx="0" cy="1224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9D9DA5-3E6F-840F-619D-8F6879A6C74B}"/>
              </a:ext>
            </a:extLst>
          </p:cNvPr>
          <p:cNvSpPr txBox="1"/>
          <p:nvPr/>
        </p:nvSpPr>
        <p:spPr>
          <a:xfrm>
            <a:off x="6113628" y="2207345"/>
            <a:ext cx="127049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 = 72 – 27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lang="pt-BR" sz="4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A8DE5-A751-9570-0A75-9F910E68971B}"/>
              </a:ext>
            </a:extLst>
          </p:cNvPr>
          <p:cNvSpPr txBox="1"/>
          <p:nvPr/>
        </p:nvSpPr>
        <p:spPr>
          <a:xfrm>
            <a:off x="673621" y="4005462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3)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SG" sz="5400" b="1" dirty="0">
              <a:solidFill>
                <a:srgbClr val="DD4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CA0112F2-3A01-3DF1-51B6-62A31C7F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3993931" y="4842138"/>
            <a:ext cx="4508938" cy="1977894"/>
          </a:xfrm>
          <a:prstGeom prst="rect">
            <a:avLst/>
          </a:prstGeom>
        </p:spPr>
      </p:pic>
      <p:pic>
        <p:nvPicPr>
          <p:cNvPr id="12" name="图片 51">
            <a:extLst>
              <a:ext uri="{FF2B5EF4-FFF2-40B4-BE49-F238E27FC236}">
                <a16:creationId xmlns:a16="http://schemas.microsoft.com/office/drawing/2014/main" id="{3FAB07C3-2A24-C16A-E3A7-B6DD42454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" y="4813432"/>
            <a:ext cx="2235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721"/>
            <a:ext cx="12192000" cy="6810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A3F3D-3A39-7EE2-7015-C63670153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99901"/>
              </p:ext>
            </p:extLst>
          </p:nvPr>
        </p:nvGraphicFramePr>
        <p:xfrm>
          <a:off x="81280" y="1243920"/>
          <a:ext cx="12110718" cy="331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40903733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52295489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37535059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1920333260"/>
                    </a:ext>
                  </a:extLst>
                </a:gridCol>
                <a:gridCol w="4338318">
                  <a:extLst>
                    <a:ext uri="{9D8B030D-6E8A-4147-A177-3AD203B41FA5}">
                      <a16:colId xmlns:a16="http://schemas.microsoft.com/office/drawing/2014/main" val="4245628720"/>
                    </a:ext>
                  </a:extLst>
                </a:gridCol>
              </a:tblGrid>
              <a:tr h="783837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( b - c) 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b -  a x 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07558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( 9 - 2)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9 – 5 x 2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032171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557835"/>
                  </a:ext>
                </a:extLst>
              </a:tr>
              <a:tr h="62218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944207"/>
                  </a:ext>
                </a:extLst>
              </a:tr>
            </a:tbl>
          </a:graphicData>
        </a:graphic>
      </p:graphicFrame>
      <p:pic>
        <p:nvPicPr>
          <p:cNvPr id="3" name="图片 51">
            <a:extLst>
              <a:ext uri="{FF2B5EF4-FFF2-40B4-BE49-F238E27FC236}">
                <a16:creationId xmlns:a16="http://schemas.microsoft.com/office/drawing/2014/main" id="{BCC0FEE3-0E43-4202-7D5B-6D22C443C7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411" y="5088028"/>
            <a:ext cx="2235200" cy="200660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5AC29666-931C-3543-529F-5DA29EF45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7524799" y="5159362"/>
            <a:ext cx="3857363" cy="1692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110CF-A8B2-7236-D940-D545D79CC9D6}"/>
              </a:ext>
            </a:extLst>
          </p:cNvPr>
          <p:cNvSpPr txBox="1"/>
          <p:nvPr/>
        </p:nvSpPr>
        <p:spPr>
          <a:xfrm>
            <a:off x="4135120" y="3027788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( 7 – 3)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3E8D7-42E5-FE1B-3815-27DA3B80C40F}"/>
              </a:ext>
            </a:extLst>
          </p:cNvPr>
          <p:cNvSpPr txBox="1"/>
          <p:nvPr/>
        </p:nvSpPr>
        <p:spPr>
          <a:xfrm>
            <a:off x="8336277" y="305805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7 – 8 x 3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7B2E-91D1-2A4C-1131-55C64C1CFCA9}"/>
              </a:ext>
            </a:extLst>
          </p:cNvPr>
          <p:cNvSpPr txBox="1"/>
          <p:nvPr/>
        </p:nvSpPr>
        <p:spPr>
          <a:xfrm>
            <a:off x="3958639" y="394615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( 10 – 5)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FAE68-F52E-82E4-44BB-869F5F674905}"/>
              </a:ext>
            </a:extLst>
          </p:cNvPr>
          <p:cNvSpPr txBox="1"/>
          <p:nvPr/>
        </p:nvSpPr>
        <p:spPr>
          <a:xfrm>
            <a:off x="8025811" y="3946159"/>
            <a:ext cx="444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10 – 14 x 5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610205E3-68A6-29CE-B313-BFA48785C3E9}"/>
              </a:ext>
            </a:extLst>
          </p:cNvPr>
          <p:cNvSpPr/>
          <p:nvPr/>
        </p:nvSpPr>
        <p:spPr>
          <a:xfrm>
            <a:off x="1712960" y="220018"/>
            <a:ext cx="9493520" cy="817449"/>
          </a:xfrm>
          <a:prstGeom prst="rect">
            <a:avLst/>
          </a:prstGeom>
          <a:solidFill>
            <a:srgbClr val="4C9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E09C-C9B0-C9AC-FFA1-F3A88D9E4745}"/>
              </a:ext>
            </a:extLst>
          </p:cNvPr>
          <p:cNvSpPr txBox="1"/>
          <p:nvPr/>
        </p:nvSpPr>
        <p:spPr>
          <a:xfrm>
            <a:off x="2075180" y="303762"/>
            <a:ext cx="95433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SG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图片 50">
            <a:extLst>
              <a:ext uri="{FF2B5EF4-FFF2-40B4-BE49-F238E27FC236}">
                <a16:creationId xmlns:a16="http://schemas.microsoft.com/office/drawing/2014/main" id="{6205C151-FD02-BBCE-F161-798DD04F02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1264">
            <a:off x="19703" y="15228"/>
            <a:ext cx="2185322" cy="1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>
            <a:extLst>
              <a:ext uri="{FF2B5EF4-FFF2-40B4-BE49-F238E27FC236}">
                <a16:creationId xmlns:a16="http://schemas.microsoft.com/office/drawing/2014/main" id="{F35EB1F6-A6F1-B430-B9F1-8BB6DA01F6CE}"/>
              </a:ext>
            </a:extLst>
          </p:cNvPr>
          <p:cNvGrpSpPr/>
          <p:nvPr/>
        </p:nvGrpSpPr>
        <p:grpSpPr>
          <a:xfrm>
            <a:off x="455659" y="1788378"/>
            <a:ext cx="11513083" cy="1808481"/>
            <a:chOff x="375986" y="819150"/>
            <a:chExt cx="9865870" cy="5334000"/>
          </a:xfrm>
        </p:grpSpPr>
        <p:sp>
          <p:nvSpPr>
            <p:cNvPr id="6" name="圆角矩形 14">
              <a:extLst>
                <a:ext uri="{FF2B5EF4-FFF2-40B4-BE49-F238E27FC236}">
                  <a16:creationId xmlns:a16="http://schemas.microsoft.com/office/drawing/2014/main" id="{2C43C9AC-E65C-D4B8-1791-73DD898CB960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:a16="http://schemas.microsoft.com/office/drawing/2014/main" id="{EF1ABD06-1DAD-495D-9F81-D45B2E1D67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" y="4163850"/>
            <a:ext cx="2328181" cy="2439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D1F96-3D98-A837-0A42-388161D613D3}"/>
              </a:ext>
            </a:extLst>
          </p:cNvPr>
          <p:cNvSpPr txBox="1"/>
          <p:nvPr/>
        </p:nvSpPr>
        <p:spPr>
          <a:xfrm>
            <a:off x="873760" y="457538"/>
            <a:ext cx="10017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&gt;, &lt;, =?</a:t>
            </a:r>
          </a:p>
          <a:p>
            <a:pPr algn="ctr"/>
            <a:endParaRPr lang="vi-VN" sz="6000" b="1" i="0" dirty="0">
              <a:solidFill>
                <a:srgbClr val="2D5C5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x (b - c) ....... a x b - a x c </a:t>
            </a:r>
          </a:p>
          <a:p>
            <a:endParaRPr lang="en-SG" dirty="0">
              <a:solidFill>
                <a:srgbClr val="2D5C5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C24DF-ADFA-C921-4EA2-F612DFF9B4DF}"/>
              </a:ext>
            </a:extLst>
          </p:cNvPr>
          <p:cNvSpPr txBox="1"/>
          <p:nvPr/>
        </p:nvSpPr>
        <p:spPr>
          <a:xfrm>
            <a:off x="5236840" y="2178668"/>
            <a:ext cx="97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图片 12">
            <a:extLst>
              <a:ext uri="{FF2B5EF4-FFF2-40B4-BE49-F238E27FC236}">
                <a16:creationId xmlns:a16="http://schemas.microsoft.com/office/drawing/2014/main" id="{DD9FEEE0-FEC1-D05F-6BF2-4EE658424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3353298" y="3429000"/>
            <a:ext cx="7964942" cy="34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d3742103aa205ac1d90cd3583763efa3">
            <a:extLst>
              <a:ext uri="{FF2B5EF4-FFF2-40B4-BE49-F238E27FC236}">
                <a16:creationId xmlns:a16="http://schemas.microsoft.com/office/drawing/2014/main" id="{A66CA75F-208F-0807-A2F1-E028DA24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499" y="379761"/>
            <a:ext cx="15008860" cy="73123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4267200"/>
            <a:ext cx="2984500" cy="298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2743287"/>
            <a:ext cx="10986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LcParenR"/>
            </a:pP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 x 9 – 48 x 8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lang="en-US" sz="55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9AD5EF87-3D90-853F-BF1F-DDAE494F5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349891" y="3892916"/>
            <a:ext cx="5201584" cy="2281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6EDDE-2E1F-06EA-098D-2255F455D732}"/>
              </a:ext>
            </a:extLst>
          </p:cNvPr>
          <p:cNvSpPr txBox="1"/>
          <p:nvPr/>
        </p:nvSpPr>
        <p:spPr>
          <a:xfrm>
            <a:off x="6821578" y="2817054"/>
            <a:ext cx="6319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48 x (9 – 8)</a:t>
            </a:r>
            <a:endParaRPr lang="vi-VN" sz="5400" b="1" i="0" dirty="0">
              <a:solidFill>
                <a:srgbClr val="4C9E9A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vi-VN" sz="54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 x 1</a:t>
            </a:r>
          </a:p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 </a:t>
            </a:r>
            <a:r>
              <a:rPr lang="en-SG" sz="5400" b="0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</a:t>
            </a: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SG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0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d3742103aa205ac1d90cd3583763efa3">
            <a:extLst>
              <a:ext uri="{FF2B5EF4-FFF2-40B4-BE49-F238E27FC236}">
                <a16:creationId xmlns:a16="http://schemas.microsoft.com/office/drawing/2014/main" id="{A66CA75F-208F-0807-A2F1-E028DA24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499" y="379761"/>
            <a:ext cx="15008860" cy="73123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4267200"/>
            <a:ext cx="2984500" cy="298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3041935"/>
            <a:ext cx="60076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4C9E9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156 x 7 – 156 x 2</a:t>
            </a:r>
            <a:endParaRPr kumimoji="0" lang="en-SG" sz="4500" b="1" i="0" u="none" strike="noStrike" kern="1200" cap="none" spc="0" normalizeH="0" baseline="0" noProof="0" dirty="0">
              <a:ln>
                <a:noFill/>
              </a:ln>
              <a:solidFill>
                <a:srgbClr val="4C9E9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B92D1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9AD5EF87-3D90-853F-BF1F-DDAE494F5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516771" y="4576269"/>
            <a:ext cx="5201584" cy="2281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73200-7EED-DED2-D3E0-092560549532}"/>
              </a:ext>
            </a:extLst>
          </p:cNvPr>
          <p:cNvSpPr txBox="1"/>
          <p:nvPr/>
        </p:nvSpPr>
        <p:spPr>
          <a:xfrm>
            <a:off x="6725920" y="3041935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156 x (7 – 2)</a:t>
            </a: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156 x5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          </a:t>
            </a:r>
            <a:endParaRPr lang="vi-VN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780</a:t>
            </a:r>
          </a:p>
          <a:p>
            <a:endParaRPr lang="en-SG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>
            <a:extLst>
              <a:ext uri="{FF2B5EF4-FFF2-40B4-BE49-F238E27FC236}">
                <a16:creationId xmlns:a16="http://schemas.microsoft.com/office/drawing/2014/main" id="{0647115D-D6D2-2EF5-D821-0F546A9B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054100" y="1734704"/>
            <a:ext cx="10375899" cy="5586846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5776064-A397-8A29-B949-BE16B67AA286}"/>
              </a:ext>
            </a:extLst>
          </p:cNvPr>
          <p:cNvSpPr/>
          <p:nvPr/>
        </p:nvSpPr>
        <p:spPr>
          <a:xfrm>
            <a:off x="0" y="95385"/>
            <a:ext cx="12192000" cy="1926077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Một cửa hàng có 9 tấm vải hoa, mỗi tấm dài 36 m. Cửa hàng đã bán được 5 tấm vải hoa như vậy. Hỏi cửa hàng còn lại bao nhiêu mét vải hoa?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0A603-AED0-C7F1-1145-46577E187A0B}"/>
              </a:ext>
            </a:extLst>
          </p:cNvPr>
          <p:cNvSpPr txBox="1"/>
          <p:nvPr/>
        </p:nvSpPr>
        <p:spPr>
          <a:xfrm>
            <a:off x="1689099" y="3086456"/>
            <a:ext cx="9105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– 5 = 4 (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4 = 144 (m)</a:t>
            </a:r>
          </a:p>
          <a:p>
            <a:pPr algn="ctr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144 m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5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75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#9Slide07 HoneyCream</vt:lpstr>
      <vt:lpstr>Arial</vt:lpstr>
      <vt:lpstr>Calibri</vt:lpstr>
      <vt:lpstr>Cambria</vt:lpstr>
      <vt:lpstr>SVN-Newton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2022-02-14T02:33:37Z</dcterms:created>
  <dcterms:modified xsi:type="dcterms:W3CDTF">2024-02-22T10:40:21Z</dcterms:modified>
</cp:coreProperties>
</file>