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7" r:id="rId2"/>
    <p:sldId id="258" r:id="rId3"/>
    <p:sldId id="259" r:id="rId4"/>
    <p:sldId id="260" r:id="rId5"/>
    <p:sldId id="261" r:id="rId6"/>
    <p:sldId id="263" r:id="rId7"/>
    <p:sldId id="267" r:id="rId8"/>
    <p:sldId id="268" r:id="rId9"/>
    <p:sldId id="271" r:id="rId10"/>
    <p:sldId id="272" r:id="rId11"/>
    <p:sldId id="27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59" d="100"/>
          <a:sy n="59" d="100"/>
        </p:scale>
        <p:origin x="-264" y="-29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C9E210-1896-4036-B39F-4FC5EF4383DB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B9CE45-67C4-4E96-86D3-C2C9CC21A0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5264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50A647-C4E8-42A7-9CB1-C2FF00A37D0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57563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50A647-C4E8-42A7-9CB1-C2FF00A37D0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21164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50A647-C4E8-42A7-9CB1-C2FF00A37D0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26614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50A647-C4E8-42A7-9CB1-C2FF00A37D0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84976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50A647-C4E8-42A7-9CB1-C2FF00A37D0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33783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50A647-C4E8-42A7-9CB1-C2FF00A37D0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25001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50A647-C4E8-42A7-9CB1-C2FF00A37D0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09460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50A647-C4E8-42A7-9CB1-C2FF00A37D0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09222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50A647-C4E8-42A7-9CB1-C2FF00A37D0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42789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50A647-C4E8-42A7-9CB1-C2FF00A37D0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23180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50A647-C4E8-42A7-9CB1-C2FF00A37D0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9585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5214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EDA5E1-E7FF-49F7-B45D-7678E69D1B7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2023/3/3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1B8D40-D2F9-40D3-AF35-9B9C8A24C92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9860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EDA5E1-E7FF-49F7-B45D-7678E69D1B7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2023/3/3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1B8D40-D2F9-40D3-AF35-9B9C8A24C92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025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EDA5E1-E7FF-49F7-B45D-7678E69D1B7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2023/3/3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1B8D40-D2F9-40D3-AF35-9B9C8A24C92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6545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EDA5E1-E7FF-49F7-B45D-7678E69D1B7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2023/3/3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1B8D40-D2F9-40D3-AF35-9B9C8A24C92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1122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EDA5E1-E7FF-49F7-B45D-7678E69D1B7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2023/3/3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1B8D40-D2F9-40D3-AF35-9B9C8A24C92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7213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EDA5E1-E7FF-49F7-B45D-7678E69D1B7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2023/3/3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1B8D40-D2F9-40D3-AF35-9B9C8A24C92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6468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EDA5E1-E7FF-49F7-B45D-7678E69D1B7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2023/3/3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1B8D40-D2F9-40D3-AF35-9B9C8A24C92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088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EDA5E1-E7FF-49F7-B45D-7678E69D1B7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2023/3/3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1B8D40-D2F9-40D3-AF35-9B9C8A24C92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9259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EDA5E1-E7FF-49F7-B45D-7678E69D1B7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2023/3/3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1B8D40-D2F9-40D3-AF35-9B9C8A24C92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446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EDA5E1-E7FF-49F7-B45D-7678E69D1B7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2023/3/3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1B8D40-D2F9-40D3-AF35-9B9C8A24C92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092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s://www.facebook.com/groups/629898828017053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6BEDFAD0-AC88-0A4C-1C31-F5D1D08E19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6" y="-221075"/>
            <a:ext cx="2186247" cy="23174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9B33051F-9536-23C8-CA87-55CE581651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0" y="7791450"/>
            <a:ext cx="1824009" cy="2002485"/>
          </a:xfrm>
          <a:prstGeom prst="rect">
            <a:avLst/>
          </a:prstGeom>
        </p:spPr>
      </p:pic>
      <p:sp>
        <p:nvSpPr>
          <p:cNvPr id="10" name="TextBox 3">
            <a:extLst>
              <a:ext uri="{FF2B5EF4-FFF2-40B4-BE49-F238E27FC236}">
                <a16:creationId xmlns="" xmlns:a16="http://schemas.microsoft.com/office/drawing/2014/main" id="{BC48E01D-3858-150A-7451-77ABBDDFA7AA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="" xmlns:a16="http://schemas.microsoft.com/office/drawing/2014/main" id="{8B132031-D388-092C-F1C0-DEBF109B9759}"/>
              </a:ext>
            </a:extLst>
          </p:cNvPr>
          <p:cNvSpPr txBox="1">
            <a:spLocks/>
          </p:cNvSpPr>
          <p:nvPr userDrawn="1"/>
        </p:nvSpPr>
        <p:spPr>
          <a:xfrm>
            <a:off x="1435012" y="9462561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="" xmlns:a16="http://schemas.microsoft.com/office/drawing/2014/main" id="{D1DC3792-D57F-7D55-3BA2-EA8D9A2514D5}"/>
              </a:ext>
            </a:extLst>
          </p:cNvPr>
          <p:cNvSpPr txBox="1">
            <a:spLocks/>
          </p:cNvSpPr>
          <p:nvPr userDrawn="1"/>
        </p:nvSpPr>
        <p:spPr>
          <a:xfrm>
            <a:off x="9824418" y="-1008475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#9Slide07 Altus" pitchFamily="2" charset="0"/>
                <a:ea typeface="+mj-ea"/>
                <a:cs typeface="+mj-cs"/>
              </a:rPr>
              <a:t>By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#9Slide07 Altus" pitchFamily="2" charset="0"/>
                <a:ea typeface="+mj-ea"/>
                <a:cs typeface="+mj-cs"/>
              </a:rPr>
              <a:t>Cảm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#9Slide07 Altus" pitchFamily="2" charset="0"/>
                <a:ea typeface="+mj-ea"/>
                <a:cs typeface="+mj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#9Slide07 Altus" pitchFamily="2" charset="0"/>
                <a:ea typeface="+mj-ea"/>
                <a:cs typeface="+mj-cs"/>
              </a:rPr>
              <a:t>Nguyễn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#9Slide07 Altus" pitchFamily="2" charset="0"/>
              <a:ea typeface="+mj-ea"/>
              <a:cs typeface="+mj-cs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="" xmlns:a16="http://schemas.microsoft.com/office/drawing/2014/main" id="{2740FED3-FC80-7A7B-9302-81D0036CDDD3}"/>
              </a:ext>
            </a:extLst>
          </p:cNvPr>
          <p:cNvSpPr txBox="1">
            <a:spLocks/>
          </p:cNvSpPr>
          <p:nvPr userDrawn="1"/>
        </p:nvSpPr>
        <p:spPr>
          <a:xfrm>
            <a:off x="-570117" y="6070600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D936A0EA-33C2-67E1-4B9A-CB2025F9AC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-19326756"/>
            <a:ext cx="3627531" cy="476167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05D0CDF2-6E06-D0B2-26C8-4A13A0E01E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23671816"/>
            <a:ext cx="3627531" cy="476167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2FEB837C-9F8D-A440-41E7-CD40F5F179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F68C3DAF-5847-47C7-6A32-98E2E7E8F8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6"/>
            <a:ext cx="3627531" cy="476167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277C53C1-4A2A-63B2-12DB-1918CE1C9DC5}"/>
              </a:ext>
            </a:extLst>
          </p:cNvPr>
          <p:cNvSpPr txBox="1"/>
          <p:nvPr userDrawn="1"/>
        </p:nvSpPr>
        <p:spPr>
          <a:xfrm>
            <a:off x="-2622126" y="1912026"/>
            <a:ext cx="33260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err="1">
                <a:ln>
                  <a:noFill/>
                </a:ln>
                <a:solidFill>
                  <a:srgbClr val="2E9733"/>
                </a:solidFill>
                <a:effectLst>
                  <a:outerShdw dist="165100" dir="2700000" sx="99000" sy="99000" algn="tl" rotWithShape="0">
                    <a:prstClr val="white">
                      <a:alpha val="63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</a:rPr>
              <a:t>Măng</a:t>
            </a: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2E9733"/>
                </a:solidFill>
                <a:effectLst>
                  <a:outerShdw dist="165100" dir="2700000" sx="99000" sy="99000" algn="tl" rotWithShape="0">
                    <a:prstClr val="white">
                      <a:alpha val="63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</a:rPr>
              <a:t> Non</a:t>
            </a:r>
            <a:endParaRPr kumimoji="0" lang="id-ID" sz="3000" b="0" i="0" u="none" strike="noStrike" kern="1200" cap="none" spc="0" normalizeH="0" baseline="0" noProof="0">
              <a:ln>
                <a:noFill/>
              </a:ln>
              <a:solidFill>
                <a:srgbClr val="2E9733"/>
              </a:solidFill>
              <a:effectLst>
                <a:outerShdw dist="165100" dir="2700000" sx="99000" sy="99000" algn="tl" rotWithShape="0">
                  <a:prstClr val="white">
                    <a:alpha val="63000"/>
                  </a:prst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#9Slide07 HoneyCream" pitchFamily="2" charset="0"/>
              <a:ea typeface="+mn-ea"/>
              <a:cs typeface="#9Slide05 Bodega Script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9B81AB3A-4B73-34A7-30C2-40172405A949}"/>
              </a:ext>
            </a:extLst>
          </p:cNvPr>
          <p:cNvSpPr txBox="1"/>
          <p:nvPr userDrawn="1"/>
        </p:nvSpPr>
        <p:spPr>
          <a:xfrm>
            <a:off x="10081082" y="331221"/>
            <a:ext cx="2746978" cy="78481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uLnTx/>
                <a:uFillTx/>
                <a:latin typeface="#9Slide05 Aphrodite Pro" panose="02000000000000000000" pitchFamily="2" charset="0"/>
                <a:ea typeface="+mn-ea"/>
                <a:cs typeface="#9Slide05 Bodega Script" pitchFamily="2" charset="0"/>
                <a:sym typeface="Arial"/>
              </a:rPr>
              <a:t>Măng Non</a:t>
            </a:r>
            <a:endParaRPr kumimoji="0" lang="id-ID" sz="1600" b="0" i="0" u="none" strike="noStrike" kern="0" cap="none" spc="0" normalizeH="0" baseline="0" noProof="0">
              <a:ln>
                <a:noFill/>
              </a:ln>
              <a:solidFill>
                <a:srgbClr val="014C4C">
                  <a:alpha val="45000"/>
                </a:srgbClr>
              </a:solidFill>
              <a:effectLst>
                <a:outerShdw dist="165100" dir="2700000" sx="99000" sy="99000" algn="tl" rotWithShape="0">
                  <a:srgbClr val="EC9684">
                    <a:alpha val="63000"/>
                  </a:srgbClr>
                </a:outerShdw>
              </a:effectLst>
              <a:uLnTx/>
              <a:uFillTx/>
              <a:latin typeface="#9Slide05 Aphrodite Pro" panose="02000000000000000000" pitchFamily="2" charset="0"/>
              <a:ea typeface="+mn-ea"/>
              <a:cs typeface="#9Slide05 Bodega Script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32471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microsoft.com/office/2007/relationships/hdphoto" Target="../media/hdphoto4.wdp"/><Relationship Id="rId3" Type="http://schemas.openxmlformats.org/officeDocument/2006/relationships/image" Target="../media/image4.jpeg"/><Relationship Id="rId7" Type="http://schemas.microsoft.com/office/2007/relationships/hdphoto" Target="../media/hdphoto2.wdp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19.png"/><Relationship Id="rId5" Type="http://schemas.microsoft.com/office/2007/relationships/hdphoto" Target="../media/hdphoto1.wdp"/><Relationship Id="rId10" Type="http://schemas.openxmlformats.org/officeDocument/2006/relationships/image" Target="../media/image18.png"/><Relationship Id="rId4" Type="http://schemas.openxmlformats.org/officeDocument/2006/relationships/image" Target="../media/image15.png"/><Relationship Id="rId9" Type="http://schemas.microsoft.com/office/2007/relationships/hdphoto" Target="../media/hdphoto3.wdp"/><Relationship Id="rId1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microsoft.com/office/2007/relationships/hdphoto" Target="../media/hdphoto5.wdp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 descr="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1757" y="4388591"/>
            <a:ext cx="4070838" cy="271447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62" y="-687982"/>
            <a:ext cx="1388029" cy="2247755"/>
          </a:xfrm>
          <a:prstGeom prst="rect">
            <a:avLst/>
          </a:prstGeom>
        </p:spPr>
      </p:pic>
      <p:pic>
        <p:nvPicPr>
          <p:cNvPr id="15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234" y="3634402"/>
            <a:ext cx="2932975" cy="293297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08721" y="488794"/>
            <a:ext cx="7218290" cy="78035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17443" y="4086293"/>
            <a:ext cx="2316681" cy="11278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4081" y="1105295"/>
            <a:ext cx="11467570" cy="3883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393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圆角矩形 4"/>
          <p:cNvSpPr/>
          <p:nvPr/>
        </p:nvSpPr>
        <p:spPr>
          <a:xfrm>
            <a:off x="679938" y="647115"/>
            <a:ext cx="10832123" cy="5683348"/>
          </a:xfrm>
          <a:prstGeom prst="roundRect">
            <a:avLst>
              <a:gd name="adj" fmla="val 5298"/>
            </a:avLst>
          </a:prstGeom>
          <a:solidFill>
            <a:schemeClr val="bg1"/>
          </a:solidFill>
          <a:ln w="57150">
            <a:solidFill>
              <a:srgbClr val="3593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9" name="图片 2">
            <a:extLst>
              <a:ext uri="{FF2B5EF4-FFF2-40B4-BE49-F238E27FC236}">
                <a16:creationId xmlns="" xmlns:a16="http://schemas.microsoft.com/office/drawing/2014/main" id="{2F52FAEA-030F-7F85-04A7-13021CD525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19948" y="-77696"/>
            <a:ext cx="8455741" cy="735848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A67C8B4B-A503-1D9C-5DAE-2E657F77735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658" y="2043664"/>
            <a:ext cx="3897971" cy="4321277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0AB6CA73-F3B8-7E06-6576-91420321A2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99263" y="1029493"/>
            <a:ext cx="5194242" cy="2219136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D53FDB01-4D79-76AE-AAC8-D2DB34AEFD6A}"/>
              </a:ext>
            </a:extLst>
          </p:cNvPr>
          <p:cNvSpPr txBox="1"/>
          <p:nvPr/>
        </p:nvSpPr>
        <p:spPr>
          <a:xfrm>
            <a:off x="4223657" y="2552296"/>
            <a:ext cx="658432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953A2D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-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953A2D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Hôm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953A2D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nay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953A2D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em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953A2D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953A2D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học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953A2D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953A2D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bài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953A2D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953A2D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gì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953A2D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953A2D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D53FDB01-4D79-76AE-AAC8-D2DB34AEFD6A}"/>
              </a:ext>
            </a:extLst>
          </p:cNvPr>
          <p:cNvSpPr txBox="1"/>
          <p:nvPr/>
        </p:nvSpPr>
        <p:spPr>
          <a:xfrm>
            <a:off x="4304222" y="3394847"/>
            <a:ext cx="658432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953A2D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-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953A2D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Xem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953A2D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953A2D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lại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953A2D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953A2D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bài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953A2D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953A2D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và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953A2D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953A2D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chẩn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953A2D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953A2D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bị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953A2D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953A2D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bài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953A2D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953A2D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tiếp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953A2D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953A2D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theo.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953A2D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8322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4" t="30443" r="7937" b="21327"/>
          <a:stretch/>
        </p:blipFill>
        <p:spPr>
          <a:xfrm>
            <a:off x="578715" y="4242903"/>
            <a:ext cx="4065563" cy="234077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626" y="1979673"/>
            <a:ext cx="11644369" cy="256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119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圆角矩形 4"/>
          <p:cNvSpPr/>
          <p:nvPr/>
        </p:nvSpPr>
        <p:spPr>
          <a:xfrm>
            <a:off x="679938" y="647115"/>
            <a:ext cx="10832123" cy="5683348"/>
          </a:xfrm>
          <a:prstGeom prst="roundRect">
            <a:avLst>
              <a:gd name="adj" fmla="val 5298"/>
            </a:avLst>
          </a:prstGeom>
          <a:solidFill>
            <a:schemeClr val="bg1"/>
          </a:solidFill>
          <a:ln w="57150">
            <a:solidFill>
              <a:srgbClr val="3593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6" name="图片 5" descr="C:\Users\asus\Desktop\9.png9"/>
          <p:cNvPicPr>
            <a:picLocks noChangeAspect="1"/>
          </p:cNvPicPr>
          <p:nvPr/>
        </p:nvPicPr>
        <p:blipFill>
          <a:blip r:embed="rId4"/>
          <a:srcRect l="2594" t="-2234" r="-2594" b="48239"/>
          <a:stretch>
            <a:fillRect/>
          </a:stretch>
        </p:blipFill>
        <p:spPr>
          <a:xfrm>
            <a:off x="2403566" y="-73293"/>
            <a:ext cx="7863840" cy="1440815"/>
          </a:xfrm>
          <a:prstGeom prst="rect">
            <a:avLst/>
          </a:prstGeom>
        </p:spPr>
      </p:pic>
      <p:pic>
        <p:nvPicPr>
          <p:cNvPr id="20" name="图片 22">
            <a:extLst>
              <a:ext uri="{FF2B5EF4-FFF2-40B4-BE49-F238E27FC236}">
                <a16:creationId xmlns="" xmlns:a16="http://schemas.microsoft.com/office/drawing/2014/main" id="{826DF5E4-1BEE-4249-BA98-228553CD936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92" y="2138214"/>
            <a:ext cx="2458397" cy="483936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03566" y="566614"/>
            <a:ext cx="7218290" cy="77425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188412" y="1448023"/>
            <a:ext cx="9108495" cy="4439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*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Kiến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kĩ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Củng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cố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kiến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kĩ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môi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sống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vật</a:t>
            </a:r>
            <a:endParaRPr lang="en-US" sz="24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*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triển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lực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phẩm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ý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bảo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vệ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môi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sống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vật</a:t>
            </a:r>
            <a:endParaRPr lang="en-US" sz="24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Chia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sẻ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xung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quanh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8507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8BA11D2B-A877-F6EA-6F7F-287E150EB28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33855"/>
          <a:stretch/>
        </p:blipFill>
        <p:spPr>
          <a:xfrm>
            <a:off x="447566" y="1721778"/>
            <a:ext cx="11296867" cy="319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880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圆角矩形 4"/>
          <p:cNvSpPr/>
          <p:nvPr/>
        </p:nvSpPr>
        <p:spPr>
          <a:xfrm>
            <a:off x="679938" y="647115"/>
            <a:ext cx="10832123" cy="5683348"/>
          </a:xfrm>
          <a:prstGeom prst="roundRect">
            <a:avLst>
              <a:gd name="adj" fmla="val 5298"/>
            </a:avLst>
          </a:prstGeom>
          <a:solidFill>
            <a:schemeClr val="bg1"/>
          </a:solidFill>
          <a:ln w="57150">
            <a:solidFill>
              <a:srgbClr val="3593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713" b="95808" l="10000" r="90000">
                        <a14:foregroundMark x1="68049" y1="33413" x2="71463" y2="44072"/>
                        <a14:foregroundMark x1="67317" y1="38323" x2="74024" y2="38802"/>
                        <a14:foregroundMark x1="67317" y1="37725" x2="65488" y2="413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8046" y="1247565"/>
            <a:ext cx="1754204" cy="17862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15797" y1="10960" x2="15797" y2="10960"/>
                        <a14:foregroundMark x1="14835" y1="4407" x2="17170" y2="16610"/>
                        <a14:foregroundMark x1="58379" y1="18531" x2="59615" y2="23616"/>
                        <a14:foregroundMark x1="30082" y1="29944" x2="30357" y2="42825"/>
                        <a14:foregroundMark x1="27747" y1="34237" x2="26923" y2="42260"/>
                        <a14:foregroundMark x1="30769" y1="31864" x2="37225" y2="30508"/>
                        <a14:foregroundMark x1="8379" y1="29379" x2="14835" y2="36949"/>
                        <a14:foregroundMark x1="10989" y1="33107" x2="9066" y2="40339"/>
                        <a14:foregroundMark x1="13324" y1="26441" x2="13324" y2="28927"/>
                        <a14:foregroundMark x1="51786" y1="27006" x2="61538" y2="230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293" y="3212106"/>
            <a:ext cx="2030623" cy="246854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556" b="94167" l="10000" r="92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7639" y="3622067"/>
            <a:ext cx="2623897" cy="262389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3683" y="609953"/>
            <a:ext cx="4703020" cy="147763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800135" y="635731"/>
            <a:ext cx="5352752" cy="1780186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514C32F8-1259-7C70-3D84-44AE3F3A3E15}"/>
              </a:ext>
            </a:extLst>
          </p:cNvPr>
          <p:cNvGrpSpPr/>
          <p:nvPr/>
        </p:nvGrpSpPr>
        <p:grpSpPr>
          <a:xfrm>
            <a:off x="765148" y="2344252"/>
            <a:ext cx="7014056" cy="3703326"/>
            <a:chOff x="765148" y="2344252"/>
            <a:chExt cx="7014056" cy="3703326"/>
          </a:xfrm>
        </p:grpSpPr>
        <p:sp>
          <p:nvSpPr>
            <p:cNvPr id="31" name="圆角矩形 4"/>
            <p:cNvSpPr/>
            <p:nvPr/>
          </p:nvSpPr>
          <p:spPr>
            <a:xfrm>
              <a:off x="1196788" y="2347318"/>
              <a:ext cx="6564094" cy="3649841"/>
            </a:xfrm>
            <a:prstGeom prst="roundRect">
              <a:avLst>
                <a:gd name="adj" fmla="val 5298"/>
              </a:avLst>
            </a:prstGeom>
            <a:solidFill>
              <a:schemeClr val="bg1"/>
            </a:solidFill>
            <a:ln w="57150">
              <a:solidFill>
                <a:srgbClr val="359393"/>
              </a:solidFill>
              <a:prstDash val="dash"/>
            </a:ln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="" xmlns:a16="http://schemas.microsoft.com/office/drawing/2014/main" id="{BCCD903D-200A-1A95-8365-D173BD9BB591}"/>
                </a:ext>
              </a:extLst>
            </p:cNvPr>
            <p:cNvGrpSpPr/>
            <p:nvPr/>
          </p:nvGrpSpPr>
          <p:grpSpPr>
            <a:xfrm>
              <a:off x="765148" y="2344252"/>
              <a:ext cx="7014056" cy="3703326"/>
              <a:chOff x="412569" y="347707"/>
              <a:chExt cx="7014056" cy="3703326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BEBA8EAE-BF5A-486C-A8C5-ECC9F3942E4B}">
                    <a14:imgProps xmlns:a14="http://schemas.microsoft.com/office/drawing/2010/main">
                      <a14:imgLayer r:embed="rId13">
                        <a14:imgEffect>
                          <a14:backgroundRemoval t="3571" b="96786" l="10000" r="90000">
                            <a14:foregroundMark x1="25595" y1="26429" x2="34643" y2="46429"/>
                            <a14:foregroundMark x1="35595" y1="26429" x2="45238" y2="33690"/>
                            <a14:foregroundMark x1="46548" y1="28452" x2="48929" y2="33452"/>
                            <a14:foregroundMark x1="35952" y1="38810" x2="35952" y2="44524"/>
                            <a14:foregroundMark x1="30476" y1="25119" x2="32500" y2="26190"/>
                            <a14:foregroundMark x1="33214" y1="45476" x2="33214" y2="50714"/>
                            <a14:foregroundMark x1="31310" y1="88810" x2="35000" y2="91310"/>
                            <a14:foregroundMark x1="22262" y1="87976" x2="25238" y2="89524"/>
                            <a14:foregroundMark x1="20714" y1="87262" x2="20476" y2="89524"/>
                            <a14:foregroundMark x1="50476" y1="90595" x2="55952" y2="91786"/>
                            <a14:foregroundMark x1="44643" y1="90714" x2="44643" y2="90714"/>
                            <a14:foregroundMark x1="77500" y1="67619" x2="75833" y2="751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2569" y="1057948"/>
                <a:ext cx="2993085" cy="2993085"/>
              </a:xfrm>
              <a:prstGeom prst="rect">
                <a:avLst/>
              </a:prstGeom>
            </p:spPr>
          </p:pic>
          <p:sp>
            <p:nvSpPr>
              <p:cNvPr id="10" name="TextBox 9"/>
              <p:cNvSpPr txBox="1"/>
              <p:nvPr/>
            </p:nvSpPr>
            <p:spPr>
              <a:xfrm>
                <a:off x="2955691" y="364153"/>
                <a:ext cx="4470934" cy="35394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8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Một</a:t>
                </a:r>
                <a:r>
                  <a:rPr lang="en-US" sz="28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bạn</a:t>
                </a:r>
                <a:r>
                  <a:rPr lang="en-US" sz="28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sẽ</a:t>
                </a:r>
                <a:r>
                  <a:rPr lang="en-US" sz="28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đóng</a:t>
                </a:r>
                <a:r>
                  <a:rPr lang="en-US" sz="28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vai</a:t>
                </a:r>
                <a:r>
                  <a:rPr lang="en-US" sz="28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các</a:t>
                </a:r>
                <a:r>
                  <a:rPr lang="en-US" sz="28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con </a:t>
                </a:r>
                <a:r>
                  <a:rPr lang="en-US" sz="28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vật</a:t>
                </a:r>
                <a:r>
                  <a:rPr lang="en-US" sz="28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, </a:t>
                </a:r>
                <a:r>
                  <a:rPr lang="en-US" sz="28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mô</a:t>
                </a:r>
                <a:r>
                  <a:rPr lang="en-US" sz="28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phỏng</a:t>
                </a:r>
                <a:r>
                  <a:rPr lang="en-US" sz="28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tiếng</a:t>
                </a:r>
                <a:r>
                  <a:rPr lang="en-US" sz="28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kêu</a:t>
                </a:r>
                <a:r>
                  <a:rPr lang="en-US" sz="28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đặc</a:t>
                </a:r>
                <a:r>
                  <a:rPr lang="en-US" sz="28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trưng</a:t>
                </a:r>
                <a:r>
                  <a:rPr lang="en-US" sz="28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của</a:t>
                </a:r>
                <a:r>
                  <a:rPr lang="en-US" sz="28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con </a:t>
                </a:r>
                <a:r>
                  <a:rPr lang="en-US" sz="28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vật</a:t>
                </a:r>
                <a:r>
                  <a:rPr lang="en-US" sz="28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đó</a:t>
                </a:r>
                <a:r>
                  <a:rPr lang="en-US" sz="28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, </a:t>
                </a:r>
                <a:r>
                  <a:rPr lang="en-US" sz="28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các</a:t>
                </a:r>
                <a:r>
                  <a:rPr lang="en-US" sz="28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bạn</a:t>
                </a:r>
                <a:r>
                  <a:rPr lang="en-US" sz="28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dưới</a:t>
                </a:r>
                <a:r>
                  <a:rPr lang="en-US" sz="28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lớp</a:t>
                </a:r>
                <a:r>
                  <a:rPr lang="en-US" sz="28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sẽ</a:t>
                </a:r>
                <a:r>
                  <a:rPr lang="en-US" sz="28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đoán</a:t>
                </a:r>
                <a:r>
                  <a:rPr lang="en-US" sz="28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xem</a:t>
                </a:r>
                <a:r>
                  <a:rPr lang="en-US" sz="28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đó</a:t>
                </a:r>
                <a:r>
                  <a:rPr lang="en-US" sz="28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28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con </a:t>
                </a:r>
                <a:r>
                  <a:rPr lang="en-US" sz="28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vật</a:t>
                </a:r>
                <a:r>
                  <a:rPr lang="en-US" sz="28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gì</a:t>
                </a:r>
                <a:r>
                  <a:rPr lang="en-US" sz="28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. </a:t>
                </a:r>
                <a:r>
                  <a:rPr lang="en-US" sz="28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Bạn</a:t>
                </a:r>
                <a:r>
                  <a:rPr lang="en-US" sz="28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nào</a:t>
                </a:r>
                <a:r>
                  <a:rPr lang="en-US" sz="28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mô</a:t>
                </a:r>
                <a:r>
                  <a:rPr lang="en-US" sz="28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phỏng</a:t>
                </a:r>
                <a:r>
                  <a:rPr lang="en-US" sz="28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được</a:t>
                </a:r>
                <a:r>
                  <a:rPr lang="en-US" sz="28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nhiều</a:t>
                </a:r>
                <a:r>
                  <a:rPr lang="en-US" sz="28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tiếng</a:t>
                </a:r>
                <a:r>
                  <a:rPr lang="en-US" sz="28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kêu</a:t>
                </a:r>
                <a:r>
                  <a:rPr lang="en-US" sz="28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sẽ</a:t>
                </a:r>
                <a:r>
                  <a:rPr lang="en-US" sz="28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được</a:t>
                </a:r>
                <a:r>
                  <a:rPr lang="en-US" sz="28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nhận</a:t>
                </a:r>
                <a:r>
                  <a:rPr lang="en-US" sz="28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phần</a:t>
                </a:r>
                <a:r>
                  <a:rPr lang="en-US" sz="28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quà</a:t>
                </a:r>
                <a:r>
                  <a:rPr lang="en-US" sz="28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</a:p>
            </p:txBody>
          </p:sp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98019" y="347707"/>
                <a:ext cx="3078747" cy="963251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744987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366" y="1803400"/>
            <a:ext cx="10943268" cy="3853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495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圆角矩形 4"/>
          <p:cNvSpPr/>
          <p:nvPr/>
        </p:nvSpPr>
        <p:spPr>
          <a:xfrm>
            <a:off x="679938" y="647115"/>
            <a:ext cx="10832123" cy="5683348"/>
          </a:xfrm>
          <a:prstGeom prst="roundRect">
            <a:avLst>
              <a:gd name="adj" fmla="val 5298"/>
            </a:avLst>
          </a:prstGeom>
          <a:solidFill>
            <a:schemeClr val="bg1"/>
          </a:solidFill>
          <a:ln w="57150">
            <a:solidFill>
              <a:srgbClr val="3593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2" name="图片 21" descr="C:\Users\asus\Desktop\6.png6"/>
          <p:cNvPicPr>
            <a:picLocks noChangeAspect="1"/>
          </p:cNvPicPr>
          <p:nvPr/>
        </p:nvPicPr>
        <p:blipFill>
          <a:blip r:embed="rId4"/>
          <a:srcRect t="480" b="480"/>
          <a:stretch>
            <a:fillRect/>
          </a:stretch>
        </p:blipFill>
        <p:spPr>
          <a:xfrm>
            <a:off x="8799030" y="3879669"/>
            <a:ext cx="3732940" cy="373294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865093" y="671585"/>
            <a:ext cx="1046181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Em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cần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làm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gì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để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bảo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vệ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các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loài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động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vật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và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thực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vật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xung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quanh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059175" y="1577095"/>
            <a:ext cx="9626656" cy="1348639"/>
            <a:chOff x="1086069" y="1824438"/>
            <a:chExt cx="9626656" cy="1348639"/>
          </a:xfrm>
        </p:grpSpPr>
        <p:grpSp>
          <p:nvGrpSpPr>
            <p:cNvPr id="3" name="Group 2"/>
            <p:cNvGrpSpPr/>
            <p:nvPr/>
          </p:nvGrpSpPr>
          <p:grpSpPr>
            <a:xfrm>
              <a:off x="1086069" y="1824438"/>
              <a:ext cx="9626656" cy="1348639"/>
              <a:chOff x="1441212" y="1786850"/>
              <a:chExt cx="8878444" cy="1348639"/>
            </a:xfrm>
          </p:grpSpPr>
          <p:sp>
            <p:nvSpPr>
              <p:cNvPr id="24" name="圆角矩形 4"/>
              <p:cNvSpPr/>
              <p:nvPr/>
            </p:nvSpPr>
            <p:spPr>
              <a:xfrm>
                <a:off x="2283527" y="2028250"/>
                <a:ext cx="8036129" cy="865839"/>
              </a:xfrm>
              <a:prstGeom prst="roundRect">
                <a:avLst>
                  <a:gd name="adj" fmla="val 5298"/>
                </a:avLst>
              </a:prstGeom>
              <a:solidFill>
                <a:schemeClr val="bg1"/>
              </a:solidFill>
              <a:ln w="28575">
                <a:solidFill>
                  <a:srgbClr val="359393"/>
                </a:solidFill>
                <a:prstDash val="dashDot"/>
              </a:ln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pic>
            <p:nvPicPr>
              <p:cNvPr id="23" name="图片 25"/>
              <p:cNvPicPr>
                <a:picLocks noChangeAspect="1"/>
              </p:cNvPicPr>
              <p:nvPr/>
            </p:nvPicPr>
            <p:blipFill>
              <a:blip r:embed="rId5" cstate="screen"/>
              <a:stretch>
                <a:fillRect/>
              </a:stretch>
            </p:blipFill>
            <p:spPr>
              <a:xfrm>
                <a:off x="1441212" y="1786850"/>
                <a:ext cx="1371716" cy="1348639"/>
              </a:xfrm>
              <a:prstGeom prst="rect">
                <a:avLst/>
              </a:prstGeom>
            </p:spPr>
          </p:pic>
        </p:grpSp>
        <p:sp>
          <p:nvSpPr>
            <p:cNvPr id="31" name="Rectangle 30"/>
            <p:cNvSpPr/>
            <p:nvPr/>
          </p:nvSpPr>
          <p:spPr>
            <a:xfrm>
              <a:off x="2573383" y="2017621"/>
              <a:ext cx="8119011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>
                <a:defRPr/>
              </a:pPr>
              <a:r>
                <a:rPr lang="en-US" sz="2800" dirty="0">
                  <a:solidFill>
                    <a:schemeClr val="accent1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- </a:t>
              </a:r>
              <a:r>
                <a:rPr lang="vi-VN" sz="2800" dirty="0">
                  <a:solidFill>
                    <a:schemeClr val="accent1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Ngăn chặn phá rừng để bảo vệ môi trường sống cho thực vật.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038844" y="2694998"/>
            <a:ext cx="9626656" cy="1616757"/>
            <a:chOff x="1086069" y="3113815"/>
            <a:chExt cx="9626656" cy="1348639"/>
          </a:xfrm>
        </p:grpSpPr>
        <p:grpSp>
          <p:nvGrpSpPr>
            <p:cNvPr id="25" name="Group 24"/>
            <p:cNvGrpSpPr/>
            <p:nvPr/>
          </p:nvGrpSpPr>
          <p:grpSpPr>
            <a:xfrm>
              <a:off x="1086069" y="3113815"/>
              <a:ext cx="9626656" cy="1348639"/>
              <a:chOff x="1441212" y="1786850"/>
              <a:chExt cx="8878444" cy="1348639"/>
            </a:xfrm>
          </p:grpSpPr>
          <p:sp>
            <p:nvSpPr>
              <p:cNvPr id="26" name="圆角矩形 4"/>
              <p:cNvSpPr/>
              <p:nvPr/>
            </p:nvSpPr>
            <p:spPr>
              <a:xfrm>
                <a:off x="2283527" y="2185009"/>
                <a:ext cx="8036129" cy="709080"/>
              </a:xfrm>
              <a:prstGeom prst="roundRect">
                <a:avLst>
                  <a:gd name="adj" fmla="val 5298"/>
                </a:avLst>
              </a:prstGeom>
              <a:solidFill>
                <a:schemeClr val="bg1"/>
              </a:solidFill>
              <a:ln w="28575">
                <a:solidFill>
                  <a:srgbClr val="359393"/>
                </a:solidFill>
                <a:prstDash val="dashDot"/>
              </a:ln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pic>
            <p:nvPicPr>
              <p:cNvPr id="27" name="图片 25"/>
              <p:cNvPicPr>
                <a:picLocks noChangeAspect="1"/>
              </p:cNvPicPr>
              <p:nvPr/>
            </p:nvPicPr>
            <p:blipFill>
              <a:blip r:embed="rId5" cstate="screen"/>
              <a:stretch>
                <a:fillRect/>
              </a:stretch>
            </p:blipFill>
            <p:spPr>
              <a:xfrm>
                <a:off x="1441212" y="1786850"/>
                <a:ext cx="1371716" cy="1348639"/>
              </a:xfrm>
              <a:prstGeom prst="rect">
                <a:avLst/>
              </a:prstGeom>
            </p:spPr>
          </p:pic>
        </p:grpSp>
        <p:sp>
          <p:nvSpPr>
            <p:cNvPr id="32" name="Rectangle 31"/>
            <p:cNvSpPr/>
            <p:nvPr/>
          </p:nvSpPr>
          <p:spPr>
            <a:xfrm>
              <a:off x="2593713" y="3475687"/>
              <a:ext cx="8119011" cy="7958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>
                <a:defRPr/>
              </a:pPr>
              <a:r>
                <a:rPr lang="vi-VN" sz="2800" dirty="0">
                  <a:solidFill>
                    <a:schemeClr val="accent1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- Hạn chế khai thác bừa b</a:t>
              </a:r>
              <a:r>
                <a:rPr lang="en-US" sz="2800" dirty="0">
                  <a:solidFill>
                    <a:schemeClr val="accent1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ã</a:t>
              </a:r>
              <a:r>
                <a:rPr lang="vi-VN" sz="2800" dirty="0">
                  <a:solidFill>
                    <a:schemeClr val="accent1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i các loại thực vật quí hiếm để bảo vệ số lượng cá thể của loài.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872857" y="4216445"/>
            <a:ext cx="9792643" cy="1738465"/>
            <a:chOff x="920082" y="1820182"/>
            <a:chExt cx="9792643" cy="1738465"/>
          </a:xfrm>
        </p:grpSpPr>
        <p:grpSp>
          <p:nvGrpSpPr>
            <p:cNvPr id="39" name="Group 38"/>
            <p:cNvGrpSpPr/>
            <p:nvPr/>
          </p:nvGrpSpPr>
          <p:grpSpPr>
            <a:xfrm>
              <a:off x="920082" y="1820182"/>
              <a:ext cx="9792643" cy="1738465"/>
              <a:chOff x="1288126" y="1782594"/>
              <a:chExt cx="9031530" cy="1738465"/>
            </a:xfrm>
          </p:grpSpPr>
          <p:sp>
            <p:nvSpPr>
              <p:cNvPr id="41" name="圆角矩形 4"/>
              <p:cNvSpPr/>
              <p:nvPr/>
            </p:nvSpPr>
            <p:spPr>
              <a:xfrm>
                <a:off x="2283527" y="2028250"/>
                <a:ext cx="8036129" cy="1344211"/>
              </a:xfrm>
              <a:prstGeom prst="roundRect">
                <a:avLst>
                  <a:gd name="adj" fmla="val 5298"/>
                </a:avLst>
              </a:prstGeom>
              <a:solidFill>
                <a:schemeClr val="bg1"/>
              </a:solidFill>
              <a:ln w="28575">
                <a:solidFill>
                  <a:srgbClr val="359393"/>
                </a:solidFill>
                <a:prstDash val="dashDot"/>
              </a:ln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pic>
            <p:nvPicPr>
              <p:cNvPr id="42" name="图片 25"/>
              <p:cNvPicPr>
                <a:picLocks noChangeAspect="1"/>
              </p:cNvPicPr>
              <p:nvPr/>
            </p:nvPicPr>
            <p:blipFill>
              <a:blip r:embed="rId5" cstate="screen"/>
              <a:stretch>
                <a:fillRect/>
              </a:stretch>
            </p:blipFill>
            <p:spPr>
              <a:xfrm>
                <a:off x="1288126" y="1782594"/>
                <a:ext cx="1604713" cy="1738465"/>
              </a:xfrm>
              <a:prstGeom prst="rect">
                <a:avLst/>
              </a:prstGeom>
            </p:spPr>
          </p:pic>
        </p:grpSp>
        <p:sp>
          <p:nvSpPr>
            <p:cNvPr id="40" name="Rectangle 39"/>
            <p:cNvSpPr/>
            <p:nvPr/>
          </p:nvSpPr>
          <p:spPr>
            <a:xfrm>
              <a:off x="2427354" y="2017621"/>
              <a:ext cx="8285371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>
                <a:defRPr/>
              </a:pPr>
              <a:r>
                <a:rPr lang="en-US" sz="2800" dirty="0">
                  <a:solidFill>
                    <a:schemeClr val="accent1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- </a:t>
              </a:r>
              <a:r>
                <a:rPr lang="en-US" sz="2800" dirty="0" err="1">
                  <a:solidFill>
                    <a:schemeClr val="accent1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Nêu</a:t>
              </a:r>
              <a:r>
                <a:rPr lang="en-US" sz="2800" dirty="0">
                  <a:solidFill>
                    <a:schemeClr val="accent1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ý </a:t>
              </a:r>
              <a:r>
                <a:rPr lang="en-US" sz="2800" dirty="0" err="1">
                  <a:solidFill>
                    <a:schemeClr val="accent1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kiến</a:t>
              </a:r>
              <a:r>
                <a:rPr lang="en-US" sz="2800" dirty="0">
                  <a:solidFill>
                    <a:schemeClr val="accent1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x</a:t>
              </a:r>
              <a:r>
                <a:rPr lang="vi-VN" sz="2800" dirty="0">
                  <a:solidFill>
                    <a:schemeClr val="accent1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ây dựng các vườn thực vật, vườn quốc gia, khu bảo tồn…để bảo vệ các loài thực vật, trong đó có thực vật quí hiếm.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6389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344" y="1614715"/>
            <a:ext cx="10693311" cy="3853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882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圆角矩形 4"/>
          <p:cNvSpPr/>
          <p:nvPr/>
        </p:nvSpPr>
        <p:spPr>
          <a:xfrm>
            <a:off x="679938" y="647115"/>
            <a:ext cx="10832123" cy="5683348"/>
          </a:xfrm>
          <a:prstGeom prst="roundRect">
            <a:avLst>
              <a:gd name="adj" fmla="val 5298"/>
            </a:avLst>
          </a:prstGeom>
          <a:solidFill>
            <a:schemeClr val="bg1"/>
          </a:solidFill>
          <a:ln w="57150">
            <a:solidFill>
              <a:srgbClr val="3593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17345" y="647115"/>
            <a:ext cx="103573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strike="noStrike" kern="1200" cap="none" spc="0" normalizeH="0" baseline="0" noProof="0" dirty="0" err="1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Em</a:t>
            </a:r>
            <a:r>
              <a:rPr kumimoji="0" lang="en-US" sz="4400" b="1" i="0" strike="noStrike" kern="1200" cap="none" spc="0" normalizeH="0" baseline="0" noProof="0" dirty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400" b="1" i="0" strike="noStrike" kern="1200" cap="none" spc="0" normalizeH="0" baseline="0" noProof="0" dirty="0" err="1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hãy</a:t>
            </a:r>
            <a:r>
              <a:rPr kumimoji="0" lang="en-US" sz="4400" b="1" i="0" strike="noStrike" kern="1200" cap="none" spc="0" normalizeH="0" noProof="0" dirty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400" b="1" i="0" strike="noStrike" kern="1200" cap="none" spc="0" normalizeH="0" noProof="0" dirty="0" err="1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vẽ</a:t>
            </a:r>
            <a:r>
              <a:rPr kumimoji="0" lang="en-US" sz="4400" b="1" i="0" strike="noStrike" kern="1200" cap="none" spc="0" normalizeH="0" noProof="0" dirty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400" b="1" i="0" strike="noStrike" kern="1200" cap="none" spc="0" normalizeH="0" noProof="0" dirty="0" err="1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một</a:t>
            </a:r>
            <a:r>
              <a:rPr kumimoji="0" lang="en-US" sz="4400" b="1" i="0" strike="noStrike" kern="1200" cap="none" spc="0" normalizeH="0" noProof="0" dirty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400" b="1" i="0" strike="noStrike" kern="1200" cap="none" spc="0" normalizeH="0" noProof="0" dirty="0" err="1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bức</a:t>
            </a:r>
            <a:r>
              <a:rPr kumimoji="0" lang="en-US" sz="4400" b="1" i="0" strike="noStrike" kern="1200" cap="none" spc="0" normalizeH="0" noProof="0" dirty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400" b="1" i="0" strike="noStrike" kern="1200" cap="none" spc="0" normalizeH="0" noProof="0" dirty="0" err="1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tranh</a:t>
            </a:r>
            <a:r>
              <a:rPr kumimoji="0" lang="en-US" sz="4400" b="1" i="0" strike="noStrike" kern="1200" cap="none" spc="0" normalizeH="0" noProof="0" dirty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400" b="1" i="0" strike="noStrike" kern="1200" cap="none" spc="0" normalizeH="0" noProof="0" dirty="0" err="1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với</a:t>
            </a:r>
            <a:r>
              <a:rPr kumimoji="0" lang="en-US" sz="4400" b="1" i="0" strike="noStrike" kern="1200" cap="none" spc="0" normalizeH="0" noProof="0" dirty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400" b="1" i="0" strike="noStrike" kern="1200" cap="none" spc="0" normalizeH="0" noProof="0" dirty="0" err="1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chủ</a:t>
            </a:r>
            <a:r>
              <a:rPr kumimoji="0" lang="en-US" sz="4400" b="1" i="0" strike="noStrike" kern="1200" cap="none" spc="0" normalizeH="0" noProof="0" dirty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400" b="1" i="0" strike="noStrike" kern="1200" cap="none" spc="0" normalizeH="0" noProof="0" dirty="0" err="1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đề</a:t>
            </a:r>
            <a:r>
              <a:rPr kumimoji="0" lang="en-US" sz="4400" b="1" i="0" strike="noStrike" kern="1200" cap="none" spc="0" normalizeH="0" noProof="0" dirty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 </a:t>
            </a:r>
            <a:r>
              <a:rPr kumimoji="0" lang="en-US" sz="4400" b="1" i="1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Bảo</a:t>
            </a:r>
            <a:r>
              <a:rPr kumimoji="0" lang="en-US" sz="4400" b="1" i="1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400" b="1" i="1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vệ</a:t>
            </a:r>
            <a:r>
              <a:rPr kumimoji="0" lang="en-US" sz="4400" b="1" i="1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400" b="1" i="1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động</a:t>
            </a:r>
            <a:r>
              <a:rPr kumimoji="0" lang="en-US" sz="4400" b="1" i="1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400" b="1" i="1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vật</a:t>
            </a:r>
            <a:r>
              <a:rPr lang="en-US" sz="44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44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sz="44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US" sz="44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quanh</a:t>
            </a:r>
            <a:r>
              <a:rPr lang="en-US" sz="44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endParaRPr kumimoji="0" lang="en-US" sz="4400" b="1" i="1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9" name="Picture 6" descr="TOP 40 tranh vẽ bảo vệ môi trường 2022">
            <a:extLst>
              <a:ext uri="{FF2B5EF4-FFF2-40B4-BE49-F238E27FC236}">
                <a16:creationId xmlns="" xmlns:a16="http://schemas.microsoft.com/office/drawing/2014/main" id="{DD9A9F32-9C27-B869-6C3F-54530350EC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59849">
            <a:off x="6869482" y="3455133"/>
            <a:ext cx="3731785" cy="24898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" name="Picture 8" descr="123+ Tranh Vẽ Bảo Vệ Môi Trường Vì Tương Lai Xanh - Sạch - Đẹp">
            <a:extLst>
              <a:ext uri="{FF2B5EF4-FFF2-40B4-BE49-F238E27FC236}">
                <a16:creationId xmlns="" xmlns:a16="http://schemas.microsoft.com/office/drawing/2014/main" id="{8309E5E0-C2C1-E38B-419D-4C60985DC4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5665">
            <a:off x="1040253" y="2220462"/>
            <a:ext cx="3820671" cy="387558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Picture 10" descr="Tổng hợp các bức vẽ tranh bảo vệ môi trường đẹp nhất">
            <a:extLst>
              <a:ext uri="{FF2B5EF4-FFF2-40B4-BE49-F238E27FC236}">
                <a16:creationId xmlns="" xmlns:a16="http://schemas.microsoft.com/office/drawing/2014/main" id="{E07F16D7-413A-6A39-3F4B-FB0423EC05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792" y="2594509"/>
            <a:ext cx="3567752" cy="20068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991187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圆角矩形 4"/>
          <p:cNvSpPr/>
          <p:nvPr/>
        </p:nvSpPr>
        <p:spPr>
          <a:xfrm>
            <a:off x="679938" y="647115"/>
            <a:ext cx="10832123" cy="5683348"/>
          </a:xfrm>
          <a:prstGeom prst="roundRect">
            <a:avLst>
              <a:gd name="adj" fmla="val 5298"/>
            </a:avLst>
          </a:prstGeom>
          <a:solidFill>
            <a:schemeClr val="bg1"/>
          </a:solidFill>
          <a:ln w="57150">
            <a:solidFill>
              <a:srgbClr val="3593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Theo em bạn Minh sẽ bỏ chai vào thùng nào trong 3 thùng rác? Vì sao phải làm như vậy?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5FE82B83-22D1-50F5-2DAD-06E1DE48510F}"/>
              </a:ext>
            </a:extLst>
          </p:cNvPr>
          <p:cNvGrpSpPr/>
          <p:nvPr/>
        </p:nvGrpSpPr>
        <p:grpSpPr>
          <a:xfrm>
            <a:off x="1058867" y="227489"/>
            <a:ext cx="9986504" cy="5541300"/>
            <a:chOff x="1058867" y="227489"/>
            <a:chExt cx="9986504" cy="5541300"/>
          </a:xfrm>
        </p:grpSpPr>
        <p:grpSp>
          <p:nvGrpSpPr>
            <p:cNvPr id="19" name="Group 18"/>
            <p:cNvGrpSpPr/>
            <p:nvPr/>
          </p:nvGrpSpPr>
          <p:grpSpPr>
            <a:xfrm>
              <a:off x="1058867" y="227489"/>
              <a:ext cx="9986504" cy="5541300"/>
              <a:chOff x="343042" y="1866794"/>
              <a:chExt cx="5859123" cy="4093445"/>
            </a:xfrm>
          </p:grpSpPr>
          <p:grpSp>
            <p:nvGrpSpPr>
              <p:cNvPr id="11" name="Group 10"/>
              <p:cNvGrpSpPr/>
              <p:nvPr/>
            </p:nvGrpSpPr>
            <p:grpSpPr>
              <a:xfrm>
                <a:off x="343042" y="2865916"/>
                <a:ext cx="5859123" cy="3094323"/>
                <a:chOff x="3583630" y="661048"/>
                <a:chExt cx="5583983" cy="2995846"/>
              </a:xfrm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p:grpSpPr>
            <p:sp>
              <p:nvSpPr>
                <p:cNvPr id="12" name="Cloud 11"/>
                <p:cNvSpPr/>
                <p:nvPr/>
              </p:nvSpPr>
              <p:spPr>
                <a:xfrm>
                  <a:off x="3798778" y="720765"/>
                  <a:ext cx="5368835" cy="2936129"/>
                </a:xfrm>
                <a:prstGeom prst="cloud">
                  <a:avLst/>
                </a:prstGeom>
                <a:solidFill>
                  <a:srgbClr val="0070C0"/>
                </a:solidFill>
                <a:ln>
                  <a:solidFill>
                    <a:srgbClr val="00CC00"/>
                  </a:solidFill>
                </a:ln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3" name="Cloud 12"/>
                <p:cNvSpPr/>
                <p:nvPr/>
              </p:nvSpPr>
              <p:spPr>
                <a:xfrm>
                  <a:off x="3583630" y="661048"/>
                  <a:ext cx="5368835" cy="2936129"/>
                </a:xfrm>
                <a:prstGeom prst="cloud">
                  <a:avLst/>
                </a:prstGeom>
                <a:solidFill>
                  <a:schemeClr val="bg1"/>
                </a:solidFill>
                <a:ln w="19050">
                  <a:solidFill>
                    <a:srgbClr val="009999"/>
                  </a:solidFill>
                  <a:prstDash val="dash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203569" y="1866794"/>
                <a:ext cx="1566564" cy="1936564"/>
              </a:xfrm>
              <a:prstGeom prst="rect">
                <a:avLst/>
              </a:prstGeom>
            </p:spPr>
          </p:pic>
        </p:grpSp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0E003A0E-03A2-5BED-4FAA-CF3A453B3B8D}"/>
                </a:ext>
              </a:extLst>
            </p:cNvPr>
            <p:cNvSpPr txBox="1"/>
            <p:nvPr/>
          </p:nvSpPr>
          <p:spPr>
            <a:xfrm>
              <a:off x="1862895" y="2293819"/>
              <a:ext cx="8466208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lvl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-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Nêu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được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tên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và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môi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trường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sống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của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thực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vật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và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động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vật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Arial" panose="020B0604020202020204" pitchFamily="34" charset="0"/>
              </a:endParaRPr>
            </a:p>
            <a:p>
              <a:pPr marR="0" lvl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2800" b="1" dirty="0">
                  <a:solidFill>
                    <a:prstClr val="black"/>
                  </a:solidFill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- </a:t>
              </a:r>
              <a:r>
                <a:rPr lang="en-US" sz="28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Biết</a:t>
              </a:r>
              <a:r>
                <a:rPr lang="en-US" sz="2800" b="1" dirty="0">
                  <a:solidFill>
                    <a:prstClr val="black"/>
                  </a:solidFill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phân</a:t>
              </a:r>
              <a:r>
                <a:rPr lang="en-US" sz="2800" b="1" dirty="0">
                  <a:solidFill>
                    <a:prstClr val="black"/>
                  </a:solidFill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loại</a:t>
              </a:r>
              <a:r>
                <a:rPr lang="en-US" sz="2800" b="1" dirty="0">
                  <a:solidFill>
                    <a:prstClr val="black"/>
                  </a:solidFill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thực</a:t>
              </a:r>
              <a:r>
                <a:rPr lang="en-US" sz="2800" b="1" dirty="0">
                  <a:solidFill>
                    <a:prstClr val="black"/>
                  </a:solidFill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vật</a:t>
              </a:r>
              <a:r>
                <a:rPr lang="en-US" sz="2800" b="1" dirty="0">
                  <a:solidFill>
                    <a:prstClr val="black"/>
                  </a:solidFill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và</a:t>
              </a:r>
              <a:r>
                <a:rPr lang="en-US" sz="2800" b="1" dirty="0">
                  <a:solidFill>
                    <a:prstClr val="black"/>
                  </a:solidFill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động</a:t>
              </a:r>
              <a:r>
                <a:rPr lang="en-US" sz="2800" b="1" dirty="0">
                  <a:solidFill>
                    <a:prstClr val="black"/>
                  </a:solidFill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vật</a:t>
              </a:r>
              <a:r>
                <a:rPr lang="en-US" sz="2800" b="1" dirty="0">
                  <a:solidFill>
                    <a:prstClr val="black"/>
                  </a:solidFill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theo</a:t>
              </a:r>
              <a:r>
                <a:rPr lang="en-US" sz="2800" b="1" dirty="0">
                  <a:solidFill>
                    <a:prstClr val="black"/>
                  </a:solidFill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môi</a:t>
              </a:r>
              <a:r>
                <a:rPr lang="en-US" sz="2800" b="1" dirty="0">
                  <a:solidFill>
                    <a:prstClr val="black"/>
                  </a:solidFill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trường</a:t>
              </a:r>
              <a:r>
                <a:rPr lang="en-US" sz="2800" b="1" dirty="0">
                  <a:solidFill>
                    <a:prstClr val="black"/>
                  </a:solidFill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sống</a:t>
              </a:r>
              <a:r>
                <a:rPr lang="en-US" sz="2800" b="1" dirty="0">
                  <a:solidFill>
                    <a:prstClr val="black"/>
                  </a:solidFill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.</a:t>
              </a:r>
            </a:p>
            <a:p>
              <a:pPr marR="0" lvl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-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Thực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hiện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được</a:t>
              </a:r>
              <a:r>
                <a:rPr lang="en-US" sz="2800" b="1" dirty="0">
                  <a:solidFill>
                    <a:prstClr val="black"/>
                  </a:solidFill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các</a:t>
              </a:r>
              <a:r>
                <a:rPr lang="en-US" sz="2800" b="1" dirty="0">
                  <a:solidFill>
                    <a:prstClr val="black"/>
                  </a:solidFill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việc</a:t>
              </a:r>
              <a:r>
                <a:rPr lang="en-US" sz="2800" b="1" dirty="0">
                  <a:solidFill>
                    <a:prstClr val="black"/>
                  </a:solidFill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làm</a:t>
              </a:r>
              <a:r>
                <a:rPr lang="en-US" sz="2800" b="1" dirty="0">
                  <a:solidFill>
                    <a:prstClr val="black"/>
                  </a:solidFill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bảo</a:t>
              </a:r>
              <a:r>
                <a:rPr lang="en-US" sz="2800" b="1" dirty="0">
                  <a:solidFill>
                    <a:prstClr val="black"/>
                  </a:solidFill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vệ</a:t>
              </a:r>
              <a:r>
                <a:rPr lang="en-US" sz="2800" b="1" dirty="0">
                  <a:solidFill>
                    <a:prstClr val="black"/>
                  </a:solidFill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môi</a:t>
              </a:r>
              <a:r>
                <a:rPr lang="en-US" sz="2800" b="1" dirty="0">
                  <a:solidFill>
                    <a:prstClr val="black"/>
                  </a:solidFill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trường</a:t>
              </a:r>
              <a:r>
                <a:rPr lang="en-US" sz="2800" b="1" dirty="0">
                  <a:solidFill>
                    <a:prstClr val="black"/>
                  </a:solidFill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sống</a:t>
              </a:r>
              <a:r>
                <a:rPr lang="en-US" sz="2800" b="1" dirty="0">
                  <a:solidFill>
                    <a:prstClr val="black"/>
                  </a:solidFill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của</a:t>
              </a:r>
              <a:r>
                <a:rPr lang="en-US" sz="2800" b="1" dirty="0">
                  <a:solidFill>
                    <a:prstClr val="black"/>
                  </a:solidFill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thực</a:t>
              </a:r>
              <a:r>
                <a:rPr lang="en-US" sz="2800" b="1" dirty="0">
                  <a:solidFill>
                    <a:prstClr val="black"/>
                  </a:solidFill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vật</a:t>
              </a:r>
              <a:r>
                <a:rPr lang="en-US" sz="2800" b="1" dirty="0">
                  <a:solidFill>
                    <a:prstClr val="black"/>
                  </a:solidFill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và</a:t>
              </a:r>
              <a:r>
                <a:rPr lang="en-US" sz="2800" b="1" dirty="0">
                  <a:solidFill>
                    <a:prstClr val="black"/>
                  </a:solidFill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động</a:t>
              </a:r>
              <a:r>
                <a:rPr lang="en-US" sz="2800" b="1" dirty="0">
                  <a:solidFill>
                    <a:prstClr val="black"/>
                  </a:solidFill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vật</a:t>
              </a:r>
              <a:r>
                <a:rPr lang="en-US" sz="2800" b="1" dirty="0">
                  <a:solidFill>
                    <a:prstClr val="black"/>
                  </a:solidFill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.</a:t>
              </a:r>
              <a:endPara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Arial" panose="020B0604020202020204" pitchFamily="34" charset="0"/>
              </a:endParaRP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7F688447-02EC-B56E-CEC2-030E051C353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767960" y="703662"/>
            <a:ext cx="10967655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120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317</Words>
  <Application>Microsoft Office PowerPoint</Application>
  <PresentationFormat>Custom</PresentationFormat>
  <Paragraphs>28</Paragraphs>
  <Slides>11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</cp:lastModifiedBy>
  <cp:revision>15</cp:revision>
  <dcterms:created xsi:type="dcterms:W3CDTF">2023-02-10T12:28:58Z</dcterms:created>
  <dcterms:modified xsi:type="dcterms:W3CDTF">2023-03-03T03:04:33Z</dcterms:modified>
</cp:coreProperties>
</file>