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3" r:id="rId6"/>
    <p:sldId id="261" r:id="rId7"/>
    <p:sldId id="259" r:id="rId8"/>
    <p:sldId id="262" r:id="rId9"/>
    <p:sldId id="263" r:id="rId10"/>
    <p:sldId id="277" r:id="rId11"/>
    <p:sldId id="278" r:id="rId12"/>
    <p:sldId id="264" r:id="rId13"/>
    <p:sldId id="279" r:id="rId14"/>
    <p:sldId id="280" r:id="rId15"/>
    <p:sldId id="281" r:id="rId16"/>
    <p:sldId id="265" r:id="rId17"/>
    <p:sldId id="266" r:id="rId18"/>
    <p:sldId id="260" r:id="rId19"/>
    <p:sldId id="267" r:id="rId20"/>
    <p:sldId id="274" r:id="rId21"/>
    <p:sldId id="268" r:id="rId22"/>
    <p:sldId id="269" r:id="rId23"/>
    <p:sldId id="270" r:id="rId24"/>
    <p:sldId id="271" r:id="rId25"/>
    <p:sldId id="272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3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xmlns="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xmlns="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xmlns="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xmlns="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xmlns="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xmlns="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xmlns="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xmlns="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xmlns="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xmlns="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99461A6-A3DE-9623-45CE-79EF180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69" y="1310210"/>
            <a:ext cx="2444708" cy="14570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9BD8C66-3578-C2F5-F6B2-EA4515B4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4" y="2243225"/>
            <a:ext cx="8510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Ư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xmlns="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xmlns="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xmlns="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xmlns="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F66B1C6-20F7-5ADF-2E44-67AD0DA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U - CỠ CHỮ 5 Ô LY">
            <a:hlinkClick r:id="" action="ppaction://media"/>
            <a:extLst>
              <a:ext uri="{FF2B5EF4-FFF2-40B4-BE49-F238E27FC236}">
                <a16:creationId xmlns:a16="http://schemas.microsoft.com/office/drawing/2014/main" xmlns="" id="{E877A15B-9C12-BA00-DBDE-63BC9A912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" end="2030.7285"/>
                </p14:media>
              </p:ext>
            </p:extLst>
          </p:nvPr>
        </p:nvPicPr>
        <p:blipFill rotWithShape="1">
          <a:blip r:embed="rId4"/>
          <a:srcRect l="27693" t="14628" r="27725" b="9840"/>
          <a:stretch/>
        </p:blipFill>
        <p:spPr>
          <a:xfrm>
            <a:off x="6799633" y="1620903"/>
            <a:ext cx="4348265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214BD4-AA8E-6151-04F4-A4FDA4039CF6}"/>
              </a:ext>
            </a:extLst>
          </p:cNvPr>
          <p:cNvGrpSpPr/>
          <p:nvPr/>
        </p:nvGrpSpPr>
        <p:grpSpPr>
          <a:xfrm>
            <a:off x="569904" y="2499559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Ư - CỠ CHỮ 5 Ô LY">
            <a:hlinkClick r:id="" action="ppaction://media"/>
            <a:extLst>
              <a:ext uri="{FF2B5EF4-FFF2-40B4-BE49-F238E27FC236}">
                <a16:creationId xmlns:a16="http://schemas.microsoft.com/office/drawing/2014/main" xmlns="" id="{6343E9E7-E0C1-1ABA-EC1A-9F87E84D8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1" t="14628" r="27427" b="7004"/>
          <a:stretch/>
        </p:blipFill>
        <p:spPr>
          <a:xfrm>
            <a:off x="6857998" y="1618398"/>
            <a:ext cx="4270443" cy="4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y2mate.com - HƯỚNG DẪN VIẾT CHỮ HOA Ư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xmlns="" id="{3E8915E6-1FD1-7F37-2644-6AB4A536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852" y="1905207"/>
            <a:ext cx="6808305" cy="38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U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xmlns="" id="{210400A2-DAC8-E505-B47B-80B26220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7901" y="1620903"/>
            <a:ext cx="6926469" cy="3896139"/>
          </a:xfrm>
          <a:prstGeom prst="rect">
            <a:avLst/>
          </a:prstGeom>
        </p:spPr>
      </p:pic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9012404" cy="1107996"/>
            <a:chOff x="258619" y="438801"/>
            <a:chExt cx="9012404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xmlns="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9012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xmlns="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xmlns="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xmlns="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xmlns="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9268884" cy="1107996"/>
            <a:chOff x="258619" y="430632"/>
            <a:chExt cx="9268884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xmlns="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9268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xmlns="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xmlns="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ACB562A7-D715-7C1C-A9B4-528B1EF5181F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xmlns="" id="{0BA456D0-A1F5-90B1-8F55-333C79CC3D44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xmlns="" id="{2E454B9C-2CAB-CEED-EE3D-9C32C418E7B5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xmlns="" id="{A1208C38-4A97-C528-A488-B09E1CF8D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xmlns="" id="{3D0AB839-F982-816F-E88A-C2D84777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EDA8AE4-EBB0-6ECD-CB33-BEEAF9CE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238" y="1669396"/>
              <a:ext cx="1109568" cy="1286367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B169AA4-D91D-BCC8-5073-6EB44275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41" y="2236416"/>
            <a:ext cx="656596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xmlns="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xmlns="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xmlns="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E2F53116-7649-2D71-227A-94D2501ECC5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D5EF8025-F0D1-D661-5CD9-E6CE599B3CD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xmlns="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xmlns="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xmlns="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xmlns="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xmlns="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xmlns="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xmlns="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xmlns="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xmlns="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xmlns="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xmlns="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AE5CA54-2B5F-DB22-A121-C8C06E3D460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D89A48D8-350A-5160-F58A-2D7375D5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966306C3-CC5A-2AFB-41BA-08464275436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xmlns="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xmlns="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xmlns="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xmlns="" id="{CCDE01F7-10E8-61A6-845E-5FB09B55B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8" y="96190"/>
            <a:ext cx="904346" cy="147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F4F635-E7BC-C034-61A4-2E39D8CDE820}"/>
              </a:ext>
            </a:extLst>
          </p:cNvPr>
          <p:cNvSpPr txBox="1"/>
          <p:nvPr/>
        </p:nvSpPr>
        <p:spPr>
          <a:xfrm>
            <a:off x="1414549" y="1567668"/>
            <a:ext cx="9783447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Biết viết chữ viết hoa U, Ư cỡ vừa và cỡ nhỏ.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đúng câu ứng dựng: Rừng U Minh có nhiều loài chim quý.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và phẩm chất: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Rèn cho HS tính kiên nhẫn, cẩn thận.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Có ý thức thẩm mỹ khi viết chữ.</a:t>
            </a:r>
          </a:p>
        </p:txBody>
      </p:sp>
      <p:pic>
        <p:nvPicPr>
          <p:cNvPr id="12" name="图片 32">
            <a:extLst>
              <a:ext uri="{FF2B5EF4-FFF2-40B4-BE49-F238E27FC236}">
                <a16:creationId xmlns:a16="http://schemas.microsoft.com/office/drawing/2014/main" xmlns="" id="{D8928380-D851-28A4-ABF9-CB2525883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96" y="96190"/>
            <a:ext cx="904346" cy="147147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05E8C0E2-12EF-9490-62EA-BDC3B8F4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73" y="96190"/>
            <a:ext cx="808399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xmlns="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xmlns="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xmlns="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7E6F3DF-E276-4A81-D39B-7AE3C678DCB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xmlns="" id="{1C0FF626-FD32-9DD4-0CE8-B551186A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1BD7BB15-192D-D01C-85C0-41792C9B760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xmlns="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6E2373E2-DEFD-0958-A790-99E7A9DCAF5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494E59B6-06B9-7C3E-1282-DC52B106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8AF0179B-CC07-BC15-B635-EE32A4BDD521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110BFB7D-75FC-176D-2CDA-20E7B31EFD93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xmlns="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xmlns="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xmlns="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xmlns="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99933AC5-5F6B-237D-4E00-7AEBEFE3E7DC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xmlns="" id="{3CE742C0-D5A2-EA1E-D9C5-8409AE32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2F1A1F98-C961-D977-28E2-05BC10884567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65FD80B3-59DC-5A52-5084-9B2A6AEE3BBA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xmlns="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xmlns="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xmlns="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xmlns="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xmlns="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xmlns="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xmlns="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xmlns="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xmlns="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7D9D7BB-DF06-283E-EB6E-7A53D73EEE7D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C73E07A4-FF15-6BE7-869F-853FFF3BE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0EECADD9-ED25-2CAD-EB8F-CB2A02A8BAE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DBD942-AE21-CDD8-1556-DFF1C405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506697"/>
            <a:ext cx="542591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BD86ECE-2BC4-0F84-58F4-9B6A5E6E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7" y="1146242"/>
            <a:ext cx="104921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7284FD69-35F6-31FC-57DA-6C59263442ED}"/>
              </a:ext>
            </a:extLst>
          </p:cNvPr>
          <p:cNvGrpSpPr/>
          <p:nvPr/>
        </p:nvGrpSpPr>
        <p:grpSpPr>
          <a:xfrm>
            <a:off x="4126722" y="1373220"/>
            <a:ext cx="3938556" cy="1618212"/>
            <a:chOff x="4126722" y="1373220"/>
            <a:chExt cx="3938556" cy="1618212"/>
          </a:xfrm>
        </p:grpSpPr>
        <p:grpSp>
          <p:nvGrpSpPr>
            <p:cNvPr id="12" name="组合 27">
              <a:extLst>
                <a:ext uri="{FF2B5EF4-FFF2-40B4-BE49-F238E27FC236}">
                  <a16:creationId xmlns:a16="http://schemas.microsoft.com/office/drawing/2014/main" xmlns="" id="{5B040B89-B109-27CF-3F78-54C77DDE624C}"/>
                </a:ext>
              </a:extLst>
            </p:cNvPr>
            <p:cNvGrpSpPr/>
            <p:nvPr/>
          </p:nvGrpSpPr>
          <p:grpSpPr>
            <a:xfrm>
              <a:off x="4126722" y="1373220"/>
              <a:ext cx="3938556" cy="1475371"/>
              <a:chOff x="2354169" y="1158842"/>
              <a:chExt cx="3938556" cy="1475371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xmlns="" id="{EDDC9069-9D02-6EA0-BFB7-D8158344703D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15" name="图片 31">
                <a:extLst>
                  <a:ext uri="{FF2B5EF4-FFF2-40B4-BE49-F238E27FC236}">
                    <a16:creationId xmlns:a16="http://schemas.microsoft.com/office/drawing/2014/main" xmlns="" id="{277B363A-0FBD-E8DE-347C-742998B57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16" name="图片 38">
                <a:extLst>
                  <a:ext uri="{FF2B5EF4-FFF2-40B4-BE49-F238E27FC236}">
                    <a16:creationId xmlns:a16="http://schemas.microsoft.com/office/drawing/2014/main" xmlns="" id="{7A54366E-9D93-7B09-93D2-02EC50BC7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95474832-A978-1B9D-35A6-4076CCAE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5430" y="1705065"/>
              <a:ext cx="914479" cy="1286367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F89B852-3D1B-483B-844A-7EE4E7C94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038" y="2272084"/>
            <a:ext cx="908992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Stand Up ♫ _ Action Song _ Wormhole Learning - Songs For Kids">
            <a:hlinkClick r:id="" action="ppaction://media"/>
            <a:extLst>
              <a:ext uri="{FF2B5EF4-FFF2-40B4-BE49-F238E27FC236}">
                <a16:creationId xmlns:a16="http://schemas.microsoft.com/office/drawing/2014/main" xmlns="" id="{7AEC73F3-A22B-9171-E93A-0F8C4B490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830" y="449904"/>
            <a:ext cx="1059234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xmlns="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xmlns="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xmlns="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xmlns="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xmlns="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xmlns="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93936651-CFB5-AA80-3E41-D93A323FA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092" y="360491"/>
            <a:ext cx="857781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3EB832FD-66B9-CC74-12CE-333970C11583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xmlns="" id="{964A12BE-BC97-295E-B26B-4E91BB8E2E65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xmlns="" id="{531E753F-C4D6-BA0F-6B6D-790A987822F2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xmlns="" id="{566C65C2-9147-F266-548E-B047D9D3C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xmlns="" id="{F8A423A7-8DC8-3E06-0E8B-BD419277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050E2EF0-0BC6-7145-3797-8B87490F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694" y="1669396"/>
              <a:ext cx="1103472" cy="1286367"/>
            </a:xfrm>
            <a:prstGeom prst="rect">
              <a:avLst/>
            </a:prstGeom>
          </p:spPr>
        </p:pic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77723ABC-119C-C186-BF9F-63BA9304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288" y="2312579"/>
            <a:ext cx="58587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xmlns="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xmlns="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xmlns="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D913D248-6A8A-C1B2-8D19-C482B3FA3003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xmlns="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5C11453-9A04-CE6A-D609-74D34B27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xmlns="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xmlns="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xmlns="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xmlns="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39F1921-6EC5-D3B0-6B3D-ECD1F1C8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xmlns="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xmlns="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xmlns="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A99D64E-282E-11FC-5938-DA13E0565CFE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xmlns="" id="{B2B7682E-508A-3E43-FDAC-0AD3A291BA43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7AACB49-E26E-5517-2B1B-5B8BF94D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531</Words>
  <Application>Microsoft Office PowerPoint</Application>
  <PresentationFormat>Custom</PresentationFormat>
  <Paragraphs>67</Paragraphs>
  <Slides>25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A</cp:lastModifiedBy>
  <cp:revision>18</cp:revision>
  <dcterms:created xsi:type="dcterms:W3CDTF">2023-01-02T02:17:27Z</dcterms:created>
  <dcterms:modified xsi:type="dcterms:W3CDTF">2024-02-22T07:10:22Z</dcterms:modified>
</cp:coreProperties>
</file>