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05" r:id="rId3"/>
  </p:sldMasterIdLst>
  <p:notesMasterIdLst>
    <p:notesMasterId r:id="rId16"/>
  </p:notesMasterIdLst>
  <p:sldIdLst>
    <p:sldId id="291" r:id="rId4"/>
    <p:sldId id="295" r:id="rId5"/>
    <p:sldId id="374" r:id="rId6"/>
    <p:sldId id="391" r:id="rId7"/>
    <p:sldId id="375" r:id="rId8"/>
    <p:sldId id="294" r:id="rId9"/>
    <p:sldId id="392" r:id="rId10"/>
    <p:sldId id="393" r:id="rId11"/>
    <p:sldId id="387" r:id="rId12"/>
    <p:sldId id="389" r:id="rId13"/>
    <p:sldId id="395" r:id="rId14"/>
    <p:sldId id="3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8B1AA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E-4C8B-825E-FCA2D2C4FF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6D19A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5E-4C8B-825E-FCA2D2C4FF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ABDDB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5E-4C8B-825E-FCA2D2C4F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17657112"/>
        <c:axId val="1117660392"/>
      </c:barChart>
      <c:catAx>
        <c:axId val="111765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60392"/>
        <c:crosses val="autoZero"/>
        <c:auto val="1"/>
        <c:lblAlgn val="ctr"/>
        <c:lblOffset val="100"/>
        <c:noMultiLvlLbl val="0"/>
      </c:catAx>
      <c:valAx>
        <c:axId val="111766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5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8B1AA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E-4C8B-825E-FCA2D2C4FF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6D19A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5E-4C8B-825E-FCA2D2C4FF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ABDDB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5E-4C8B-825E-FCA2D2C4F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17657112"/>
        <c:axId val="1117660392"/>
      </c:barChart>
      <c:catAx>
        <c:axId val="111765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60392"/>
        <c:crosses val="autoZero"/>
        <c:auto val="1"/>
        <c:lblAlgn val="ctr"/>
        <c:lblOffset val="100"/>
        <c:noMultiLvlLbl val="0"/>
      </c:catAx>
      <c:valAx>
        <c:axId val="111766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5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8B1AA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E-4C8B-825E-FCA2D2C4FF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6D19A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5E-4C8B-825E-FCA2D2C4FF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ABDDB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5E-4C8B-825E-FCA2D2C4F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17657112"/>
        <c:axId val="1117660392"/>
      </c:barChart>
      <c:catAx>
        <c:axId val="111765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60392"/>
        <c:crosses val="autoZero"/>
        <c:auto val="1"/>
        <c:lblAlgn val="ctr"/>
        <c:lblOffset val="100"/>
        <c:noMultiLvlLbl val="0"/>
      </c:catAx>
      <c:valAx>
        <c:axId val="111766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5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6B970-7258-4257-8D03-7B211D98BFA6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D2EF-A7C9-49E2-9868-5E2FD87B8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8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4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96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7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83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82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C9860-3A8E-4F8E-B12B-E9ECA00F9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AAAC5-4E5E-47C0-BF48-6892AC16A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7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733CC-50DC-4B28-BA51-B918D3CF1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C8710-42DA-4F01-81F3-807F65C27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1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B8E2-F121-4527-8596-D6B86922B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55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49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>
            <a:extLst>
              <a:ext uri="{FF2B5EF4-FFF2-40B4-BE49-F238E27FC236}">
                <a16:creationId xmlns:a16="http://schemas.microsoft.com/office/drawing/2014/main" id="{7AEEF9DF-6D9A-4493-A18C-2E15137A8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5271"/>
          <a:stretch/>
        </p:blipFill>
        <p:spPr>
          <a:xfrm>
            <a:off x="0" y="-1200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175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39660-6634-4970-BE17-421DF122C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6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CBCF809-2464-4682-A031-C39DFEFC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9584" cy="3529584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E4BEF2B-FC01-4FCC-ABBF-AFC6A6796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9584"/>
            <a:ext cx="3529584" cy="3529584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2BA5CC9-883F-4FA2-87C8-8680CAC3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-100584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D4DB596-2930-4935-9A4F-BC206F550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3429000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59772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C0759-E02C-47CA-8071-33D6965A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51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4271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8480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57381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13116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7822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636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1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84253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029102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520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4073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11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3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9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5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3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1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4230939-9D2A-86F7-4BCB-FA0A535B82E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188" y="236091"/>
            <a:ext cx="1325581" cy="132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495D6031-55B3-43EE-BB44-F40822B9044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12B3B0-9E69-418E-BA21-3057ECF4C5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2997D2-BBB1-43EB-8A0B-F1AF546990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BCE7E95-EC03-D34A-8E96-35A53A1AAB63}"/>
              </a:ext>
            </a:extLst>
          </p:cNvPr>
          <p:cNvGrpSpPr/>
          <p:nvPr userDrawn="1"/>
        </p:nvGrpSpPr>
        <p:grpSpPr>
          <a:xfrm>
            <a:off x="-3914543" y="-685943"/>
            <a:ext cx="4405947" cy="8032938"/>
            <a:chOff x="-4104957" y="256858"/>
            <a:chExt cx="4405947" cy="8032938"/>
          </a:xfrm>
        </p:grpSpPr>
        <p:sp>
          <p:nvSpPr>
            <p:cNvPr id="3" name="Hình chữ nhật 11">
              <a:extLst>
                <a:ext uri="{FF2B5EF4-FFF2-40B4-BE49-F238E27FC236}">
                  <a16:creationId xmlns:a16="http://schemas.microsoft.com/office/drawing/2014/main" id="{62248F17-E4F3-8AAB-5DF7-3DBF8FC657AA}"/>
                </a:ext>
              </a:extLst>
            </p:cNvPr>
            <p:cNvSpPr/>
            <p:nvPr userDrawn="1"/>
          </p:nvSpPr>
          <p:spPr>
            <a:xfrm>
              <a:off x="-4104957" y="5658306"/>
              <a:ext cx="3810000" cy="2631490"/>
            </a:xfrm>
            <a:prstGeom prst="rect">
              <a:avLst/>
            </a:prstGeom>
            <a:noFill/>
          </p:spPr>
          <p:txBody>
            <a:bodyPr wrap="square" lIns="137160" tIns="68580" rIns="137160" bIns="6858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endPara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vi-VN" sz="2700" kern="120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Vui lòng không sử dụng bài giảng với mục đích thương mại. </a:t>
              </a:r>
            </a:p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endParaRPr lang="vi-VN" sz="2700">
                <a:effectLst/>
              </a:endParaRPr>
            </a:p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vi-VN" sz="2700" b="0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Chân thành cảm ơn!</a:t>
              </a:r>
              <a:endParaRPr lang="vi-VN" sz="2700">
                <a:effectLst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77EDA7-1776-F591-6C6D-821D5CFA6AD5}"/>
                </a:ext>
              </a:extLst>
            </p:cNvPr>
            <p:cNvGrpSpPr/>
            <p:nvPr userDrawn="1"/>
          </p:nvGrpSpPr>
          <p:grpSpPr>
            <a:xfrm>
              <a:off x="-3934619" y="256858"/>
              <a:ext cx="4235609" cy="5693866"/>
              <a:chOff x="-3978936" y="3465005"/>
              <a:chExt cx="4235609" cy="5693866"/>
            </a:xfrm>
          </p:grpSpPr>
          <p:sp>
            <p:nvSpPr>
              <p:cNvPr id="6" name="Hình chữ nhật 14">
                <a:extLst>
                  <a:ext uri="{FF2B5EF4-FFF2-40B4-BE49-F238E27FC236}">
                    <a16:creationId xmlns:a16="http://schemas.microsoft.com/office/drawing/2014/main" id="{A8D6368C-9783-2E34-D463-F88408CAD4B5}"/>
                  </a:ext>
                </a:extLst>
              </p:cNvPr>
              <p:cNvSpPr/>
              <p:nvPr userDrawn="1"/>
            </p:nvSpPr>
            <p:spPr>
              <a:xfrm>
                <a:off x="-3978936" y="3465005"/>
                <a:ext cx="3810000" cy="5693866"/>
              </a:xfrm>
              <a:prstGeom prst="rect">
                <a:avLst/>
              </a:prstGeom>
              <a:noFill/>
            </p:spPr>
            <p:txBody>
              <a:bodyPr wrap="square" lIns="137160" tIns="68580" rIns="137160" bIns="6858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700" b="1" kern="1200" spc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+mn-cs"/>
                  </a:rPr>
                  <a:t>      </a:t>
                </a:r>
                <a:r>
                  <a:rPr lang="en-US" sz="4000" b="1" kern="1200" spc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+mn-ea"/>
                    <a:cs typeface="+mn-cs"/>
                  </a:rPr>
                  <a:t>Nóm zalo</a:t>
                </a: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kern="1200" spc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+mn-ea"/>
                    <a:cs typeface="+mn-cs"/>
                  </a:rPr>
                  <a:t>Nhận giáo án miễn phí</a:t>
                </a: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kern="120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kern="120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 sz="2700">
                  <a:effectLst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47EEF5A-B854-F652-24E2-ED37DAC0F05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29552" y="4773130"/>
                <a:ext cx="4086225" cy="37623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7271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2C94547-9FE0-1245-0168-CB1813C076B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921" y="123923"/>
            <a:ext cx="1299524" cy="1299524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E54AD58-8778-DDAB-917C-638D6F32E6E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95" y="-2956162"/>
            <a:ext cx="1299524" cy="12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5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3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0BB19A-83F0-401B-8162-3AD7E554C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98" y="1728777"/>
            <a:ext cx="6493439" cy="5040257"/>
          </a:xfrm>
          <a:prstGeom prst="rect">
            <a:avLst/>
          </a:prstGeom>
        </p:spPr>
      </p:pic>
      <p:pic>
        <p:nvPicPr>
          <p:cNvPr id="14" name="Picture 13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9118D004-C4CA-4F17-845A-0C5B04B2C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4" y="2203891"/>
            <a:ext cx="4934422" cy="4473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99B137-6535-8127-6DEB-0C9D73E63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46"/>
            <a:ext cx="6206266" cy="1926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E78925-9E9B-BF5F-EBB1-C2A28CB47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036" y="1943276"/>
            <a:ext cx="7846232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DECEC0D-5699-4169-AC39-F6185B22328D}"/>
              </a:ext>
            </a:extLst>
          </p:cNvPr>
          <p:cNvGrpSpPr/>
          <p:nvPr/>
        </p:nvGrpSpPr>
        <p:grpSpPr>
          <a:xfrm>
            <a:off x="8336813" y="493521"/>
            <a:ext cx="737177" cy="469320"/>
            <a:chOff x="8356016" y="493521"/>
            <a:chExt cx="695056" cy="442451"/>
          </a:xfrm>
        </p:grpSpPr>
        <p:sp>
          <p:nvSpPr>
            <p:cNvPr id="112" name="Parallelogram 111">
              <a:extLst>
                <a:ext uri="{FF2B5EF4-FFF2-40B4-BE49-F238E27FC236}">
                  <a16:creationId xmlns:a16="http://schemas.microsoft.com/office/drawing/2014/main" id="{3CA02E21-BF7C-4193-9656-AFD74A1BA543}"/>
                </a:ext>
              </a:extLst>
            </p:cNvPr>
            <p:cNvSpPr/>
            <p:nvPr/>
          </p:nvSpPr>
          <p:spPr>
            <a:xfrm flipH="1">
              <a:off x="8356016" y="493521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F3F1A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114" name="Graphic 113" descr="Add">
              <a:extLst>
                <a:ext uri="{FF2B5EF4-FFF2-40B4-BE49-F238E27FC236}">
                  <a16:creationId xmlns:a16="http://schemas.microsoft.com/office/drawing/2014/main" id="{1885F42C-341F-4FD2-B380-AF6BD1D2B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86175" y="588555"/>
              <a:ext cx="244176" cy="244176"/>
            </a:xfrm>
            <a:prstGeom prst="rect">
              <a:avLst/>
            </a:prstGeom>
          </p:spPr>
        </p:pic>
      </p:grpSp>
      <p:sp>
        <p:nvSpPr>
          <p:cNvPr id="115" name="Parallelogram 114">
            <a:extLst>
              <a:ext uri="{FF2B5EF4-FFF2-40B4-BE49-F238E27FC236}">
                <a16:creationId xmlns:a16="http://schemas.microsoft.com/office/drawing/2014/main" id="{E3CCE704-2A26-4D07-8F21-36448DACAD30}"/>
              </a:ext>
            </a:extLst>
          </p:cNvPr>
          <p:cNvSpPr/>
          <p:nvPr/>
        </p:nvSpPr>
        <p:spPr>
          <a:xfrm>
            <a:off x="5947650" y="473661"/>
            <a:ext cx="737177" cy="469320"/>
          </a:xfrm>
          <a:prstGeom prst="parallelogram">
            <a:avLst>
              <a:gd name="adj" fmla="val 33612"/>
            </a:avLst>
          </a:prstGeom>
          <a:solidFill>
            <a:srgbClr val="99CAE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pic>
        <p:nvPicPr>
          <p:cNvPr id="122" name="Graphic 121" descr="Add">
            <a:extLst>
              <a:ext uri="{FF2B5EF4-FFF2-40B4-BE49-F238E27FC236}">
                <a16:creationId xmlns:a16="http://schemas.microsoft.com/office/drawing/2014/main" id="{9E172D17-52FA-427F-84D3-E07748650D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3184" y="568695"/>
            <a:ext cx="258973" cy="259004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F4FF50C-235D-43F3-AA72-CF529760D3C7}"/>
              </a:ext>
            </a:extLst>
          </p:cNvPr>
          <p:cNvGrpSpPr/>
          <p:nvPr/>
        </p:nvGrpSpPr>
        <p:grpSpPr>
          <a:xfrm>
            <a:off x="334597" y="439250"/>
            <a:ext cx="11689158" cy="6087834"/>
            <a:chOff x="639095" y="440278"/>
            <a:chExt cx="11021261" cy="5739295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4772A8D-16B1-4AEC-94BF-01AD128E74C6}"/>
                </a:ext>
              </a:extLst>
            </p:cNvPr>
            <p:cNvSpPr/>
            <p:nvPr/>
          </p:nvSpPr>
          <p:spPr>
            <a:xfrm>
              <a:off x="639096" y="457199"/>
              <a:ext cx="10913807" cy="5722374"/>
            </a:xfrm>
            <a:custGeom>
              <a:avLst/>
              <a:gdLst>
                <a:gd name="connsiteX0" fmla="*/ 289689 w 10913807"/>
                <a:gd name="connsiteY0" fmla="*/ 0 h 5722374"/>
                <a:gd name="connsiteX1" fmla="*/ 2640801 w 10913807"/>
                <a:gd name="connsiteY1" fmla="*/ 7706 h 5722374"/>
                <a:gd name="connsiteX2" fmla="*/ 2911764 w 10913807"/>
                <a:gd name="connsiteY2" fmla="*/ 442451 h 5722374"/>
                <a:gd name="connsiteX3" fmla="*/ 10913807 w 10913807"/>
                <a:gd name="connsiteY3" fmla="*/ 442451 h 5722374"/>
                <a:gd name="connsiteX4" fmla="*/ 10913807 w 10913807"/>
                <a:gd name="connsiteY4" fmla="*/ 5722374 h 5722374"/>
                <a:gd name="connsiteX5" fmla="*/ 0 w 10913807"/>
                <a:gd name="connsiteY5" fmla="*/ 5722374 h 5722374"/>
                <a:gd name="connsiteX6" fmla="*/ 0 w 10913807"/>
                <a:gd name="connsiteY6" fmla="*/ 442451 h 5722374"/>
                <a:gd name="connsiteX7" fmla="*/ 289689 w 10913807"/>
                <a:gd name="connsiteY7" fmla="*/ 0 h 572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3807" h="5722374">
                  <a:moveTo>
                    <a:pt x="289689" y="0"/>
                  </a:moveTo>
                  <a:lnTo>
                    <a:pt x="2640801" y="7706"/>
                  </a:lnTo>
                  <a:cubicBezTo>
                    <a:pt x="2871067" y="15991"/>
                    <a:pt x="2807773" y="294967"/>
                    <a:pt x="2911764" y="442451"/>
                  </a:cubicBezTo>
                  <a:lnTo>
                    <a:pt x="10913807" y="442451"/>
                  </a:lnTo>
                  <a:lnTo>
                    <a:pt x="10913807" y="5722374"/>
                  </a:lnTo>
                  <a:lnTo>
                    <a:pt x="0" y="5722374"/>
                  </a:lnTo>
                  <a:lnTo>
                    <a:pt x="0" y="442451"/>
                  </a:lnTo>
                  <a:cubicBezTo>
                    <a:pt x="123799" y="294967"/>
                    <a:pt x="47043" y="3314"/>
                    <a:pt x="289689" y="0"/>
                  </a:cubicBezTo>
                  <a:close/>
                </a:path>
              </a:pathLst>
            </a:custGeom>
            <a:solidFill>
              <a:srgbClr val="DABDDB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399BA34A-E3EC-4D82-B24D-FC9AB5E4FB7D}"/>
                </a:ext>
              </a:extLst>
            </p:cNvPr>
            <p:cNvGrpSpPr/>
            <p:nvPr/>
          </p:nvGrpSpPr>
          <p:grpSpPr>
            <a:xfrm>
              <a:off x="639096" y="1013468"/>
              <a:ext cx="10913807" cy="4821275"/>
              <a:chOff x="639096" y="1013468"/>
              <a:chExt cx="10913807" cy="4821275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022A3245-749B-474B-BF4A-06FE7784C400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617C1248-0363-46F2-BE56-48C522E5E515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ABCBD0F-66AD-4961-A8B2-3983B5F6C78F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C4CD2724-991C-498E-AE85-92C4E5C926AC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Heart 194">
                <a:extLst>
                  <a:ext uri="{FF2B5EF4-FFF2-40B4-BE49-F238E27FC236}">
                    <a16:creationId xmlns:a16="http://schemas.microsoft.com/office/drawing/2014/main" id="{34ABF727-FF5F-4327-B74D-983030236680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61A29D9-1FB7-4663-943D-8927FE483D88}"/>
                </a:ext>
              </a:extLst>
            </p:cNvPr>
            <p:cNvSpPr txBox="1"/>
            <p:nvPr/>
          </p:nvSpPr>
          <p:spPr>
            <a:xfrm>
              <a:off x="882182" y="440278"/>
              <a:ext cx="2305050" cy="49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4051454-EE8A-443D-A430-843AA1179C88}"/>
                </a:ext>
              </a:extLst>
            </p:cNvPr>
            <p:cNvSpPr txBox="1"/>
            <p:nvPr/>
          </p:nvSpPr>
          <p:spPr>
            <a:xfrm>
              <a:off x="1427828" y="945439"/>
              <a:ext cx="2774952" cy="37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www.zanasyra.com</a:t>
              </a: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0A30641-184E-4D2C-AC56-275B3895700B}"/>
                </a:ext>
              </a:extLst>
            </p:cNvPr>
            <p:cNvSpPr/>
            <p:nvPr/>
          </p:nvSpPr>
          <p:spPr>
            <a:xfrm>
              <a:off x="639096" y="457199"/>
              <a:ext cx="10913807" cy="5720141"/>
            </a:xfrm>
            <a:custGeom>
              <a:avLst/>
              <a:gdLst>
                <a:gd name="connsiteX0" fmla="*/ 2729252 w 10913807"/>
                <a:gd name="connsiteY0" fmla="*/ 0 h 5720141"/>
                <a:gd name="connsiteX1" fmla="*/ 5080364 w 10913807"/>
                <a:gd name="connsiteY1" fmla="*/ 7706 h 5720141"/>
                <a:gd name="connsiteX2" fmla="*/ 5319272 w 10913807"/>
                <a:gd name="connsiteY2" fmla="*/ 381767 h 5720141"/>
                <a:gd name="connsiteX3" fmla="*/ 5350148 w 10913807"/>
                <a:gd name="connsiteY3" fmla="*/ 440218 h 5720141"/>
                <a:gd name="connsiteX4" fmla="*/ 10913807 w 10913807"/>
                <a:gd name="connsiteY4" fmla="*/ 440218 h 5720141"/>
                <a:gd name="connsiteX5" fmla="*/ 10913807 w 10913807"/>
                <a:gd name="connsiteY5" fmla="*/ 5720141 h 5720141"/>
                <a:gd name="connsiteX6" fmla="*/ 0 w 10913807"/>
                <a:gd name="connsiteY6" fmla="*/ 5720141 h 5720141"/>
                <a:gd name="connsiteX7" fmla="*/ 0 w 10913807"/>
                <a:gd name="connsiteY7" fmla="*/ 440218 h 5720141"/>
                <a:gd name="connsiteX8" fmla="*/ 2440951 w 10913807"/>
                <a:gd name="connsiteY8" fmla="*/ 440218 h 5720141"/>
                <a:gd name="connsiteX9" fmla="*/ 2477602 w 10913807"/>
                <a:gd name="connsiteY9" fmla="*/ 381232 h 5720141"/>
                <a:gd name="connsiteX10" fmla="*/ 2729252 w 10913807"/>
                <a:gd name="connsiteY10" fmla="*/ 0 h 572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13807" h="5720141">
                  <a:moveTo>
                    <a:pt x="2729252" y="0"/>
                  </a:moveTo>
                  <a:lnTo>
                    <a:pt x="5080364" y="7706"/>
                  </a:lnTo>
                  <a:cubicBezTo>
                    <a:pt x="5281847" y="14955"/>
                    <a:pt x="5258573" y="229453"/>
                    <a:pt x="5319272" y="381767"/>
                  </a:cubicBezTo>
                  <a:lnTo>
                    <a:pt x="5350148" y="440218"/>
                  </a:lnTo>
                  <a:lnTo>
                    <a:pt x="10913807" y="440218"/>
                  </a:lnTo>
                  <a:lnTo>
                    <a:pt x="10913807" y="5720141"/>
                  </a:lnTo>
                  <a:lnTo>
                    <a:pt x="0" y="5720141"/>
                  </a:lnTo>
                  <a:lnTo>
                    <a:pt x="0" y="440218"/>
                  </a:lnTo>
                  <a:lnTo>
                    <a:pt x="2440951" y="440218"/>
                  </a:lnTo>
                  <a:lnTo>
                    <a:pt x="2477602" y="381232"/>
                  </a:lnTo>
                  <a:cubicBezTo>
                    <a:pt x="2549164" y="226560"/>
                    <a:pt x="2516937" y="2900"/>
                    <a:pt x="2729252" y="0"/>
                  </a:cubicBezTo>
                  <a:close/>
                </a:path>
              </a:pathLst>
            </a:custGeom>
            <a:solidFill>
              <a:srgbClr val="99CAE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2D015D8F-06C0-41BB-884C-02A50ADC2581}"/>
                </a:ext>
              </a:extLst>
            </p:cNvPr>
            <p:cNvGrpSpPr/>
            <p:nvPr/>
          </p:nvGrpSpPr>
          <p:grpSpPr>
            <a:xfrm>
              <a:off x="639095" y="1020971"/>
              <a:ext cx="10913807" cy="4821275"/>
              <a:chOff x="639096" y="1013468"/>
              <a:chExt cx="10913807" cy="4821275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EB3B3C22-9CD3-4152-B1E2-F0172FEBE653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513060E5-803A-40FA-8D35-4B9F49A46993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29360E42-5AE8-4421-9235-27AA52BA5C69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25BD25E-9646-468B-929C-F338D37A1825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Heart 189">
                <a:extLst>
                  <a:ext uri="{FF2B5EF4-FFF2-40B4-BE49-F238E27FC236}">
                    <a16:creationId xmlns:a16="http://schemas.microsoft.com/office/drawing/2014/main" id="{19892B64-300F-4ECB-A074-17AC98CA90A5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750232E-19BA-4187-861F-9F9A270A560C}"/>
                </a:ext>
              </a:extLst>
            </p:cNvPr>
            <p:cNvSpPr txBox="1"/>
            <p:nvPr/>
          </p:nvSpPr>
          <p:spPr>
            <a:xfrm>
              <a:off x="1427827" y="952942"/>
              <a:ext cx="2774952" cy="37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www.zanasyra.com</a:t>
              </a:r>
            </a:p>
          </p:txBody>
        </p:sp>
        <p:pic>
          <p:nvPicPr>
            <p:cNvPr id="183" name="Graphic 182" descr="Close">
              <a:extLst>
                <a:ext uri="{FF2B5EF4-FFF2-40B4-BE49-F238E27FC236}">
                  <a16:creationId xmlns:a16="http://schemas.microsoft.com/office/drawing/2014/main" id="{FEE910B4-227B-42C1-A9F3-92E0F3BF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16894" y="610736"/>
              <a:ext cx="266374" cy="266374"/>
            </a:xfrm>
            <a:prstGeom prst="rect">
              <a:avLst/>
            </a:prstGeom>
          </p:spPr>
        </p:pic>
        <p:graphicFrame>
          <p:nvGraphicFramePr>
            <p:cNvPr id="184" name="Chart 183">
              <a:extLst>
                <a:ext uri="{FF2B5EF4-FFF2-40B4-BE49-F238E27FC236}">
                  <a16:creationId xmlns:a16="http://schemas.microsoft.com/office/drawing/2014/main" id="{0ECE1107-2643-4D2F-BBE4-C3665FC732C8}"/>
                </a:ext>
              </a:extLst>
            </p:cNvPr>
            <p:cNvGraphicFramePr/>
            <p:nvPr/>
          </p:nvGraphicFramePr>
          <p:xfrm>
            <a:off x="1222375" y="1837411"/>
            <a:ext cx="4921250" cy="3753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7237DA25-C335-4269-AD03-C3AB3CF54595}"/>
                </a:ext>
              </a:extLst>
            </p:cNvPr>
            <p:cNvSpPr/>
            <p:nvPr/>
          </p:nvSpPr>
          <p:spPr>
            <a:xfrm>
              <a:off x="5650081" y="2804499"/>
              <a:ext cx="6010275" cy="102554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3F1A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6D19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8B1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B6B4D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CAE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D4E48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3F1A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DCC8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8B1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id-ID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8B1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CED0B899-9A8C-42B1-B1D7-DDB533CA8BAF}"/>
              </a:ext>
            </a:extLst>
          </p:cNvPr>
          <p:cNvSpPr/>
          <p:nvPr/>
        </p:nvSpPr>
        <p:spPr>
          <a:xfrm>
            <a:off x="337565" y="454257"/>
            <a:ext cx="11575192" cy="6074617"/>
          </a:xfrm>
          <a:custGeom>
            <a:avLst/>
            <a:gdLst>
              <a:gd name="connsiteX0" fmla="*/ 5094846 w 10913807"/>
              <a:gd name="connsiteY0" fmla="*/ 0 h 5726835"/>
              <a:gd name="connsiteX1" fmla="*/ 7445958 w 10913807"/>
              <a:gd name="connsiteY1" fmla="*/ 7706 h 5726835"/>
              <a:gd name="connsiteX2" fmla="*/ 7684866 w 10913807"/>
              <a:gd name="connsiteY2" fmla="*/ 381767 h 5726835"/>
              <a:gd name="connsiteX3" fmla="*/ 7708551 w 10913807"/>
              <a:gd name="connsiteY3" fmla="*/ 426605 h 5726835"/>
              <a:gd name="connsiteX4" fmla="*/ 10913807 w 10913807"/>
              <a:gd name="connsiteY4" fmla="*/ 426605 h 5726835"/>
              <a:gd name="connsiteX5" fmla="*/ 10913807 w 10913807"/>
              <a:gd name="connsiteY5" fmla="*/ 5726835 h 5726835"/>
              <a:gd name="connsiteX6" fmla="*/ 0 w 10913807"/>
              <a:gd name="connsiteY6" fmla="*/ 5726835 h 5726835"/>
              <a:gd name="connsiteX7" fmla="*/ 0 w 10913807"/>
              <a:gd name="connsiteY7" fmla="*/ 426605 h 5726835"/>
              <a:gd name="connsiteX8" fmla="*/ 4815003 w 10913807"/>
              <a:gd name="connsiteY8" fmla="*/ 426605 h 5726835"/>
              <a:gd name="connsiteX9" fmla="*/ 4843197 w 10913807"/>
              <a:gd name="connsiteY9" fmla="*/ 381232 h 5726835"/>
              <a:gd name="connsiteX10" fmla="*/ 5094846 w 10913807"/>
              <a:gd name="connsiteY10" fmla="*/ 0 h 572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3807" h="5726835">
                <a:moveTo>
                  <a:pt x="5094846" y="0"/>
                </a:moveTo>
                <a:lnTo>
                  <a:pt x="7445958" y="7706"/>
                </a:lnTo>
                <a:cubicBezTo>
                  <a:pt x="7647441" y="14955"/>
                  <a:pt x="7624167" y="229453"/>
                  <a:pt x="7684866" y="381767"/>
                </a:cubicBezTo>
                <a:lnTo>
                  <a:pt x="7708551" y="426605"/>
                </a:lnTo>
                <a:lnTo>
                  <a:pt x="10913807" y="426605"/>
                </a:lnTo>
                <a:lnTo>
                  <a:pt x="10913807" y="5726835"/>
                </a:lnTo>
                <a:lnTo>
                  <a:pt x="0" y="5726835"/>
                </a:lnTo>
                <a:lnTo>
                  <a:pt x="0" y="426605"/>
                </a:lnTo>
                <a:lnTo>
                  <a:pt x="4815003" y="426605"/>
                </a:lnTo>
                <a:lnTo>
                  <a:pt x="4843197" y="381232"/>
                </a:lnTo>
                <a:cubicBezTo>
                  <a:pt x="4914758" y="226559"/>
                  <a:pt x="4882531" y="2900"/>
                  <a:pt x="5094846" y="0"/>
                </a:cubicBezTo>
                <a:close/>
              </a:path>
            </a:pathLst>
          </a:custGeom>
          <a:solidFill>
            <a:srgbClr val="F3F1A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pic>
        <p:nvPicPr>
          <p:cNvPr id="198" name="Graphic 197" descr="Close">
            <a:extLst>
              <a:ext uri="{FF2B5EF4-FFF2-40B4-BE49-F238E27FC236}">
                <a16:creationId xmlns:a16="http://schemas.microsoft.com/office/drawing/2014/main" id="{7B2462E4-8F5D-42CE-A374-B67635C574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4586" y="610736"/>
            <a:ext cx="282516" cy="282550"/>
          </a:xfrm>
          <a:prstGeom prst="rect">
            <a:avLst/>
          </a:prstGeom>
        </p:spPr>
      </p:pic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8D69E72-D141-4A41-98A3-68CCC9AF3B59}"/>
              </a:ext>
            </a:extLst>
          </p:cNvPr>
          <p:cNvGrpSpPr/>
          <p:nvPr/>
        </p:nvGrpSpPr>
        <p:grpSpPr>
          <a:xfrm>
            <a:off x="308404" y="991972"/>
            <a:ext cx="11575192" cy="5114064"/>
            <a:chOff x="639096" y="1013468"/>
            <a:chExt cx="10913807" cy="4821275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B260C82C-3B0E-4F32-B5EC-78378105BFC4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81199D02-084D-4698-9146-502F6DC96196}"/>
                </a:ext>
              </a:extLst>
            </p:cNvPr>
            <p:cNvSpPr/>
            <p:nvPr/>
          </p:nvSpPr>
          <p:spPr>
            <a:xfrm>
              <a:off x="1809750" y="1016000"/>
              <a:ext cx="9055100" cy="3072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9647A23D-DCAD-47D4-89ED-7350CA2B9AFB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9B9CD62-4B3C-4B38-BDEF-46A5CAC9C41E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206" name="Heart 205">
              <a:extLst>
                <a:ext uri="{FF2B5EF4-FFF2-40B4-BE49-F238E27FC236}">
                  <a16:creationId xmlns:a16="http://schemas.microsoft.com/office/drawing/2014/main" id="{A52F9976-9FEB-40D1-AB58-342A4D1616FE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F6D19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pic>
        <p:nvPicPr>
          <p:cNvPr id="3" name="Picture 2" descr="A cartoon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2D9412C3-9293-6E1E-6E92-8762708640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5" y="2865120"/>
            <a:ext cx="5122486" cy="384066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E0F5BCD-275D-E49B-576A-60D12E327E79}"/>
              </a:ext>
            </a:extLst>
          </p:cNvPr>
          <p:cNvSpPr/>
          <p:nvPr/>
        </p:nvSpPr>
        <p:spPr>
          <a:xfrm>
            <a:off x="1960880" y="1645920"/>
            <a:ext cx="8487938" cy="1381760"/>
          </a:xfrm>
          <a:prstGeom prst="wedgeRoundRectCallout">
            <a:avLst>
              <a:gd name="adj1" fmla="val -34298"/>
              <a:gd name="adj2" fmla="val 880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iới thiệu về đối tượng được nói ở chủ ngữ.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C4A984-6891-91F0-2B43-15B8D50951E6}"/>
              </a:ext>
            </a:extLst>
          </p:cNvPr>
          <p:cNvSpPr/>
          <p:nvPr/>
        </p:nvSpPr>
        <p:spPr>
          <a:xfrm>
            <a:off x="4815611" y="4143682"/>
            <a:ext cx="7000240" cy="1003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Hà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Nội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thủ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Nam.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536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DECEC0D-5699-4169-AC39-F6185B22328D}"/>
              </a:ext>
            </a:extLst>
          </p:cNvPr>
          <p:cNvGrpSpPr/>
          <p:nvPr/>
        </p:nvGrpSpPr>
        <p:grpSpPr>
          <a:xfrm>
            <a:off x="8336813" y="493521"/>
            <a:ext cx="737177" cy="469320"/>
            <a:chOff x="8356016" y="493521"/>
            <a:chExt cx="695056" cy="442451"/>
          </a:xfrm>
        </p:grpSpPr>
        <p:sp>
          <p:nvSpPr>
            <p:cNvPr id="112" name="Parallelogram 111">
              <a:extLst>
                <a:ext uri="{FF2B5EF4-FFF2-40B4-BE49-F238E27FC236}">
                  <a16:creationId xmlns:a16="http://schemas.microsoft.com/office/drawing/2014/main" id="{3CA02E21-BF7C-4193-9656-AFD74A1BA543}"/>
                </a:ext>
              </a:extLst>
            </p:cNvPr>
            <p:cNvSpPr/>
            <p:nvPr/>
          </p:nvSpPr>
          <p:spPr>
            <a:xfrm flipH="1">
              <a:off x="8356016" y="493521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F3F1A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114" name="Graphic 113" descr="Add">
              <a:extLst>
                <a:ext uri="{FF2B5EF4-FFF2-40B4-BE49-F238E27FC236}">
                  <a16:creationId xmlns:a16="http://schemas.microsoft.com/office/drawing/2014/main" id="{1885F42C-341F-4FD2-B380-AF6BD1D2B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86175" y="588555"/>
              <a:ext cx="244176" cy="244176"/>
            </a:xfrm>
            <a:prstGeom prst="rect">
              <a:avLst/>
            </a:prstGeom>
          </p:spPr>
        </p:pic>
      </p:grpSp>
      <p:sp>
        <p:nvSpPr>
          <p:cNvPr id="115" name="Parallelogram 114">
            <a:extLst>
              <a:ext uri="{FF2B5EF4-FFF2-40B4-BE49-F238E27FC236}">
                <a16:creationId xmlns:a16="http://schemas.microsoft.com/office/drawing/2014/main" id="{E3CCE704-2A26-4D07-8F21-36448DACAD30}"/>
              </a:ext>
            </a:extLst>
          </p:cNvPr>
          <p:cNvSpPr/>
          <p:nvPr/>
        </p:nvSpPr>
        <p:spPr>
          <a:xfrm>
            <a:off x="5947650" y="473661"/>
            <a:ext cx="737177" cy="469320"/>
          </a:xfrm>
          <a:prstGeom prst="parallelogram">
            <a:avLst>
              <a:gd name="adj" fmla="val 33612"/>
            </a:avLst>
          </a:prstGeom>
          <a:solidFill>
            <a:srgbClr val="99CAE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pic>
        <p:nvPicPr>
          <p:cNvPr id="122" name="Graphic 121" descr="Add">
            <a:extLst>
              <a:ext uri="{FF2B5EF4-FFF2-40B4-BE49-F238E27FC236}">
                <a16:creationId xmlns:a16="http://schemas.microsoft.com/office/drawing/2014/main" id="{9E172D17-52FA-427F-84D3-E07748650D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3184" y="568695"/>
            <a:ext cx="258973" cy="259004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F4FF50C-235D-43F3-AA72-CF529760D3C7}"/>
              </a:ext>
            </a:extLst>
          </p:cNvPr>
          <p:cNvGrpSpPr/>
          <p:nvPr/>
        </p:nvGrpSpPr>
        <p:grpSpPr>
          <a:xfrm>
            <a:off x="334597" y="439250"/>
            <a:ext cx="11689158" cy="6087834"/>
            <a:chOff x="639095" y="440278"/>
            <a:chExt cx="11021261" cy="5739295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4772A8D-16B1-4AEC-94BF-01AD128E74C6}"/>
                </a:ext>
              </a:extLst>
            </p:cNvPr>
            <p:cNvSpPr/>
            <p:nvPr/>
          </p:nvSpPr>
          <p:spPr>
            <a:xfrm>
              <a:off x="639096" y="457199"/>
              <a:ext cx="10913807" cy="5722374"/>
            </a:xfrm>
            <a:custGeom>
              <a:avLst/>
              <a:gdLst>
                <a:gd name="connsiteX0" fmla="*/ 289689 w 10913807"/>
                <a:gd name="connsiteY0" fmla="*/ 0 h 5722374"/>
                <a:gd name="connsiteX1" fmla="*/ 2640801 w 10913807"/>
                <a:gd name="connsiteY1" fmla="*/ 7706 h 5722374"/>
                <a:gd name="connsiteX2" fmla="*/ 2911764 w 10913807"/>
                <a:gd name="connsiteY2" fmla="*/ 442451 h 5722374"/>
                <a:gd name="connsiteX3" fmla="*/ 10913807 w 10913807"/>
                <a:gd name="connsiteY3" fmla="*/ 442451 h 5722374"/>
                <a:gd name="connsiteX4" fmla="*/ 10913807 w 10913807"/>
                <a:gd name="connsiteY4" fmla="*/ 5722374 h 5722374"/>
                <a:gd name="connsiteX5" fmla="*/ 0 w 10913807"/>
                <a:gd name="connsiteY5" fmla="*/ 5722374 h 5722374"/>
                <a:gd name="connsiteX6" fmla="*/ 0 w 10913807"/>
                <a:gd name="connsiteY6" fmla="*/ 442451 h 5722374"/>
                <a:gd name="connsiteX7" fmla="*/ 289689 w 10913807"/>
                <a:gd name="connsiteY7" fmla="*/ 0 h 572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3807" h="5722374">
                  <a:moveTo>
                    <a:pt x="289689" y="0"/>
                  </a:moveTo>
                  <a:lnTo>
                    <a:pt x="2640801" y="7706"/>
                  </a:lnTo>
                  <a:cubicBezTo>
                    <a:pt x="2871067" y="15991"/>
                    <a:pt x="2807773" y="294967"/>
                    <a:pt x="2911764" y="442451"/>
                  </a:cubicBezTo>
                  <a:lnTo>
                    <a:pt x="10913807" y="442451"/>
                  </a:lnTo>
                  <a:lnTo>
                    <a:pt x="10913807" y="5722374"/>
                  </a:lnTo>
                  <a:lnTo>
                    <a:pt x="0" y="5722374"/>
                  </a:lnTo>
                  <a:lnTo>
                    <a:pt x="0" y="442451"/>
                  </a:lnTo>
                  <a:cubicBezTo>
                    <a:pt x="123799" y="294967"/>
                    <a:pt x="47043" y="3314"/>
                    <a:pt x="289689" y="0"/>
                  </a:cubicBezTo>
                  <a:close/>
                </a:path>
              </a:pathLst>
            </a:custGeom>
            <a:solidFill>
              <a:srgbClr val="DABDDB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399BA34A-E3EC-4D82-B24D-FC9AB5E4FB7D}"/>
                </a:ext>
              </a:extLst>
            </p:cNvPr>
            <p:cNvGrpSpPr/>
            <p:nvPr/>
          </p:nvGrpSpPr>
          <p:grpSpPr>
            <a:xfrm>
              <a:off x="639096" y="1013468"/>
              <a:ext cx="10913807" cy="4821275"/>
              <a:chOff x="639096" y="1013468"/>
              <a:chExt cx="10913807" cy="4821275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022A3245-749B-474B-BF4A-06FE7784C400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617C1248-0363-46F2-BE56-48C522E5E515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ABCBD0F-66AD-4961-A8B2-3983B5F6C78F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C4CD2724-991C-498E-AE85-92C4E5C926AC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Heart 194">
                <a:extLst>
                  <a:ext uri="{FF2B5EF4-FFF2-40B4-BE49-F238E27FC236}">
                    <a16:creationId xmlns:a16="http://schemas.microsoft.com/office/drawing/2014/main" id="{34ABF727-FF5F-4327-B74D-983030236680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61A29D9-1FB7-4663-943D-8927FE483D88}"/>
                </a:ext>
              </a:extLst>
            </p:cNvPr>
            <p:cNvSpPr txBox="1"/>
            <p:nvPr/>
          </p:nvSpPr>
          <p:spPr>
            <a:xfrm>
              <a:off x="882182" y="440278"/>
              <a:ext cx="2305050" cy="49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4051454-EE8A-443D-A430-843AA1179C88}"/>
                </a:ext>
              </a:extLst>
            </p:cNvPr>
            <p:cNvSpPr txBox="1"/>
            <p:nvPr/>
          </p:nvSpPr>
          <p:spPr>
            <a:xfrm>
              <a:off x="1427828" y="945439"/>
              <a:ext cx="2774952" cy="37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www.zanasyra.com</a:t>
              </a: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0A30641-184E-4D2C-AC56-275B3895700B}"/>
                </a:ext>
              </a:extLst>
            </p:cNvPr>
            <p:cNvSpPr/>
            <p:nvPr/>
          </p:nvSpPr>
          <p:spPr>
            <a:xfrm>
              <a:off x="639096" y="457199"/>
              <a:ext cx="10913807" cy="5720141"/>
            </a:xfrm>
            <a:custGeom>
              <a:avLst/>
              <a:gdLst>
                <a:gd name="connsiteX0" fmla="*/ 2729252 w 10913807"/>
                <a:gd name="connsiteY0" fmla="*/ 0 h 5720141"/>
                <a:gd name="connsiteX1" fmla="*/ 5080364 w 10913807"/>
                <a:gd name="connsiteY1" fmla="*/ 7706 h 5720141"/>
                <a:gd name="connsiteX2" fmla="*/ 5319272 w 10913807"/>
                <a:gd name="connsiteY2" fmla="*/ 381767 h 5720141"/>
                <a:gd name="connsiteX3" fmla="*/ 5350148 w 10913807"/>
                <a:gd name="connsiteY3" fmla="*/ 440218 h 5720141"/>
                <a:gd name="connsiteX4" fmla="*/ 10913807 w 10913807"/>
                <a:gd name="connsiteY4" fmla="*/ 440218 h 5720141"/>
                <a:gd name="connsiteX5" fmla="*/ 10913807 w 10913807"/>
                <a:gd name="connsiteY5" fmla="*/ 5720141 h 5720141"/>
                <a:gd name="connsiteX6" fmla="*/ 0 w 10913807"/>
                <a:gd name="connsiteY6" fmla="*/ 5720141 h 5720141"/>
                <a:gd name="connsiteX7" fmla="*/ 0 w 10913807"/>
                <a:gd name="connsiteY7" fmla="*/ 440218 h 5720141"/>
                <a:gd name="connsiteX8" fmla="*/ 2440951 w 10913807"/>
                <a:gd name="connsiteY8" fmla="*/ 440218 h 5720141"/>
                <a:gd name="connsiteX9" fmla="*/ 2477602 w 10913807"/>
                <a:gd name="connsiteY9" fmla="*/ 381232 h 5720141"/>
                <a:gd name="connsiteX10" fmla="*/ 2729252 w 10913807"/>
                <a:gd name="connsiteY10" fmla="*/ 0 h 572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13807" h="5720141">
                  <a:moveTo>
                    <a:pt x="2729252" y="0"/>
                  </a:moveTo>
                  <a:lnTo>
                    <a:pt x="5080364" y="7706"/>
                  </a:lnTo>
                  <a:cubicBezTo>
                    <a:pt x="5281847" y="14955"/>
                    <a:pt x="5258573" y="229453"/>
                    <a:pt x="5319272" y="381767"/>
                  </a:cubicBezTo>
                  <a:lnTo>
                    <a:pt x="5350148" y="440218"/>
                  </a:lnTo>
                  <a:lnTo>
                    <a:pt x="10913807" y="440218"/>
                  </a:lnTo>
                  <a:lnTo>
                    <a:pt x="10913807" y="5720141"/>
                  </a:lnTo>
                  <a:lnTo>
                    <a:pt x="0" y="5720141"/>
                  </a:lnTo>
                  <a:lnTo>
                    <a:pt x="0" y="440218"/>
                  </a:lnTo>
                  <a:lnTo>
                    <a:pt x="2440951" y="440218"/>
                  </a:lnTo>
                  <a:lnTo>
                    <a:pt x="2477602" y="381232"/>
                  </a:lnTo>
                  <a:cubicBezTo>
                    <a:pt x="2549164" y="226560"/>
                    <a:pt x="2516937" y="2900"/>
                    <a:pt x="2729252" y="0"/>
                  </a:cubicBezTo>
                  <a:close/>
                </a:path>
              </a:pathLst>
            </a:custGeom>
            <a:solidFill>
              <a:srgbClr val="99CAE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2D015D8F-06C0-41BB-884C-02A50ADC2581}"/>
                </a:ext>
              </a:extLst>
            </p:cNvPr>
            <p:cNvGrpSpPr/>
            <p:nvPr/>
          </p:nvGrpSpPr>
          <p:grpSpPr>
            <a:xfrm>
              <a:off x="639095" y="1020971"/>
              <a:ext cx="10913807" cy="4821275"/>
              <a:chOff x="639096" y="1013468"/>
              <a:chExt cx="10913807" cy="4821275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EB3B3C22-9CD3-4152-B1E2-F0172FEBE653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513060E5-803A-40FA-8D35-4B9F49A46993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29360E42-5AE8-4421-9235-27AA52BA5C69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25BD25E-9646-468B-929C-F338D37A1825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Heart 189">
                <a:extLst>
                  <a:ext uri="{FF2B5EF4-FFF2-40B4-BE49-F238E27FC236}">
                    <a16:creationId xmlns:a16="http://schemas.microsoft.com/office/drawing/2014/main" id="{19892B64-300F-4ECB-A074-17AC98CA90A5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750232E-19BA-4187-861F-9F9A270A560C}"/>
                </a:ext>
              </a:extLst>
            </p:cNvPr>
            <p:cNvSpPr txBox="1"/>
            <p:nvPr/>
          </p:nvSpPr>
          <p:spPr>
            <a:xfrm>
              <a:off x="1427827" y="952942"/>
              <a:ext cx="2774952" cy="37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www.zanasyra.com</a:t>
              </a:r>
            </a:p>
          </p:txBody>
        </p:sp>
        <p:pic>
          <p:nvPicPr>
            <p:cNvPr id="183" name="Graphic 182" descr="Close">
              <a:extLst>
                <a:ext uri="{FF2B5EF4-FFF2-40B4-BE49-F238E27FC236}">
                  <a16:creationId xmlns:a16="http://schemas.microsoft.com/office/drawing/2014/main" id="{FEE910B4-227B-42C1-A9F3-92E0F3BF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16894" y="610736"/>
              <a:ext cx="266374" cy="266374"/>
            </a:xfrm>
            <a:prstGeom prst="rect">
              <a:avLst/>
            </a:prstGeom>
          </p:spPr>
        </p:pic>
        <p:graphicFrame>
          <p:nvGraphicFramePr>
            <p:cNvPr id="184" name="Chart 183">
              <a:extLst>
                <a:ext uri="{FF2B5EF4-FFF2-40B4-BE49-F238E27FC236}">
                  <a16:creationId xmlns:a16="http://schemas.microsoft.com/office/drawing/2014/main" id="{0ECE1107-2643-4D2F-BBE4-C3665FC732C8}"/>
                </a:ext>
              </a:extLst>
            </p:cNvPr>
            <p:cNvGraphicFramePr/>
            <p:nvPr/>
          </p:nvGraphicFramePr>
          <p:xfrm>
            <a:off x="1222375" y="1837411"/>
            <a:ext cx="4921250" cy="3753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7237DA25-C335-4269-AD03-C3AB3CF54595}"/>
                </a:ext>
              </a:extLst>
            </p:cNvPr>
            <p:cNvSpPr/>
            <p:nvPr/>
          </p:nvSpPr>
          <p:spPr>
            <a:xfrm>
              <a:off x="5650081" y="2804499"/>
              <a:ext cx="6010275" cy="102554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3F1A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6D19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8B1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B6B4D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CAE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D4E48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3F1A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DCC8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8B1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id-ID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8B1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CED0B899-9A8C-42B1-B1D7-DDB533CA8BAF}"/>
              </a:ext>
            </a:extLst>
          </p:cNvPr>
          <p:cNvSpPr/>
          <p:nvPr/>
        </p:nvSpPr>
        <p:spPr>
          <a:xfrm>
            <a:off x="337565" y="454257"/>
            <a:ext cx="11575192" cy="6074617"/>
          </a:xfrm>
          <a:custGeom>
            <a:avLst/>
            <a:gdLst>
              <a:gd name="connsiteX0" fmla="*/ 5094846 w 10913807"/>
              <a:gd name="connsiteY0" fmla="*/ 0 h 5726835"/>
              <a:gd name="connsiteX1" fmla="*/ 7445958 w 10913807"/>
              <a:gd name="connsiteY1" fmla="*/ 7706 h 5726835"/>
              <a:gd name="connsiteX2" fmla="*/ 7684866 w 10913807"/>
              <a:gd name="connsiteY2" fmla="*/ 381767 h 5726835"/>
              <a:gd name="connsiteX3" fmla="*/ 7708551 w 10913807"/>
              <a:gd name="connsiteY3" fmla="*/ 426605 h 5726835"/>
              <a:gd name="connsiteX4" fmla="*/ 10913807 w 10913807"/>
              <a:gd name="connsiteY4" fmla="*/ 426605 h 5726835"/>
              <a:gd name="connsiteX5" fmla="*/ 10913807 w 10913807"/>
              <a:gd name="connsiteY5" fmla="*/ 5726835 h 5726835"/>
              <a:gd name="connsiteX6" fmla="*/ 0 w 10913807"/>
              <a:gd name="connsiteY6" fmla="*/ 5726835 h 5726835"/>
              <a:gd name="connsiteX7" fmla="*/ 0 w 10913807"/>
              <a:gd name="connsiteY7" fmla="*/ 426605 h 5726835"/>
              <a:gd name="connsiteX8" fmla="*/ 4815003 w 10913807"/>
              <a:gd name="connsiteY8" fmla="*/ 426605 h 5726835"/>
              <a:gd name="connsiteX9" fmla="*/ 4843197 w 10913807"/>
              <a:gd name="connsiteY9" fmla="*/ 381232 h 5726835"/>
              <a:gd name="connsiteX10" fmla="*/ 5094846 w 10913807"/>
              <a:gd name="connsiteY10" fmla="*/ 0 h 572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3807" h="5726835">
                <a:moveTo>
                  <a:pt x="5094846" y="0"/>
                </a:moveTo>
                <a:lnTo>
                  <a:pt x="7445958" y="7706"/>
                </a:lnTo>
                <a:cubicBezTo>
                  <a:pt x="7647441" y="14955"/>
                  <a:pt x="7624167" y="229453"/>
                  <a:pt x="7684866" y="381767"/>
                </a:cubicBezTo>
                <a:lnTo>
                  <a:pt x="7708551" y="426605"/>
                </a:lnTo>
                <a:lnTo>
                  <a:pt x="10913807" y="426605"/>
                </a:lnTo>
                <a:lnTo>
                  <a:pt x="10913807" y="5726835"/>
                </a:lnTo>
                <a:lnTo>
                  <a:pt x="0" y="5726835"/>
                </a:lnTo>
                <a:lnTo>
                  <a:pt x="0" y="426605"/>
                </a:lnTo>
                <a:lnTo>
                  <a:pt x="4815003" y="426605"/>
                </a:lnTo>
                <a:lnTo>
                  <a:pt x="4843197" y="381232"/>
                </a:lnTo>
                <a:cubicBezTo>
                  <a:pt x="4914758" y="226559"/>
                  <a:pt x="4882531" y="2900"/>
                  <a:pt x="5094846" y="0"/>
                </a:cubicBezTo>
                <a:close/>
              </a:path>
            </a:pathLst>
          </a:custGeom>
          <a:solidFill>
            <a:srgbClr val="F3F1A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pic>
        <p:nvPicPr>
          <p:cNvPr id="198" name="Graphic 197" descr="Close">
            <a:extLst>
              <a:ext uri="{FF2B5EF4-FFF2-40B4-BE49-F238E27FC236}">
                <a16:creationId xmlns:a16="http://schemas.microsoft.com/office/drawing/2014/main" id="{7B2462E4-8F5D-42CE-A374-B67635C574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4586" y="610736"/>
            <a:ext cx="282516" cy="282550"/>
          </a:xfrm>
          <a:prstGeom prst="rect">
            <a:avLst/>
          </a:prstGeom>
        </p:spPr>
      </p:pic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8D69E72-D141-4A41-98A3-68CCC9AF3B59}"/>
              </a:ext>
            </a:extLst>
          </p:cNvPr>
          <p:cNvGrpSpPr/>
          <p:nvPr/>
        </p:nvGrpSpPr>
        <p:grpSpPr>
          <a:xfrm>
            <a:off x="308404" y="991972"/>
            <a:ext cx="11575192" cy="5114064"/>
            <a:chOff x="639096" y="1013468"/>
            <a:chExt cx="10913807" cy="4821275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B260C82C-3B0E-4F32-B5EC-78378105BFC4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81199D02-084D-4698-9146-502F6DC96196}"/>
                </a:ext>
              </a:extLst>
            </p:cNvPr>
            <p:cNvSpPr/>
            <p:nvPr/>
          </p:nvSpPr>
          <p:spPr>
            <a:xfrm>
              <a:off x="1809750" y="1016000"/>
              <a:ext cx="9055100" cy="3072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9647A23D-DCAD-47D4-89ED-7350CA2B9AFB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9B9CD62-4B3C-4B38-BDEF-46A5CAC9C41E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206" name="Heart 205">
              <a:extLst>
                <a:ext uri="{FF2B5EF4-FFF2-40B4-BE49-F238E27FC236}">
                  <a16:creationId xmlns:a16="http://schemas.microsoft.com/office/drawing/2014/main" id="{A52F9976-9FEB-40D1-AB58-342A4D1616FE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F6D19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pic>
        <p:nvPicPr>
          <p:cNvPr id="3" name="Picture 2" descr="A cartoon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2D9412C3-9293-6E1E-6E92-8762708640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5" y="2865120"/>
            <a:ext cx="5122486" cy="384066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E0F5BCD-275D-E49B-576A-60D12E327E79}"/>
              </a:ext>
            </a:extLst>
          </p:cNvPr>
          <p:cNvSpPr/>
          <p:nvPr/>
        </p:nvSpPr>
        <p:spPr>
          <a:xfrm>
            <a:off x="1960880" y="1645920"/>
            <a:ext cx="8487938" cy="1381760"/>
          </a:xfrm>
          <a:prstGeom prst="wedgeRoundRectCallout">
            <a:avLst>
              <a:gd name="adj1" fmla="val -34298"/>
              <a:gd name="adj2" fmla="val 880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êu đặc điểm của đối tượng được nói ở chủ ngữ.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C4A984-6891-91F0-2B43-15B8D50951E6}"/>
              </a:ext>
            </a:extLst>
          </p:cNvPr>
          <p:cNvSpPr/>
          <p:nvPr/>
        </p:nvSpPr>
        <p:spPr>
          <a:xfrm>
            <a:off x="4815611" y="4143682"/>
            <a:ext cx="7000240" cy="11886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72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DECEC0D-5699-4169-AC39-F6185B22328D}"/>
              </a:ext>
            </a:extLst>
          </p:cNvPr>
          <p:cNvGrpSpPr/>
          <p:nvPr/>
        </p:nvGrpSpPr>
        <p:grpSpPr>
          <a:xfrm>
            <a:off x="8336813" y="493521"/>
            <a:ext cx="737177" cy="469320"/>
            <a:chOff x="8356016" y="493521"/>
            <a:chExt cx="695056" cy="442451"/>
          </a:xfrm>
        </p:grpSpPr>
        <p:sp>
          <p:nvSpPr>
            <p:cNvPr id="112" name="Parallelogram 111">
              <a:extLst>
                <a:ext uri="{FF2B5EF4-FFF2-40B4-BE49-F238E27FC236}">
                  <a16:creationId xmlns:a16="http://schemas.microsoft.com/office/drawing/2014/main" id="{3CA02E21-BF7C-4193-9656-AFD74A1BA543}"/>
                </a:ext>
              </a:extLst>
            </p:cNvPr>
            <p:cNvSpPr/>
            <p:nvPr/>
          </p:nvSpPr>
          <p:spPr>
            <a:xfrm flipH="1">
              <a:off x="8356016" y="493521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F3F1A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114" name="Graphic 113" descr="Add">
              <a:extLst>
                <a:ext uri="{FF2B5EF4-FFF2-40B4-BE49-F238E27FC236}">
                  <a16:creationId xmlns:a16="http://schemas.microsoft.com/office/drawing/2014/main" id="{1885F42C-341F-4FD2-B380-AF6BD1D2B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86175" y="588555"/>
              <a:ext cx="244176" cy="244176"/>
            </a:xfrm>
            <a:prstGeom prst="rect">
              <a:avLst/>
            </a:prstGeom>
          </p:spPr>
        </p:pic>
      </p:grpSp>
      <p:sp>
        <p:nvSpPr>
          <p:cNvPr id="115" name="Parallelogram 114">
            <a:extLst>
              <a:ext uri="{FF2B5EF4-FFF2-40B4-BE49-F238E27FC236}">
                <a16:creationId xmlns:a16="http://schemas.microsoft.com/office/drawing/2014/main" id="{E3CCE704-2A26-4D07-8F21-36448DACAD30}"/>
              </a:ext>
            </a:extLst>
          </p:cNvPr>
          <p:cNvSpPr/>
          <p:nvPr/>
        </p:nvSpPr>
        <p:spPr>
          <a:xfrm>
            <a:off x="5947650" y="473661"/>
            <a:ext cx="737177" cy="469320"/>
          </a:xfrm>
          <a:prstGeom prst="parallelogram">
            <a:avLst>
              <a:gd name="adj" fmla="val 33612"/>
            </a:avLst>
          </a:prstGeom>
          <a:solidFill>
            <a:srgbClr val="99CAE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pic>
        <p:nvPicPr>
          <p:cNvPr id="122" name="Graphic 121" descr="Add">
            <a:extLst>
              <a:ext uri="{FF2B5EF4-FFF2-40B4-BE49-F238E27FC236}">
                <a16:creationId xmlns:a16="http://schemas.microsoft.com/office/drawing/2014/main" id="{9E172D17-52FA-427F-84D3-E07748650D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3184" y="568695"/>
            <a:ext cx="258973" cy="259004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F4FF50C-235D-43F3-AA72-CF529760D3C7}"/>
              </a:ext>
            </a:extLst>
          </p:cNvPr>
          <p:cNvGrpSpPr/>
          <p:nvPr/>
        </p:nvGrpSpPr>
        <p:grpSpPr>
          <a:xfrm>
            <a:off x="334597" y="439250"/>
            <a:ext cx="11689158" cy="6087834"/>
            <a:chOff x="639095" y="440278"/>
            <a:chExt cx="11021261" cy="5739295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4772A8D-16B1-4AEC-94BF-01AD128E74C6}"/>
                </a:ext>
              </a:extLst>
            </p:cNvPr>
            <p:cNvSpPr/>
            <p:nvPr/>
          </p:nvSpPr>
          <p:spPr>
            <a:xfrm>
              <a:off x="639096" y="457199"/>
              <a:ext cx="10913807" cy="5722374"/>
            </a:xfrm>
            <a:custGeom>
              <a:avLst/>
              <a:gdLst>
                <a:gd name="connsiteX0" fmla="*/ 289689 w 10913807"/>
                <a:gd name="connsiteY0" fmla="*/ 0 h 5722374"/>
                <a:gd name="connsiteX1" fmla="*/ 2640801 w 10913807"/>
                <a:gd name="connsiteY1" fmla="*/ 7706 h 5722374"/>
                <a:gd name="connsiteX2" fmla="*/ 2911764 w 10913807"/>
                <a:gd name="connsiteY2" fmla="*/ 442451 h 5722374"/>
                <a:gd name="connsiteX3" fmla="*/ 10913807 w 10913807"/>
                <a:gd name="connsiteY3" fmla="*/ 442451 h 5722374"/>
                <a:gd name="connsiteX4" fmla="*/ 10913807 w 10913807"/>
                <a:gd name="connsiteY4" fmla="*/ 5722374 h 5722374"/>
                <a:gd name="connsiteX5" fmla="*/ 0 w 10913807"/>
                <a:gd name="connsiteY5" fmla="*/ 5722374 h 5722374"/>
                <a:gd name="connsiteX6" fmla="*/ 0 w 10913807"/>
                <a:gd name="connsiteY6" fmla="*/ 442451 h 5722374"/>
                <a:gd name="connsiteX7" fmla="*/ 289689 w 10913807"/>
                <a:gd name="connsiteY7" fmla="*/ 0 h 572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3807" h="5722374">
                  <a:moveTo>
                    <a:pt x="289689" y="0"/>
                  </a:moveTo>
                  <a:lnTo>
                    <a:pt x="2640801" y="7706"/>
                  </a:lnTo>
                  <a:cubicBezTo>
                    <a:pt x="2871067" y="15991"/>
                    <a:pt x="2807773" y="294967"/>
                    <a:pt x="2911764" y="442451"/>
                  </a:cubicBezTo>
                  <a:lnTo>
                    <a:pt x="10913807" y="442451"/>
                  </a:lnTo>
                  <a:lnTo>
                    <a:pt x="10913807" y="5722374"/>
                  </a:lnTo>
                  <a:lnTo>
                    <a:pt x="0" y="5722374"/>
                  </a:lnTo>
                  <a:lnTo>
                    <a:pt x="0" y="442451"/>
                  </a:lnTo>
                  <a:cubicBezTo>
                    <a:pt x="123799" y="294967"/>
                    <a:pt x="47043" y="3314"/>
                    <a:pt x="289689" y="0"/>
                  </a:cubicBezTo>
                  <a:close/>
                </a:path>
              </a:pathLst>
            </a:custGeom>
            <a:solidFill>
              <a:srgbClr val="DABDDB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399BA34A-E3EC-4D82-B24D-FC9AB5E4FB7D}"/>
                </a:ext>
              </a:extLst>
            </p:cNvPr>
            <p:cNvGrpSpPr/>
            <p:nvPr/>
          </p:nvGrpSpPr>
          <p:grpSpPr>
            <a:xfrm>
              <a:off x="639096" y="1013468"/>
              <a:ext cx="10913807" cy="4821275"/>
              <a:chOff x="639096" y="1013468"/>
              <a:chExt cx="10913807" cy="4821275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022A3245-749B-474B-BF4A-06FE7784C400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617C1248-0363-46F2-BE56-48C522E5E515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ABCBD0F-66AD-4961-A8B2-3983B5F6C78F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C4CD2724-991C-498E-AE85-92C4E5C926AC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Heart 194">
                <a:extLst>
                  <a:ext uri="{FF2B5EF4-FFF2-40B4-BE49-F238E27FC236}">
                    <a16:creationId xmlns:a16="http://schemas.microsoft.com/office/drawing/2014/main" id="{34ABF727-FF5F-4327-B74D-983030236680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61A29D9-1FB7-4663-943D-8927FE483D88}"/>
                </a:ext>
              </a:extLst>
            </p:cNvPr>
            <p:cNvSpPr txBox="1"/>
            <p:nvPr/>
          </p:nvSpPr>
          <p:spPr>
            <a:xfrm>
              <a:off x="882182" y="440278"/>
              <a:ext cx="2305050" cy="49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4051454-EE8A-443D-A430-843AA1179C88}"/>
                </a:ext>
              </a:extLst>
            </p:cNvPr>
            <p:cNvSpPr txBox="1"/>
            <p:nvPr/>
          </p:nvSpPr>
          <p:spPr>
            <a:xfrm>
              <a:off x="1427828" y="945439"/>
              <a:ext cx="2774952" cy="37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www.zanasyra.com</a:t>
              </a: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0A30641-184E-4D2C-AC56-275B3895700B}"/>
                </a:ext>
              </a:extLst>
            </p:cNvPr>
            <p:cNvSpPr/>
            <p:nvPr/>
          </p:nvSpPr>
          <p:spPr>
            <a:xfrm>
              <a:off x="639096" y="457199"/>
              <a:ext cx="10913807" cy="5720141"/>
            </a:xfrm>
            <a:custGeom>
              <a:avLst/>
              <a:gdLst>
                <a:gd name="connsiteX0" fmla="*/ 2729252 w 10913807"/>
                <a:gd name="connsiteY0" fmla="*/ 0 h 5720141"/>
                <a:gd name="connsiteX1" fmla="*/ 5080364 w 10913807"/>
                <a:gd name="connsiteY1" fmla="*/ 7706 h 5720141"/>
                <a:gd name="connsiteX2" fmla="*/ 5319272 w 10913807"/>
                <a:gd name="connsiteY2" fmla="*/ 381767 h 5720141"/>
                <a:gd name="connsiteX3" fmla="*/ 5350148 w 10913807"/>
                <a:gd name="connsiteY3" fmla="*/ 440218 h 5720141"/>
                <a:gd name="connsiteX4" fmla="*/ 10913807 w 10913807"/>
                <a:gd name="connsiteY4" fmla="*/ 440218 h 5720141"/>
                <a:gd name="connsiteX5" fmla="*/ 10913807 w 10913807"/>
                <a:gd name="connsiteY5" fmla="*/ 5720141 h 5720141"/>
                <a:gd name="connsiteX6" fmla="*/ 0 w 10913807"/>
                <a:gd name="connsiteY6" fmla="*/ 5720141 h 5720141"/>
                <a:gd name="connsiteX7" fmla="*/ 0 w 10913807"/>
                <a:gd name="connsiteY7" fmla="*/ 440218 h 5720141"/>
                <a:gd name="connsiteX8" fmla="*/ 2440951 w 10913807"/>
                <a:gd name="connsiteY8" fmla="*/ 440218 h 5720141"/>
                <a:gd name="connsiteX9" fmla="*/ 2477602 w 10913807"/>
                <a:gd name="connsiteY9" fmla="*/ 381232 h 5720141"/>
                <a:gd name="connsiteX10" fmla="*/ 2729252 w 10913807"/>
                <a:gd name="connsiteY10" fmla="*/ 0 h 572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13807" h="5720141">
                  <a:moveTo>
                    <a:pt x="2729252" y="0"/>
                  </a:moveTo>
                  <a:lnTo>
                    <a:pt x="5080364" y="7706"/>
                  </a:lnTo>
                  <a:cubicBezTo>
                    <a:pt x="5281847" y="14955"/>
                    <a:pt x="5258573" y="229453"/>
                    <a:pt x="5319272" y="381767"/>
                  </a:cubicBezTo>
                  <a:lnTo>
                    <a:pt x="5350148" y="440218"/>
                  </a:lnTo>
                  <a:lnTo>
                    <a:pt x="10913807" y="440218"/>
                  </a:lnTo>
                  <a:lnTo>
                    <a:pt x="10913807" y="5720141"/>
                  </a:lnTo>
                  <a:lnTo>
                    <a:pt x="0" y="5720141"/>
                  </a:lnTo>
                  <a:lnTo>
                    <a:pt x="0" y="440218"/>
                  </a:lnTo>
                  <a:lnTo>
                    <a:pt x="2440951" y="440218"/>
                  </a:lnTo>
                  <a:lnTo>
                    <a:pt x="2477602" y="381232"/>
                  </a:lnTo>
                  <a:cubicBezTo>
                    <a:pt x="2549164" y="226560"/>
                    <a:pt x="2516937" y="2900"/>
                    <a:pt x="2729252" y="0"/>
                  </a:cubicBezTo>
                  <a:close/>
                </a:path>
              </a:pathLst>
            </a:custGeom>
            <a:solidFill>
              <a:srgbClr val="99CAE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2D015D8F-06C0-41BB-884C-02A50ADC2581}"/>
                </a:ext>
              </a:extLst>
            </p:cNvPr>
            <p:cNvGrpSpPr/>
            <p:nvPr/>
          </p:nvGrpSpPr>
          <p:grpSpPr>
            <a:xfrm>
              <a:off x="639095" y="1020971"/>
              <a:ext cx="10913807" cy="4821275"/>
              <a:chOff x="639096" y="1013468"/>
              <a:chExt cx="10913807" cy="4821275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EB3B3C22-9CD3-4152-B1E2-F0172FEBE653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513060E5-803A-40FA-8D35-4B9F49A46993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29360E42-5AE8-4421-9235-27AA52BA5C69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25BD25E-9646-468B-929C-F338D37A1825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Heart 189">
                <a:extLst>
                  <a:ext uri="{FF2B5EF4-FFF2-40B4-BE49-F238E27FC236}">
                    <a16:creationId xmlns:a16="http://schemas.microsoft.com/office/drawing/2014/main" id="{19892B64-300F-4ECB-A074-17AC98CA90A5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750232E-19BA-4187-861F-9F9A270A560C}"/>
                </a:ext>
              </a:extLst>
            </p:cNvPr>
            <p:cNvSpPr txBox="1"/>
            <p:nvPr/>
          </p:nvSpPr>
          <p:spPr>
            <a:xfrm>
              <a:off x="1427827" y="952942"/>
              <a:ext cx="2774952" cy="37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www.zanasyra.com</a:t>
              </a:r>
            </a:p>
          </p:txBody>
        </p:sp>
        <p:pic>
          <p:nvPicPr>
            <p:cNvPr id="183" name="Graphic 182" descr="Close">
              <a:extLst>
                <a:ext uri="{FF2B5EF4-FFF2-40B4-BE49-F238E27FC236}">
                  <a16:creationId xmlns:a16="http://schemas.microsoft.com/office/drawing/2014/main" id="{FEE910B4-227B-42C1-A9F3-92E0F3BF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16894" y="610736"/>
              <a:ext cx="266374" cy="266374"/>
            </a:xfrm>
            <a:prstGeom prst="rect">
              <a:avLst/>
            </a:prstGeom>
          </p:spPr>
        </p:pic>
        <p:graphicFrame>
          <p:nvGraphicFramePr>
            <p:cNvPr id="184" name="Chart 183">
              <a:extLst>
                <a:ext uri="{FF2B5EF4-FFF2-40B4-BE49-F238E27FC236}">
                  <a16:creationId xmlns:a16="http://schemas.microsoft.com/office/drawing/2014/main" id="{0ECE1107-2643-4D2F-BBE4-C3665FC732C8}"/>
                </a:ext>
              </a:extLst>
            </p:cNvPr>
            <p:cNvGraphicFramePr/>
            <p:nvPr/>
          </p:nvGraphicFramePr>
          <p:xfrm>
            <a:off x="1222375" y="1837411"/>
            <a:ext cx="4921250" cy="3753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7237DA25-C335-4269-AD03-C3AB3CF54595}"/>
                </a:ext>
              </a:extLst>
            </p:cNvPr>
            <p:cNvSpPr/>
            <p:nvPr/>
          </p:nvSpPr>
          <p:spPr>
            <a:xfrm>
              <a:off x="5650081" y="2804499"/>
              <a:ext cx="6010275" cy="102554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3F1A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6D19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8B1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B6B4D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CAE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D4E48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3F1A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DCC8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8B1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id-ID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8B1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CED0B899-9A8C-42B1-B1D7-DDB533CA8BAF}"/>
              </a:ext>
            </a:extLst>
          </p:cNvPr>
          <p:cNvSpPr/>
          <p:nvPr/>
        </p:nvSpPr>
        <p:spPr>
          <a:xfrm>
            <a:off x="337565" y="454257"/>
            <a:ext cx="11575192" cy="6074617"/>
          </a:xfrm>
          <a:custGeom>
            <a:avLst/>
            <a:gdLst>
              <a:gd name="connsiteX0" fmla="*/ 5094846 w 10913807"/>
              <a:gd name="connsiteY0" fmla="*/ 0 h 5726835"/>
              <a:gd name="connsiteX1" fmla="*/ 7445958 w 10913807"/>
              <a:gd name="connsiteY1" fmla="*/ 7706 h 5726835"/>
              <a:gd name="connsiteX2" fmla="*/ 7684866 w 10913807"/>
              <a:gd name="connsiteY2" fmla="*/ 381767 h 5726835"/>
              <a:gd name="connsiteX3" fmla="*/ 7708551 w 10913807"/>
              <a:gd name="connsiteY3" fmla="*/ 426605 h 5726835"/>
              <a:gd name="connsiteX4" fmla="*/ 10913807 w 10913807"/>
              <a:gd name="connsiteY4" fmla="*/ 426605 h 5726835"/>
              <a:gd name="connsiteX5" fmla="*/ 10913807 w 10913807"/>
              <a:gd name="connsiteY5" fmla="*/ 5726835 h 5726835"/>
              <a:gd name="connsiteX6" fmla="*/ 0 w 10913807"/>
              <a:gd name="connsiteY6" fmla="*/ 5726835 h 5726835"/>
              <a:gd name="connsiteX7" fmla="*/ 0 w 10913807"/>
              <a:gd name="connsiteY7" fmla="*/ 426605 h 5726835"/>
              <a:gd name="connsiteX8" fmla="*/ 4815003 w 10913807"/>
              <a:gd name="connsiteY8" fmla="*/ 426605 h 5726835"/>
              <a:gd name="connsiteX9" fmla="*/ 4843197 w 10913807"/>
              <a:gd name="connsiteY9" fmla="*/ 381232 h 5726835"/>
              <a:gd name="connsiteX10" fmla="*/ 5094846 w 10913807"/>
              <a:gd name="connsiteY10" fmla="*/ 0 h 572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3807" h="5726835">
                <a:moveTo>
                  <a:pt x="5094846" y="0"/>
                </a:moveTo>
                <a:lnTo>
                  <a:pt x="7445958" y="7706"/>
                </a:lnTo>
                <a:cubicBezTo>
                  <a:pt x="7647441" y="14955"/>
                  <a:pt x="7624167" y="229453"/>
                  <a:pt x="7684866" y="381767"/>
                </a:cubicBezTo>
                <a:lnTo>
                  <a:pt x="7708551" y="426605"/>
                </a:lnTo>
                <a:lnTo>
                  <a:pt x="10913807" y="426605"/>
                </a:lnTo>
                <a:lnTo>
                  <a:pt x="10913807" y="5726835"/>
                </a:lnTo>
                <a:lnTo>
                  <a:pt x="0" y="5726835"/>
                </a:lnTo>
                <a:lnTo>
                  <a:pt x="0" y="426605"/>
                </a:lnTo>
                <a:lnTo>
                  <a:pt x="4815003" y="426605"/>
                </a:lnTo>
                <a:lnTo>
                  <a:pt x="4843197" y="381232"/>
                </a:lnTo>
                <a:cubicBezTo>
                  <a:pt x="4914758" y="226559"/>
                  <a:pt x="4882531" y="2900"/>
                  <a:pt x="5094846" y="0"/>
                </a:cubicBezTo>
                <a:close/>
              </a:path>
            </a:pathLst>
          </a:custGeom>
          <a:solidFill>
            <a:srgbClr val="F3F1A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pic>
        <p:nvPicPr>
          <p:cNvPr id="198" name="Graphic 197" descr="Close">
            <a:extLst>
              <a:ext uri="{FF2B5EF4-FFF2-40B4-BE49-F238E27FC236}">
                <a16:creationId xmlns:a16="http://schemas.microsoft.com/office/drawing/2014/main" id="{7B2462E4-8F5D-42CE-A374-B67635C574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4586" y="610736"/>
            <a:ext cx="282516" cy="282550"/>
          </a:xfrm>
          <a:prstGeom prst="rect">
            <a:avLst/>
          </a:prstGeom>
        </p:spPr>
      </p:pic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8D69E72-D141-4A41-98A3-68CCC9AF3B59}"/>
              </a:ext>
            </a:extLst>
          </p:cNvPr>
          <p:cNvGrpSpPr/>
          <p:nvPr/>
        </p:nvGrpSpPr>
        <p:grpSpPr>
          <a:xfrm>
            <a:off x="308404" y="991972"/>
            <a:ext cx="11575192" cy="5114064"/>
            <a:chOff x="639096" y="1013468"/>
            <a:chExt cx="10913807" cy="4821275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B260C82C-3B0E-4F32-B5EC-78378105BFC4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81199D02-084D-4698-9146-502F6DC96196}"/>
                </a:ext>
              </a:extLst>
            </p:cNvPr>
            <p:cNvSpPr/>
            <p:nvPr/>
          </p:nvSpPr>
          <p:spPr>
            <a:xfrm>
              <a:off x="1809750" y="1016000"/>
              <a:ext cx="9055100" cy="3072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9647A23D-DCAD-47D4-89ED-7350CA2B9AFB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9B9CD62-4B3C-4B38-BDEF-46A5CAC9C41E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206" name="Heart 205">
              <a:extLst>
                <a:ext uri="{FF2B5EF4-FFF2-40B4-BE49-F238E27FC236}">
                  <a16:creationId xmlns:a16="http://schemas.microsoft.com/office/drawing/2014/main" id="{A52F9976-9FEB-40D1-AB58-342A4D1616FE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F6D19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pic>
        <p:nvPicPr>
          <p:cNvPr id="3" name="Picture 2" descr="A cartoon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2D9412C3-9293-6E1E-6E92-8762708640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5" y="2865120"/>
            <a:ext cx="5122486" cy="384066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E0F5BCD-275D-E49B-576A-60D12E327E79}"/>
              </a:ext>
            </a:extLst>
          </p:cNvPr>
          <p:cNvSpPr/>
          <p:nvPr/>
        </p:nvSpPr>
        <p:spPr>
          <a:xfrm>
            <a:off x="1960880" y="1387011"/>
            <a:ext cx="8878356" cy="1640669"/>
          </a:xfrm>
          <a:prstGeom prst="wedgeRoundRectCallout">
            <a:avLst>
              <a:gd name="adj1" fmla="val -34298"/>
              <a:gd name="adj2" fmla="val 880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hoạt động, trạng thái của đối tượng được nói ở chủ ngữ.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C4A984-6891-91F0-2B43-15B8D50951E6}"/>
              </a:ext>
            </a:extLst>
          </p:cNvPr>
          <p:cNvSpPr/>
          <p:nvPr/>
        </p:nvSpPr>
        <p:spPr>
          <a:xfrm>
            <a:off x="4815611" y="4143682"/>
            <a:ext cx="7000240" cy="11886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25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22E6D-16F4-C02A-54C7-9E7B86046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2908250" y="447204"/>
            <a:ext cx="6675609" cy="1125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93E3AC-55BB-D49B-030A-A182CDBF5D05}"/>
              </a:ext>
            </a:extLst>
          </p:cNvPr>
          <p:cNvSpPr txBox="1"/>
          <p:nvPr/>
        </p:nvSpPr>
        <p:spPr>
          <a:xfrm>
            <a:off x="912642" y="1567524"/>
            <a:ext cx="10377792" cy="1886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Nhận diện được thành phần vị ngữ của câu.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Hiểu được vị ngữ cho biết điều gì được nêu ở chủ ngữ, dựa vào ngữ cảnh, tìm được vị ngữ phù hợp với chủ ngữ.</a:t>
            </a:r>
          </a:p>
        </p:txBody>
      </p:sp>
    </p:spTree>
    <p:extLst>
      <p:ext uri="{BB962C8B-B14F-4D97-AF65-F5344CB8AC3E}">
        <p14:creationId xmlns:p14="http://schemas.microsoft.com/office/powerpoint/2010/main" val="3162398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5"/>
            <a:ext cx="11439250" cy="883577"/>
            <a:chOff x="1869832" y="3985925"/>
            <a:chExt cx="9304774" cy="15739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137062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Xác định vị ngữ của mỗi câu dưới đây: 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4E04E75-045F-FDEF-41FB-9B95B3C901ED}"/>
              </a:ext>
            </a:extLst>
          </p:cNvPr>
          <p:cNvSpPr txBox="1"/>
          <p:nvPr/>
        </p:nvSpPr>
        <p:spPr>
          <a:xfrm>
            <a:off x="863028" y="1664414"/>
            <a:ext cx="93803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rtl="0" latinLnBrk="0">
              <a:buAutoNum type="alphaLcPeriod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 Thê Húc đỏ thắm dưới ánh bình minh.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Cà Mau là một tỉnh ở cực Nam của Tổ quốc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Chú bộ đội biên phòng đi tuần tra biên giới. 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 latinLnBrk="0"/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Tôi yêu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ội tuyển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óng đá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uốc gia Việt Nam.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3E9849-BEF8-90A1-0E2C-8B7B47ACCFD9}"/>
              </a:ext>
            </a:extLst>
          </p:cNvPr>
          <p:cNvCxnSpPr>
            <a:cxnSpLocks/>
          </p:cNvCxnSpPr>
          <p:nvPr/>
        </p:nvCxnSpPr>
        <p:spPr>
          <a:xfrm>
            <a:off x="3729518" y="2208944"/>
            <a:ext cx="51473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9D9103-6926-262E-0DE1-C5E93BB0F7F4}"/>
              </a:ext>
            </a:extLst>
          </p:cNvPr>
          <p:cNvSpPr txBox="1"/>
          <p:nvPr/>
        </p:nvSpPr>
        <p:spPr>
          <a:xfrm>
            <a:off x="5640512" y="2157574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EA6053-B2A2-FCBC-12EA-88A55D4DDF7F}"/>
              </a:ext>
            </a:extLst>
          </p:cNvPr>
          <p:cNvCxnSpPr>
            <a:cxnSpLocks/>
          </p:cNvCxnSpPr>
          <p:nvPr/>
        </p:nvCxnSpPr>
        <p:spPr>
          <a:xfrm>
            <a:off x="2753473" y="3164441"/>
            <a:ext cx="6000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8595F0-9A9D-2461-1D41-94E89BA5AA3E}"/>
              </a:ext>
            </a:extLst>
          </p:cNvPr>
          <p:cNvSpPr txBox="1"/>
          <p:nvPr/>
        </p:nvSpPr>
        <p:spPr>
          <a:xfrm>
            <a:off x="5435029" y="3082248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10D6E-8B53-A438-9E81-9DD3FA9A66BE}"/>
              </a:ext>
            </a:extLst>
          </p:cNvPr>
          <p:cNvCxnSpPr>
            <a:cxnSpLocks/>
          </p:cNvCxnSpPr>
          <p:nvPr/>
        </p:nvCxnSpPr>
        <p:spPr>
          <a:xfrm>
            <a:off x="5373383" y="4119937"/>
            <a:ext cx="32877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DAEE8A-5791-6E01-4CC0-386FB0697276}"/>
              </a:ext>
            </a:extLst>
          </p:cNvPr>
          <p:cNvSpPr txBox="1"/>
          <p:nvPr/>
        </p:nvSpPr>
        <p:spPr>
          <a:xfrm>
            <a:off x="6791218" y="4078840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C8FB3B-5229-ADBB-FEEC-A965903F62A5}"/>
              </a:ext>
            </a:extLst>
          </p:cNvPr>
          <p:cNvCxnSpPr>
            <a:cxnSpLocks/>
          </p:cNvCxnSpPr>
          <p:nvPr/>
        </p:nvCxnSpPr>
        <p:spPr>
          <a:xfrm>
            <a:off x="2034282" y="5106256"/>
            <a:ext cx="70583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9367C4-4AFE-89CD-4A21-CA9F7353C077}"/>
              </a:ext>
            </a:extLst>
          </p:cNvPr>
          <p:cNvSpPr txBox="1"/>
          <p:nvPr/>
        </p:nvSpPr>
        <p:spPr>
          <a:xfrm>
            <a:off x="5239821" y="5106256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97275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5"/>
            <a:ext cx="11439250" cy="2065105"/>
            <a:chOff x="1869832" y="3985925"/>
            <a:chExt cx="9304774" cy="23574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235747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Vị ngữ của mỗi câu tìm được ở bài tập 1 cho biết điều gì về đối tượng nêu ở chủ ngữ?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3CA17E9-8434-8446-8592-A3372783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18" y="2118671"/>
            <a:ext cx="10216989" cy="23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3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id="{19252EE8-3524-C699-4FB3-A80EB46F321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92100" y="2754630"/>
            <a:ext cx="3938270" cy="4103370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5F678A11-0727-EE58-7F8A-9E751F20548D}"/>
              </a:ext>
            </a:extLst>
          </p:cNvPr>
          <p:cNvSpPr txBox="1"/>
          <p:nvPr/>
        </p:nvSpPr>
        <p:spPr>
          <a:xfrm>
            <a:off x="2599362" y="1160019"/>
            <a:ext cx="8625584" cy="2677656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ế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u từ đứng ngay sau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ngữ là tính từ thì vị ngữ cho biết đặc điểm của đối tượng nêu ở chủ ngữ.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Nếu từ đứng ngày sau chủ ngữ là động từ thì vị ngữ cho biết hoạt động, trạng thái của đối tượng.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Nếu có từ "là" đứng ngay sau chủ ngữ thì bộ phận vị ngữ làm nhiệm vụ giới thiệu về đối tượng…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99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9306E17-7B96-0FF6-6772-F2EB6FC03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23749"/>
              </p:ext>
            </p:extLst>
          </p:nvPr>
        </p:nvGraphicFramePr>
        <p:xfrm>
          <a:off x="801384" y="719665"/>
          <a:ext cx="10654302" cy="5348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128">
                  <a:extLst>
                    <a:ext uri="{9D8B030D-6E8A-4147-A177-3AD203B41FA5}">
                      <a16:colId xmlns:a16="http://schemas.microsoft.com/office/drawing/2014/main" val="1816475803"/>
                    </a:ext>
                  </a:extLst>
                </a:gridCol>
                <a:gridCol w="5815174">
                  <a:extLst>
                    <a:ext uri="{9D8B030D-6E8A-4147-A177-3AD203B41FA5}">
                      <a16:colId xmlns:a16="http://schemas.microsoft.com/office/drawing/2014/main" val="2282720947"/>
                    </a:ext>
                  </a:extLst>
                </a:gridCol>
              </a:tblGrid>
              <a:tr h="99033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năng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ngữ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48512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marL="0" indent="0" algn="just" rtl="0" latinLnBrk="0">
                        <a:buNone/>
                      </a:pP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a. </a:t>
                      </a:r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 Thê Húc đỏ thắm dưới ánh bình minh.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36029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algn="just" rtl="0" latinLnBrk="0"/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b. Cà Mau là một tỉnh ở cực Nam của Tổ quốc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algn="just" rtl="0" latinLnBrk="0"/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28115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algn="just" rtl="0" latinLnBrk="0"/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c. Chú bộ đội biên phòng đi tuần tra biên giới. 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rtl="0" latinLnBrk="0"/>
                      <a:endParaRPr lang="vi-VN" sz="24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36258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d. Tôi yêu 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ội tuyển 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óng đá 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</a:t>
                      </a:r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uốc gia Việt Nam.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9097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CF63271-4530-55B9-BAAB-5F010CAFDD86}"/>
              </a:ext>
            </a:extLst>
          </p:cNvPr>
          <p:cNvSpPr txBox="1"/>
          <p:nvPr/>
        </p:nvSpPr>
        <p:spPr>
          <a:xfrm>
            <a:off x="5917914" y="1756880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0D9947-68DB-B4E9-11C9-5076B7B45847}"/>
              </a:ext>
            </a:extLst>
          </p:cNvPr>
          <p:cNvSpPr txBox="1"/>
          <p:nvPr/>
        </p:nvSpPr>
        <p:spPr>
          <a:xfrm>
            <a:off x="5876817" y="2866489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56E8F-0B6D-886E-7AB5-9999987202C8}"/>
              </a:ext>
            </a:extLst>
          </p:cNvPr>
          <p:cNvSpPr txBox="1"/>
          <p:nvPr/>
        </p:nvSpPr>
        <p:spPr>
          <a:xfrm>
            <a:off x="5774075" y="4089114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5A2EB-30FD-8A37-1535-009958A0B6D7}"/>
              </a:ext>
            </a:extLst>
          </p:cNvPr>
          <p:cNvSpPr txBox="1"/>
          <p:nvPr/>
        </p:nvSpPr>
        <p:spPr>
          <a:xfrm>
            <a:off x="5784349" y="5167900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657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6"/>
            <a:ext cx="11439250" cy="976044"/>
            <a:chOff x="1869832" y="3985925"/>
            <a:chExt cx="9304774" cy="15739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12297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 vị ngữ thích hợp thay cho bông hoa trong đoạn văn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925BF1-4E06-994D-33DE-3AB98B8DB647}"/>
              </a:ext>
            </a:extLst>
          </p:cNvPr>
          <p:cNvSpPr txBox="1"/>
          <p:nvPr/>
        </p:nvSpPr>
        <p:spPr>
          <a:xfrm>
            <a:off x="554804" y="2671281"/>
            <a:ext cx="11322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mùa lũ về, dòng sông chảy xiết. Nước sông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 ngầu phù sa.</a:t>
            </a:r>
            <a:r>
              <a:rPr lang="vi-VN" sz="3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sông như được trải rộng thêm. Tiếng sóng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ì oạp đêm ngày.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Chỗ khúc quanh của dòng chảy, những con sóng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chồm lên vỗ bờ</a:t>
            </a:r>
            <a:r>
              <a:rPr lang="vi-VN" sz="3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 mùa lũ, sông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chảy lững lờ</a:t>
            </a:r>
            <a:r>
              <a:rPr lang="vi-VN" sz="3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 lẽ sông lưu luyến với bờ bãi, xóm làng, những nơi nó đi qua. Lớp phù sa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món quà sông trao cho đồng ruộng.</a:t>
            </a:r>
            <a:endParaRPr lang="en-US" sz="3000" b="1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Phan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Lộc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BD90F-41DF-47FF-8A80-5AA1B3299D36}"/>
              </a:ext>
            </a:extLst>
          </p:cNvPr>
          <p:cNvSpPr txBox="1"/>
          <p:nvPr/>
        </p:nvSpPr>
        <p:spPr>
          <a:xfrm>
            <a:off x="678095" y="1335641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(đỏ ngầu phù sa, ì oạp đêm ngày, là món quà sông trao cho đồng ruộng,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chồm lên vỗ bờ, chảy lững lờ)</a:t>
            </a:r>
            <a:endParaRPr lang="en-US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959F6-553C-A308-37EA-A95A6BEF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872" y="2468231"/>
            <a:ext cx="2826218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7FB051-976B-C32E-575A-BF962485C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82" y="3184989"/>
            <a:ext cx="2672105" cy="542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8D9C0E-8A1D-CDB9-5503-EC0F99708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249" y="3688421"/>
            <a:ext cx="2733749" cy="472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5C5FA3-A7B6-64DC-FF8D-DA013731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31" y="4140484"/>
            <a:ext cx="2281686" cy="472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95C06E-EA7F-5A6E-5C71-BA633AB66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688" y="4515421"/>
            <a:ext cx="672526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69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6"/>
            <a:ext cx="11439250" cy="1520573"/>
            <a:chOff x="1869832" y="3985925"/>
            <a:chExt cx="9304774" cy="19356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193561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– 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định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DEE0E5-0B93-B388-58A7-E4C39B85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831" y="1993187"/>
            <a:ext cx="5667410" cy="37736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34C16B-1745-82F8-8D9E-9AC28F0C4DDD}"/>
              </a:ext>
            </a:extLst>
          </p:cNvPr>
          <p:cNvSpPr txBox="1"/>
          <p:nvPr/>
        </p:nvSpPr>
        <p:spPr>
          <a:xfrm>
            <a:off x="513708" y="2178121"/>
            <a:ext cx="5619964" cy="289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>
              <a:lnSpc>
                <a:spcPct val="200000"/>
              </a:lnSpc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Mọi người đang hăng hái làm việc. Ai nấy đều bận rộn với công việc riêng của mình. 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B2326D-3ED5-4C1D-B5D5-84FE544BA4BB}"/>
              </a:ext>
            </a:extLst>
          </p:cNvPr>
          <p:cNvCxnSpPr>
            <a:cxnSpLocks/>
          </p:cNvCxnSpPr>
          <p:nvPr/>
        </p:nvCxnSpPr>
        <p:spPr>
          <a:xfrm>
            <a:off x="3688421" y="3010328"/>
            <a:ext cx="24760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6A5E52-DCDC-B056-226A-367F1180441E}"/>
              </a:ext>
            </a:extLst>
          </p:cNvPr>
          <p:cNvSpPr txBox="1"/>
          <p:nvPr/>
        </p:nvSpPr>
        <p:spPr>
          <a:xfrm>
            <a:off x="4633644" y="2969232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F057D0-7549-D509-532C-E368ACEAAB51}"/>
              </a:ext>
            </a:extLst>
          </p:cNvPr>
          <p:cNvCxnSpPr>
            <a:cxnSpLocks/>
          </p:cNvCxnSpPr>
          <p:nvPr/>
        </p:nvCxnSpPr>
        <p:spPr>
          <a:xfrm>
            <a:off x="616448" y="4017196"/>
            <a:ext cx="15822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939318-65D6-0BE3-C4F3-4410E85B0B68}"/>
              </a:ext>
            </a:extLst>
          </p:cNvPr>
          <p:cNvCxnSpPr>
            <a:cxnSpLocks/>
          </p:cNvCxnSpPr>
          <p:nvPr/>
        </p:nvCxnSpPr>
        <p:spPr>
          <a:xfrm>
            <a:off x="3852807" y="4058292"/>
            <a:ext cx="22192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F65551F-6FB3-107B-2D58-018691A4F3B4}"/>
              </a:ext>
            </a:extLst>
          </p:cNvPr>
          <p:cNvSpPr txBox="1"/>
          <p:nvPr/>
        </p:nvSpPr>
        <p:spPr>
          <a:xfrm>
            <a:off x="4798030" y="4017196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FDC8EE-4F0F-6B3D-A61C-0C8ACA52DF80}"/>
              </a:ext>
            </a:extLst>
          </p:cNvPr>
          <p:cNvCxnSpPr>
            <a:cxnSpLocks/>
          </p:cNvCxnSpPr>
          <p:nvPr/>
        </p:nvCxnSpPr>
        <p:spPr>
          <a:xfrm>
            <a:off x="698641" y="5003514"/>
            <a:ext cx="49110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2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3705" y="45298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901342" y="5714365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10124614" cy="6156642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pic>
        <p:nvPicPr>
          <p:cNvPr id="175" name="图片 1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7947" y="1286791"/>
            <a:ext cx="4550567" cy="4616804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861" y="6232"/>
              <a:ext cx="2573" cy="2573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DADBFD-BDA4-C17B-57BA-BEF43082BC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50815" y="1075735"/>
            <a:ext cx="4828450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9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507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Arial</vt:lpstr>
      <vt:lpstr>Calibri</vt:lpstr>
      <vt:lpstr>Cambria</vt:lpstr>
      <vt:lpstr>Times New Roman</vt:lpstr>
      <vt:lpstr>方正卡通简体</vt:lpstr>
      <vt:lpstr>Office 主题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2023-12-07T13:08:37Z</dcterms:created>
  <dcterms:modified xsi:type="dcterms:W3CDTF">2024-02-22T11:40:04Z</dcterms:modified>
</cp:coreProperties>
</file>