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66" r:id="rId3"/>
    <p:sldId id="279" r:id="rId4"/>
    <p:sldId id="267" r:id="rId5"/>
    <p:sldId id="269" r:id="rId6"/>
    <p:sldId id="271" r:id="rId7"/>
    <p:sldId id="280" r:id="rId8"/>
    <p:sldId id="272" r:id="rId9"/>
    <p:sldId id="273"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53"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22/02/2024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9" r:id="rId27"/>
    <p:sldLayoutId id="2147483690" r:id="rId28"/>
    <p:sldLayoutId id="2147483692" r:id="rId29"/>
    <p:sldLayoutId id="2147483693" r:id="rId30"/>
    <p:sldLayoutId id="2147483694" r:id="rId31"/>
    <p:sldLayoutId id="2147483695" r:id="rId32"/>
    <p:sldLayoutId id="2147483696" r:id="rId33"/>
    <p:sldLayoutId id="2147483697" r:id="rId3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1.xml"/><Relationship Id="rId5" Type="http://schemas.microsoft.com/office/2007/relationships/hdphoto" Target="../media/hdphoto2.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36476" y="3135263"/>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36476" y="3135263"/>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5834446" y="3267579"/>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455</Words>
  <Application>Microsoft Office PowerPoint</Application>
  <PresentationFormat>Widescreen</PresentationFormat>
  <Paragraphs>50</Paragraphs>
  <Slides>10</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vt:i4>
      </vt:variant>
    </vt:vector>
  </HeadingPairs>
  <TitlesOfParts>
    <vt:vector size="25" baseType="lpstr">
      <vt:lpstr>#9Slide03 AmpleSoft Bold</vt:lpstr>
      <vt:lpstr>#9Slide03 SVNLifehack Sans</vt:lpstr>
      <vt:lpstr>#9Slide05 Aphrodite Pro</vt:lpstr>
      <vt:lpstr>#9Slide07 HoneyCream</vt:lpstr>
      <vt:lpstr>Arial</vt:lpstr>
      <vt:lpstr>Calibri</vt:lpstr>
      <vt:lpstr>Cambria</vt:lpstr>
      <vt:lpstr>Lato</vt:lpstr>
      <vt:lpstr>Lilita One</vt:lpstr>
      <vt:lpstr>Quicksand</vt:lpstr>
      <vt:lpstr>SVN-Gretoon</vt:lpstr>
      <vt:lpstr>SVN-Newton</vt:lpstr>
      <vt:lpstr>Times New Roman</vt:lpstr>
      <vt:lpstr>UTM Avo</vt: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20</cp:revision>
  <dcterms:created xsi:type="dcterms:W3CDTF">2023-12-16T09:30:58Z</dcterms:created>
  <dcterms:modified xsi:type="dcterms:W3CDTF">2024-02-22T10:56:44Z</dcterms:modified>
</cp:coreProperties>
</file>