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1817239617" r:id="rId3"/>
    <p:sldId id="262" r:id="rId4"/>
    <p:sldId id="265" r:id="rId5"/>
    <p:sldId id="266" r:id="rId6"/>
    <p:sldId id="1817239620" r:id="rId7"/>
    <p:sldId id="270" r:id="rId8"/>
    <p:sldId id="263" r:id="rId9"/>
    <p:sldId id="1817239630" r:id="rId10"/>
    <p:sldId id="1817239618" r:id="rId11"/>
    <p:sldId id="26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8"/>
    <a:srgbClr val="C9F3F1"/>
    <a:srgbClr val="FCFDFD"/>
    <a:srgbClr val="D5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8" y="336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411FB-BC3D-43DA-963E-795BD19AC7E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C33A8-11B7-499A-962A-3E805980ED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4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" y="4296103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40" y="1153886"/>
            <a:ext cx="539796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2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:a16="http://schemas.microsoft.com/office/drawing/2014/main" id="{D24545B2-1F3E-C54D-3713-3519642A35CC}"/>
              </a:ext>
            </a:extLst>
          </p:cNvPr>
          <p:cNvGrpSpPr/>
          <p:nvPr userDrawn="1"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3" name="图片 2" descr="2">
              <a:extLst>
                <a:ext uri="{FF2B5EF4-FFF2-40B4-BE49-F238E27FC236}">
                  <a16:creationId xmlns:a16="http://schemas.microsoft.com/office/drawing/2014/main" id="{B5703497-A667-65BF-827F-CF9A0BF3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4" name="图片 3" descr="32 (11)">
              <a:extLst>
                <a:ext uri="{FF2B5EF4-FFF2-40B4-BE49-F238E27FC236}">
                  <a16:creationId xmlns:a16="http://schemas.microsoft.com/office/drawing/2014/main" id="{D2516F81-34DA-385D-14F4-E7873CC9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5" name="图片 10" descr="1 (12)">
              <a:extLst>
                <a:ext uri="{FF2B5EF4-FFF2-40B4-BE49-F238E27FC236}">
                  <a16:creationId xmlns:a16="http://schemas.microsoft.com/office/drawing/2014/main" id="{7751074C-08BC-0BF4-66AE-41A12BE4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1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EA542F-8E08-5FCA-04BC-2583B1CB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36" y="4552384"/>
            <a:ext cx="3982003" cy="3124449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4311067" y="-114300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51" y="1259448"/>
            <a:ext cx="2608163" cy="78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0" y="2123527"/>
            <a:ext cx="11504149" cy="2938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4" y="10110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id="{7F8BC98C-954B-6A26-BA40-10964267BE4D}"/>
              </a:ext>
            </a:extLst>
          </p:cNvPr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4" name="图片 1" descr="2">
              <a:extLst>
                <a:ext uri="{FF2B5EF4-FFF2-40B4-BE49-F238E27FC236}">
                  <a16:creationId xmlns:a16="http://schemas.microsoft.com/office/drawing/2014/main" id="{A897F0EA-5027-C630-FAF2-5065FADF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5" name="图片 25" descr="32 (11)">
              <a:extLst>
                <a:ext uri="{FF2B5EF4-FFF2-40B4-BE49-F238E27FC236}">
                  <a16:creationId xmlns:a16="http://schemas.microsoft.com/office/drawing/2014/main" id="{E294B65B-B7AB-E807-C036-4A238C5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6" name="图片 10" descr="1 (12)">
              <a:extLst>
                <a:ext uri="{FF2B5EF4-FFF2-40B4-BE49-F238E27FC236}">
                  <a16:creationId xmlns:a16="http://schemas.microsoft.com/office/drawing/2014/main" id="{A2127D62-9277-62DD-939C-DEDDA62E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56452-7AA3-0D73-7CF0-29DCA78A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2121324"/>
            <a:ext cx="4457700" cy="4476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4C715-D271-3D42-53DA-CFFF9E273B5E}"/>
              </a:ext>
            </a:extLst>
          </p:cNvPr>
          <p:cNvSpPr txBox="1"/>
          <p:nvPr/>
        </p:nvSpPr>
        <p:spPr>
          <a:xfrm>
            <a:off x="4043680" y="849630"/>
            <a:ext cx="7152640" cy="3166824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98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BF12FC-00C5-79B1-FEA1-332E8D66A312}"/>
              </a:ext>
            </a:extLst>
          </p:cNvPr>
          <p:cNvSpPr txBox="1"/>
          <p:nvPr/>
        </p:nvSpPr>
        <p:spPr>
          <a:xfrm>
            <a:off x="144379" y="452459"/>
            <a:ext cx="8133347" cy="38478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nấm lạ không nên lại gần, sờ bằng tay hoặc ăn thử để tránh 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</a:t>
            </a:r>
            <a:r>
              <a:rPr lang="en-US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hoặc ngộ độc.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D5A4F-1829-C855-4D6E-A134A3C9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562" y="2042194"/>
            <a:ext cx="4457700" cy="44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765837" y="458754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37" y="2228061"/>
            <a:ext cx="9534525" cy="2246408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655F88CA-3308-A0FE-B7AE-529193B8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2" y="4013199"/>
            <a:ext cx="3119705" cy="31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3408F3-7064-3348-1384-236B3427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136">
            <a:off x="842953" y="390484"/>
            <a:ext cx="10825405" cy="7199324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5134EC44-565E-3C48-B034-DEA56B0BD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838043" y="4165711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75B19F4B-1A0C-11E9-A8FA-E07D205DA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331BB74-36EC-D3F0-21FB-E2319E83F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4" y="2433248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410F2AEA-E363-BA5E-DBEE-0F42E5CAA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F960479-F31C-DCAE-FB69-9697B1467F86}"/>
              </a:ext>
            </a:extLst>
          </p:cNvPr>
          <p:cNvSpPr/>
          <p:nvPr/>
        </p:nvSpPr>
        <p:spPr>
          <a:xfrm>
            <a:off x="1830868" y="651460"/>
            <a:ext cx="10254709" cy="517440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rgbClr val="2790D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860C4-84BF-C7F6-5836-B8865ACFD351}"/>
              </a:ext>
            </a:extLst>
          </p:cNvPr>
          <p:cNvSpPr txBox="1"/>
          <p:nvPr/>
        </p:nvSpPr>
        <p:spPr>
          <a:xfrm>
            <a:off x="2235200" y="664964"/>
            <a:ext cx="960119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tố. 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hóa,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thậm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16679E20-C8F5-D0F4-2E55-156F111B8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94" y="3924937"/>
            <a:ext cx="2589525" cy="25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6E5A8E0-A5DA-F715-A1E1-6A6D25F63904}"/>
              </a:ext>
            </a:extLst>
          </p:cNvPr>
          <p:cNvSpPr/>
          <p:nvPr/>
        </p:nvSpPr>
        <p:spPr>
          <a:xfrm>
            <a:off x="1482012" y="306788"/>
            <a:ext cx="9460308" cy="14590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500" b="1" dirty="0"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 sát hình 5 về một số nấm độc, mô tả hình dạng màu sắc nơi sống của chúng.</a:t>
            </a:r>
            <a:endParaRPr lang="zh-CN" altLang="en-US" sz="3500" b="1" dirty="0"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3BD04-1174-1466-60A0-21F0420C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70" y="1981200"/>
            <a:ext cx="9389350" cy="370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9">
            <a:extLst>
              <a:ext uri="{FF2B5EF4-FFF2-40B4-BE49-F238E27FC236}">
                <a16:creationId xmlns:a16="http://schemas.microsoft.com/office/drawing/2014/main" id="{064908F2-83F9-4C85-EB6E-046032E36BAE}"/>
              </a:ext>
            </a:extLst>
          </p:cNvPr>
          <p:cNvSpPr/>
          <p:nvPr/>
        </p:nvSpPr>
        <p:spPr>
          <a:xfrm>
            <a:off x="175098" y="408562"/>
            <a:ext cx="12016902" cy="6105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Nấm độc cũng như các loại nấm thông thường khác. Chúng đa dạng về màu sắc hình dạng, kích thước không phải chỉ có màu trắng hoặc màu đỏ.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4" descr="Green Leaves Vector Art PNG Images | Free Download On Pngtree">
            <a:extLst>
              <a:ext uri="{FF2B5EF4-FFF2-40B4-BE49-F238E27FC236}">
                <a16:creationId xmlns:a16="http://schemas.microsoft.com/office/drawing/2014/main" id="{7AAFA055-FE02-6EB4-521A-D1DC938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6980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White Flower Vector Png, Transparent Png - vhv">
            <a:extLst>
              <a:ext uri="{FF2B5EF4-FFF2-40B4-BE49-F238E27FC236}">
                <a16:creationId xmlns:a16="http://schemas.microsoft.com/office/drawing/2014/main" id="{BAE5BADA-61EF-683B-B00E-FD431EA1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白板">
            <a:extLst>
              <a:ext uri="{FF2B5EF4-FFF2-40B4-BE49-F238E27FC236}">
                <a16:creationId xmlns:a16="http://schemas.microsoft.com/office/drawing/2014/main" id="{2DD48293-B71C-D2A0-DE1E-4D97FDCB2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3952241" y="1337863"/>
            <a:ext cx="7586060" cy="43822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9" y="143922"/>
            <a:ext cx="8364923" cy="59614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48" y="1699260"/>
            <a:ext cx="5162899" cy="4838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9C51C-557D-840C-88D3-E3BC4A835B46}"/>
              </a:ext>
            </a:extLst>
          </p:cNvPr>
          <p:cNvSpPr txBox="1"/>
          <p:nvPr/>
        </p:nvSpPr>
        <p:spPr>
          <a:xfrm>
            <a:off x="4631230" y="2459504"/>
            <a:ext cx="622808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sao không được ăn nấm lạ?</a:t>
            </a:r>
            <a:endParaRPr lang="en-SG" sz="6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51C152-C4B6-728B-51EB-8967C1D961D0}"/>
              </a:ext>
            </a:extLst>
          </p:cNvPr>
          <p:cNvSpPr/>
          <p:nvPr/>
        </p:nvSpPr>
        <p:spPr>
          <a:xfrm>
            <a:off x="1933817" y="13348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7C9FF-18FC-02D0-A657-E3E45249B39C}"/>
              </a:ext>
            </a:extLst>
          </p:cNvPr>
          <p:cNvSpPr txBox="1"/>
          <p:nvPr/>
        </p:nvSpPr>
        <p:spPr>
          <a:xfrm>
            <a:off x="2238106" y="2120949"/>
            <a:ext cx="97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ăn nấm lạ để tránh bị ngộ độc.</a:t>
            </a:r>
            <a:endParaRPr lang="en-US" sz="8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EEAA103-7CDE-DAF5-CD56-9DBD123CA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561" y="1879599"/>
            <a:ext cx="5120518" cy="52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ấm thường và nấm độc- Làm sao để phân biệt- - VTC Now">
            <a:hlinkClick r:id="" action="ppaction://media"/>
            <a:extLst>
              <a:ext uri="{FF2B5EF4-FFF2-40B4-BE49-F238E27FC236}">
                <a16:creationId xmlns:a16="http://schemas.microsoft.com/office/drawing/2014/main" id="{37C565C1-EA76-2BEE-3EF7-7F5AB3291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17" y="145928"/>
            <a:ext cx="11010965" cy="61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153</Words>
  <Application>Microsoft Office PowerPoint</Application>
  <PresentationFormat>Widescreen</PresentationFormat>
  <Paragraphs>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Arial</vt:lpstr>
      <vt:lpstr>Cambria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20</cp:revision>
  <dcterms:created xsi:type="dcterms:W3CDTF">2022-06-08T00:03:06Z</dcterms:created>
  <dcterms:modified xsi:type="dcterms:W3CDTF">2024-02-22T12:29:13Z</dcterms:modified>
</cp:coreProperties>
</file>