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</p:sldMasterIdLst>
  <p:notesMasterIdLst>
    <p:notesMasterId r:id="rId26"/>
  </p:notesMasterIdLst>
  <p:sldIdLst>
    <p:sldId id="256" r:id="rId5"/>
    <p:sldId id="12987" r:id="rId6"/>
    <p:sldId id="368" r:id="rId7"/>
    <p:sldId id="411" r:id="rId8"/>
    <p:sldId id="336" r:id="rId9"/>
    <p:sldId id="387" r:id="rId10"/>
    <p:sldId id="388" r:id="rId11"/>
    <p:sldId id="369" r:id="rId12"/>
    <p:sldId id="389" r:id="rId13"/>
    <p:sldId id="403" r:id="rId14"/>
    <p:sldId id="390" r:id="rId15"/>
    <p:sldId id="393" r:id="rId16"/>
    <p:sldId id="391" r:id="rId17"/>
    <p:sldId id="392" r:id="rId18"/>
    <p:sldId id="394" r:id="rId19"/>
    <p:sldId id="395" r:id="rId20"/>
    <p:sldId id="396" r:id="rId21"/>
    <p:sldId id="12988" r:id="rId22"/>
    <p:sldId id="399" r:id="rId23"/>
    <p:sldId id="400" r:id="rId24"/>
    <p:sldId id="4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08"/>
    <a:srgbClr val="CD6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8B3C-68DC-495D-A458-EE50D87FF67E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8FB7-3B4D-4AF0-9AEA-F7264A3C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br>
              <a:rPr lang="en-US" dirty="0"/>
            </a:b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2080A-0E34-4B94-80C1-65D6F3D4F4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8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FA29-136F-E00D-FBCA-5A58552AE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8F4F-C157-980D-1468-D48FE2EA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325CE-48E0-C4B3-74B9-B3F80F16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E2E6D-792C-4414-1C39-A4296791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86FB-CDF7-2FA2-BD5C-22C0990F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86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6152-FBA3-DC5D-CC14-29B5D62F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3B848-F874-6445-3CF1-AA9BF5520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0AB3-0A73-7A4F-755C-8BC80E4D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BA81A-FF04-5D26-FE92-8F961CBD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D55A9-2854-B219-D311-2682C005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28E37-F4FE-CFEB-2548-A84ADCC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5BA18-6650-09C6-F19D-A6FC86735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4613-CE88-D522-0CA0-BCA2372E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B08A0-5501-FC68-A47B-252966A1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5C4-7D1A-5CA6-954E-A7AEDC02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4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4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38524341-3F4D-98DF-35CC-3A3414FFAB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81244"/>
            </a:stretch>
          </a:blip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0E4CE95-B86B-1DAE-01C7-A720BFFE4716}"/>
              </a:ext>
            </a:extLst>
          </p:cNvPr>
          <p:cNvGrpSpPr/>
          <p:nvPr userDrawn="1"/>
        </p:nvGrpSpPr>
        <p:grpSpPr>
          <a:xfrm>
            <a:off x="280447" y="299302"/>
            <a:ext cx="11631105" cy="6391372"/>
            <a:chOff x="0" y="0"/>
            <a:chExt cx="6339052" cy="3214167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9F02049-5B25-6C9D-C97D-AB24BF2A7076}"/>
                </a:ext>
              </a:extLst>
            </p:cNvPr>
            <p:cNvSpPr/>
            <p:nvPr/>
          </p:nvSpPr>
          <p:spPr>
            <a:xfrm>
              <a:off x="10160" y="16510"/>
              <a:ext cx="6316192" cy="3186227"/>
            </a:xfrm>
            <a:custGeom>
              <a:avLst/>
              <a:gdLst/>
              <a:ahLst/>
              <a:cxnLst/>
              <a:rect l="l" t="t" r="r" b="b"/>
              <a:pathLst>
                <a:path w="6316192" h="3186227">
                  <a:moveTo>
                    <a:pt x="6316192" y="3186227"/>
                  </a:moveTo>
                  <a:lnTo>
                    <a:pt x="0" y="3178607"/>
                  </a:lnTo>
                  <a:lnTo>
                    <a:pt x="0" y="1118294"/>
                  </a:lnTo>
                  <a:lnTo>
                    <a:pt x="17780" y="19050"/>
                  </a:lnTo>
                  <a:lnTo>
                    <a:pt x="3147697" y="0"/>
                  </a:lnTo>
                  <a:lnTo>
                    <a:pt x="62971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C935BC3-F9B0-F842-0DC8-160C7998F044}"/>
                </a:ext>
              </a:extLst>
            </p:cNvPr>
            <p:cNvSpPr/>
            <p:nvPr/>
          </p:nvSpPr>
          <p:spPr>
            <a:xfrm>
              <a:off x="-3810" y="0"/>
              <a:ext cx="6345402" cy="3212897"/>
            </a:xfrm>
            <a:custGeom>
              <a:avLst/>
              <a:gdLst/>
              <a:ahLst/>
              <a:cxnLst/>
              <a:rect l="l" t="t" r="r" b="b"/>
              <a:pathLst>
                <a:path w="6345402" h="3212897">
                  <a:moveTo>
                    <a:pt x="6311112" y="21590"/>
                  </a:moveTo>
                  <a:cubicBezTo>
                    <a:pt x="6312382" y="34290"/>
                    <a:pt x="6312382" y="44450"/>
                    <a:pt x="6313652" y="54610"/>
                  </a:cubicBezTo>
                  <a:cubicBezTo>
                    <a:pt x="6316192" y="112104"/>
                    <a:pt x="6317462" y="181272"/>
                    <a:pt x="6320002" y="247970"/>
                  </a:cubicBezTo>
                  <a:cubicBezTo>
                    <a:pt x="6320002" y="344311"/>
                    <a:pt x="6332702" y="2243963"/>
                    <a:pt x="6339052" y="2340304"/>
                  </a:cubicBezTo>
                  <a:cubicBezTo>
                    <a:pt x="6345402" y="2486052"/>
                    <a:pt x="6341592" y="2634269"/>
                    <a:pt x="6341592" y="2780016"/>
                  </a:cubicBezTo>
                  <a:cubicBezTo>
                    <a:pt x="6341592" y="2908471"/>
                    <a:pt x="6342862" y="3027045"/>
                    <a:pt x="6344132" y="3151937"/>
                  </a:cubicBezTo>
                  <a:cubicBezTo>
                    <a:pt x="6344132" y="3173527"/>
                    <a:pt x="6344132" y="3187497"/>
                    <a:pt x="6344132" y="3211627"/>
                  </a:cubicBezTo>
                  <a:cubicBezTo>
                    <a:pt x="6321272" y="3211627"/>
                    <a:pt x="6300952" y="3212897"/>
                    <a:pt x="6265612" y="3211627"/>
                  </a:cubicBezTo>
                  <a:cubicBezTo>
                    <a:pt x="5944343" y="3206547"/>
                    <a:pt x="5618132" y="3212897"/>
                    <a:pt x="5296864" y="3207817"/>
                  </a:cubicBezTo>
                  <a:cubicBezTo>
                    <a:pt x="5104103" y="3204007"/>
                    <a:pt x="4916285" y="3206547"/>
                    <a:pt x="4723525" y="3204007"/>
                  </a:cubicBezTo>
                  <a:cubicBezTo>
                    <a:pt x="4634558" y="3202737"/>
                    <a:pt x="4545591" y="3201467"/>
                    <a:pt x="4456625" y="3200197"/>
                  </a:cubicBezTo>
                  <a:cubicBezTo>
                    <a:pt x="4402256" y="3200197"/>
                    <a:pt x="4352831" y="3201467"/>
                    <a:pt x="4298462" y="3201467"/>
                  </a:cubicBezTo>
                  <a:cubicBezTo>
                    <a:pt x="4160069" y="3200197"/>
                    <a:pt x="3779490" y="3201467"/>
                    <a:pt x="3641098" y="3200197"/>
                  </a:cubicBezTo>
                  <a:cubicBezTo>
                    <a:pt x="3542246" y="3198927"/>
                    <a:pt x="1565212" y="3207817"/>
                    <a:pt x="1466360" y="3206547"/>
                  </a:cubicBezTo>
                  <a:cubicBezTo>
                    <a:pt x="1441647" y="3206547"/>
                    <a:pt x="1411992" y="3207817"/>
                    <a:pt x="1387279" y="3207817"/>
                  </a:cubicBezTo>
                  <a:cubicBezTo>
                    <a:pt x="1327968" y="3207817"/>
                    <a:pt x="1273599" y="3209087"/>
                    <a:pt x="1214288" y="3209087"/>
                  </a:cubicBezTo>
                  <a:cubicBezTo>
                    <a:pt x="1066010" y="3209087"/>
                    <a:pt x="922675" y="3207817"/>
                    <a:pt x="774398" y="3206547"/>
                  </a:cubicBezTo>
                  <a:cubicBezTo>
                    <a:pt x="685431" y="3205277"/>
                    <a:pt x="596465" y="3204007"/>
                    <a:pt x="512441" y="3202737"/>
                  </a:cubicBezTo>
                  <a:cubicBezTo>
                    <a:pt x="354278" y="3201467"/>
                    <a:pt x="196115" y="3200197"/>
                    <a:pt x="48260" y="3200197"/>
                  </a:cubicBezTo>
                  <a:cubicBezTo>
                    <a:pt x="38100" y="3200197"/>
                    <a:pt x="29210" y="3200197"/>
                    <a:pt x="19050" y="3198927"/>
                  </a:cubicBezTo>
                  <a:cubicBezTo>
                    <a:pt x="10160" y="3197657"/>
                    <a:pt x="5080" y="3191307"/>
                    <a:pt x="7620" y="3182417"/>
                  </a:cubicBezTo>
                  <a:cubicBezTo>
                    <a:pt x="16510" y="3150559"/>
                    <a:pt x="12700" y="3088802"/>
                    <a:pt x="11430" y="3024574"/>
                  </a:cubicBezTo>
                  <a:cubicBezTo>
                    <a:pt x="10160" y="2893649"/>
                    <a:pt x="6350" y="2765194"/>
                    <a:pt x="7620" y="2634269"/>
                  </a:cubicBezTo>
                  <a:cubicBezTo>
                    <a:pt x="5080" y="2471230"/>
                    <a:pt x="0" y="453004"/>
                    <a:pt x="7620" y="287495"/>
                  </a:cubicBezTo>
                  <a:cubicBezTo>
                    <a:pt x="8890" y="255381"/>
                    <a:pt x="7620" y="220797"/>
                    <a:pt x="8890" y="188683"/>
                  </a:cubicBezTo>
                  <a:cubicBezTo>
                    <a:pt x="10160" y="136807"/>
                    <a:pt x="12700" y="799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2551" y="30480"/>
                    <a:pt x="151632" y="29210"/>
                  </a:cubicBezTo>
                  <a:cubicBezTo>
                    <a:pt x="285082" y="25400"/>
                    <a:pt x="418532" y="22860"/>
                    <a:pt x="556924" y="20320"/>
                  </a:cubicBezTo>
                  <a:cubicBezTo>
                    <a:pt x="650833" y="17780"/>
                    <a:pt x="744742" y="16510"/>
                    <a:pt x="833709" y="13970"/>
                  </a:cubicBezTo>
                  <a:cubicBezTo>
                    <a:pt x="922676" y="11430"/>
                    <a:pt x="1016585" y="8890"/>
                    <a:pt x="1105551" y="8890"/>
                  </a:cubicBezTo>
                  <a:cubicBezTo>
                    <a:pt x="1204403" y="7620"/>
                    <a:pt x="1303255" y="10160"/>
                    <a:pt x="1402106" y="8890"/>
                  </a:cubicBezTo>
                  <a:cubicBezTo>
                    <a:pt x="1525671" y="8890"/>
                    <a:pt x="3764663" y="6350"/>
                    <a:pt x="3888227" y="5080"/>
                  </a:cubicBezTo>
                  <a:cubicBezTo>
                    <a:pt x="4006849" y="3810"/>
                    <a:pt x="4125472" y="2540"/>
                    <a:pt x="4249036" y="2540"/>
                  </a:cubicBezTo>
                  <a:cubicBezTo>
                    <a:pt x="4451682" y="1270"/>
                    <a:pt x="4649386" y="0"/>
                    <a:pt x="4852032" y="0"/>
                  </a:cubicBezTo>
                  <a:cubicBezTo>
                    <a:pt x="4936056" y="0"/>
                    <a:pt x="5025022" y="2540"/>
                    <a:pt x="5109046" y="2540"/>
                  </a:cubicBezTo>
                  <a:cubicBezTo>
                    <a:pt x="5341348" y="3810"/>
                    <a:pt x="5578592" y="5080"/>
                    <a:pt x="5810894" y="7620"/>
                  </a:cubicBezTo>
                  <a:cubicBezTo>
                    <a:pt x="5934458" y="8890"/>
                    <a:pt x="6058023" y="12700"/>
                    <a:pt x="6181588" y="16510"/>
                  </a:cubicBezTo>
                  <a:cubicBezTo>
                    <a:pt x="6211243" y="16510"/>
                    <a:pt x="6240899" y="16510"/>
                    <a:pt x="6265612" y="16510"/>
                  </a:cubicBezTo>
                  <a:cubicBezTo>
                    <a:pt x="6292062" y="17780"/>
                    <a:pt x="6300952" y="20320"/>
                    <a:pt x="6311112" y="21590"/>
                  </a:cubicBezTo>
                  <a:close/>
                  <a:moveTo>
                    <a:pt x="6321272" y="3195117"/>
                  </a:moveTo>
                  <a:cubicBezTo>
                    <a:pt x="6322542" y="3178607"/>
                    <a:pt x="6323812" y="3165907"/>
                    <a:pt x="6323812" y="3153207"/>
                  </a:cubicBezTo>
                  <a:cubicBezTo>
                    <a:pt x="6322542" y="3014693"/>
                    <a:pt x="6321272" y="2883768"/>
                    <a:pt x="6321272" y="2742962"/>
                  </a:cubicBezTo>
                  <a:cubicBezTo>
                    <a:pt x="6321272" y="2678734"/>
                    <a:pt x="6323812" y="2614507"/>
                    <a:pt x="6322542" y="2550279"/>
                  </a:cubicBezTo>
                  <a:cubicBezTo>
                    <a:pt x="6322542" y="2490992"/>
                    <a:pt x="6321272" y="2429235"/>
                    <a:pt x="6320002" y="2369948"/>
                  </a:cubicBezTo>
                  <a:cubicBezTo>
                    <a:pt x="6314922" y="2278547"/>
                    <a:pt x="6303492" y="386306"/>
                    <a:pt x="6303492" y="294906"/>
                  </a:cubicBezTo>
                  <a:cubicBezTo>
                    <a:pt x="6300952" y="218327"/>
                    <a:pt x="6298412" y="139277"/>
                    <a:pt x="6295872" y="63500"/>
                  </a:cubicBezTo>
                  <a:cubicBezTo>
                    <a:pt x="6294602" y="44450"/>
                    <a:pt x="6293332" y="43180"/>
                    <a:pt x="6250784" y="41910"/>
                  </a:cubicBezTo>
                  <a:cubicBezTo>
                    <a:pt x="6235956" y="41910"/>
                    <a:pt x="6226071" y="41910"/>
                    <a:pt x="6211243" y="40640"/>
                  </a:cubicBezTo>
                  <a:cubicBezTo>
                    <a:pt x="6087679" y="36830"/>
                    <a:pt x="5959171" y="31750"/>
                    <a:pt x="5835606" y="30480"/>
                  </a:cubicBezTo>
                  <a:cubicBezTo>
                    <a:pt x="5534109" y="26670"/>
                    <a:pt x="5227669" y="25400"/>
                    <a:pt x="4926171" y="22860"/>
                  </a:cubicBezTo>
                  <a:cubicBezTo>
                    <a:pt x="4881687" y="22860"/>
                    <a:pt x="4832262" y="22860"/>
                    <a:pt x="4787778" y="22860"/>
                  </a:cubicBezTo>
                  <a:cubicBezTo>
                    <a:pt x="4713640" y="22860"/>
                    <a:pt x="4639501" y="22860"/>
                    <a:pt x="4570305" y="22860"/>
                  </a:cubicBezTo>
                  <a:cubicBezTo>
                    <a:pt x="4412142" y="22860"/>
                    <a:pt x="4253979" y="22860"/>
                    <a:pt x="4100759" y="24130"/>
                  </a:cubicBezTo>
                  <a:cubicBezTo>
                    <a:pt x="3967309" y="25400"/>
                    <a:pt x="1718432" y="29210"/>
                    <a:pt x="1584982" y="29210"/>
                  </a:cubicBezTo>
                  <a:cubicBezTo>
                    <a:pt x="1367508" y="29210"/>
                    <a:pt x="1150035" y="26670"/>
                    <a:pt x="932561" y="33020"/>
                  </a:cubicBezTo>
                  <a:cubicBezTo>
                    <a:pt x="818881" y="36830"/>
                    <a:pt x="710144" y="36830"/>
                    <a:pt x="601407" y="38100"/>
                  </a:cubicBezTo>
                  <a:cubicBezTo>
                    <a:pt x="413589" y="41910"/>
                    <a:pt x="225771" y="45720"/>
                    <a:pt x="49530" y="50800"/>
                  </a:cubicBezTo>
                  <a:cubicBezTo>
                    <a:pt x="36830" y="50800"/>
                    <a:pt x="34290" y="53340"/>
                    <a:pt x="33020" y="72580"/>
                  </a:cubicBezTo>
                  <a:cubicBezTo>
                    <a:pt x="31750" y="117045"/>
                    <a:pt x="31750" y="161510"/>
                    <a:pt x="30480" y="205975"/>
                  </a:cubicBezTo>
                  <a:cubicBezTo>
                    <a:pt x="29210" y="280084"/>
                    <a:pt x="26670" y="351722"/>
                    <a:pt x="25400" y="425831"/>
                  </a:cubicBezTo>
                  <a:cubicBezTo>
                    <a:pt x="20320" y="504880"/>
                    <a:pt x="26670" y="2436646"/>
                    <a:pt x="29210" y="2515695"/>
                  </a:cubicBezTo>
                  <a:cubicBezTo>
                    <a:pt x="29210" y="2599685"/>
                    <a:pt x="29210" y="2686145"/>
                    <a:pt x="30480" y="2770135"/>
                  </a:cubicBezTo>
                  <a:cubicBezTo>
                    <a:pt x="30480" y="2831892"/>
                    <a:pt x="33020" y="2893649"/>
                    <a:pt x="33020" y="2955406"/>
                  </a:cubicBezTo>
                  <a:cubicBezTo>
                    <a:pt x="33020" y="3022104"/>
                    <a:pt x="33020" y="3088802"/>
                    <a:pt x="31750" y="3153207"/>
                  </a:cubicBezTo>
                  <a:cubicBezTo>
                    <a:pt x="31750" y="3157017"/>
                    <a:pt x="31750" y="3159557"/>
                    <a:pt x="31750" y="3163367"/>
                  </a:cubicBezTo>
                  <a:cubicBezTo>
                    <a:pt x="31750" y="3173527"/>
                    <a:pt x="35560" y="3177337"/>
                    <a:pt x="44450" y="3177337"/>
                  </a:cubicBezTo>
                  <a:cubicBezTo>
                    <a:pt x="82436" y="3177337"/>
                    <a:pt x="151632" y="3178607"/>
                    <a:pt x="215886" y="3178607"/>
                  </a:cubicBezTo>
                  <a:cubicBezTo>
                    <a:pt x="309795" y="3178607"/>
                    <a:pt x="408647" y="3176067"/>
                    <a:pt x="502556" y="3178607"/>
                  </a:cubicBezTo>
                  <a:cubicBezTo>
                    <a:pt x="655776" y="3182417"/>
                    <a:pt x="808996" y="3184957"/>
                    <a:pt x="962216" y="3183687"/>
                  </a:cubicBezTo>
                  <a:cubicBezTo>
                    <a:pt x="1061068" y="3182417"/>
                    <a:pt x="1154977" y="3184957"/>
                    <a:pt x="1253829" y="3184957"/>
                  </a:cubicBezTo>
                  <a:cubicBezTo>
                    <a:pt x="1397164" y="3184957"/>
                    <a:pt x="1540499" y="3183687"/>
                    <a:pt x="1683834" y="3184957"/>
                  </a:cubicBezTo>
                  <a:cubicBezTo>
                    <a:pt x="1896365" y="3186227"/>
                    <a:pt x="4229266" y="3176067"/>
                    <a:pt x="4446740" y="3178607"/>
                  </a:cubicBezTo>
                  <a:cubicBezTo>
                    <a:pt x="4540649" y="3179877"/>
                    <a:pt x="4634558" y="3181147"/>
                    <a:pt x="4723525" y="3181147"/>
                  </a:cubicBezTo>
                  <a:cubicBezTo>
                    <a:pt x="4886630" y="3183687"/>
                    <a:pt x="5044793" y="3179877"/>
                    <a:pt x="5207898" y="3183687"/>
                  </a:cubicBezTo>
                  <a:cubicBezTo>
                    <a:pt x="5341348" y="3186227"/>
                    <a:pt x="5474797" y="3186227"/>
                    <a:pt x="5608247" y="3188767"/>
                  </a:cubicBezTo>
                  <a:cubicBezTo>
                    <a:pt x="5805951" y="3192577"/>
                    <a:pt x="6003654" y="3195117"/>
                    <a:pt x="6201358" y="3196387"/>
                  </a:cubicBezTo>
                  <a:cubicBezTo>
                    <a:pt x="6275497" y="3196387"/>
                    <a:pt x="6300952" y="3195117"/>
                    <a:pt x="6321272" y="3195117"/>
                  </a:cubicBezTo>
                  <a:close/>
                </a:path>
              </a:pathLst>
            </a:custGeom>
            <a:solidFill>
              <a:srgbClr val="929208"/>
            </a:solidFill>
          </p:spPr>
        </p:sp>
      </p:grpSp>
    </p:spTree>
    <p:extLst>
      <p:ext uri="{BB962C8B-B14F-4D97-AF65-F5344CB8AC3E}">
        <p14:creationId xmlns:p14="http://schemas.microsoft.com/office/powerpoint/2010/main" val="421062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B7B8-1E40-4806-66A4-7DAFB223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CA189-38C1-7CB2-2B40-FBF9516B4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E0C58-1187-FC46-7D81-225258F1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4F92F-8618-15BE-66FC-37E90655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F199-3841-07CC-4D64-BDBA2C5E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9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4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7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45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463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EF3F68F-43DE-02E0-8B60-41D1CB564EEC}"/>
              </a:ext>
            </a:extLst>
          </p:cNvPr>
          <p:cNvSpPr/>
          <p:nvPr userDrawn="1"/>
        </p:nvSpPr>
        <p:spPr>
          <a:xfrm>
            <a:off x="0" y="0"/>
            <a:ext cx="12247577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81244"/>
            </a:stretch>
          </a:blipFill>
        </p:spPr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81DDBE6-74B6-8331-19EC-ABC42DC0DF0A}"/>
              </a:ext>
            </a:extLst>
          </p:cNvPr>
          <p:cNvGrpSpPr/>
          <p:nvPr userDrawn="1"/>
        </p:nvGrpSpPr>
        <p:grpSpPr>
          <a:xfrm>
            <a:off x="280447" y="299302"/>
            <a:ext cx="11631105" cy="6391372"/>
            <a:chOff x="0" y="0"/>
            <a:chExt cx="6339052" cy="3214167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932D38A-CD7A-EBEA-D84D-81D4B7227DE6}"/>
                </a:ext>
              </a:extLst>
            </p:cNvPr>
            <p:cNvSpPr/>
            <p:nvPr/>
          </p:nvSpPr>
          <p:spPr>
            <a:xfrm>
              <a:off x="10160" y="16510"/>
              <a:ext cx="6316192" cy="3186227"/>
            </a:xfrm>
            <a:custGeom>
              <a:avLst/>
              <a:gdLst/>
              <a:ahLst/>
              <a:cxnLst/>
              <a:rect l="l" t="t" r="r" b="b"/>
              <a:pathLst>
                <a:path w="6316192" h="3186227">
                  <a:moveTo>
                    <a:pt x="6316192" y="3186227"/>
                  </a:moveTo>
                  <a:lnTo>
                    <a:pt x="0" y="3178607"/>
                  </a:lnTo>
                  <a:lnTo>
                    <a:pt x="0" y="1118294"/>
                  </a:lnTo>
                  <a:lnTo>
                    <a:pt x="17780" y="19050"/>
                  </a:lnTo>
                  <a:lnTo>
                    <a:pt x="3147697" y="0"/>
                  </a:lnTo>
                  <a:lnTo>
                    <a:pt x="62971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BEFDAEF-BCBC-58A8-CDCA-E2453550D41A}"/>
                </a:ext>
              </a:extLst>
            </p:cNvPr>
            <p:cNvSpPr/>
            <p:nvPr/>
          </p:nvSpPr>
          <p:spPr>
            <a:xfrm>
              <a:off x="-3810" y="0"/>
              <a:ext cx="6345402" cy="3212897"/>
            </a:xfrm>
            <a:custGeom>
              <a:avLst/>
              <a:gdLst/>
              <a:ahLst/>
              <a:cxnLst/>
              <a:rect l="l" t="t" r="r" b="b"/>
              <a:pathLst>
                <a:path w="6345402" h="3212897">
                  <a:moveTo>
                    <a:pt x="6311112" y="21590"/>
                  </a:moveTo>
                  <a:cubicBezTo>
                    <a:pt x="6312382" y="34290"/>
                    <a:pt x="6312382" y="44450"/>
                    <a:pt x="6313652" y="54610"/>
                  </a:cubicBezTo>
                  <a:cubicBezTo>
                    <a:pt x="6316192" y="112104"/>
                    <a:pt x="6317462" y="181272"/>
                    <a:pt x="6320002" y="247970"/>
                  </a:cubicBezTo>
                  <a:cubicBezTo>
                    <a:pt x="6320002" y="344311"/>
                    <a:pt x="6332702" y="2243963"/>
                    <a:pt x="6339052" y="2340304"/>
                  </a:cubicBezTo>
                  <a:cubicBezTo>
                    <a:pt x="6345402" y="2486052"/>
                    <a:pt x="6341592" y="2634269"/>
                    <a:pt x="6341592" y="2780016"/>
                  </a:cubicBezTo>
                  <a:cubicBezTo>
                    <a:pt x="6341592" y="2908471"/>
                    <a:pt x="6342862" y="3027045"/>
                    <a:pt x="6344132" y="3151937"/>
                  </a:cubicBezTo>
                  <a:cubicBezTo>
                    <a:pt x="6344132" y="3173527"/>
                    <a:pt x="6344132" y="3187497"/>
                    <a:pt x="6344132" y="3211627"/>
                  </a:cubicBezTo>
                  <a:cubicBezTo>
                    <a:pt x="6321272" y="3211627"/>
                    <a:pt x="6300952" y="3212897"/>
                    <a:pt x="6265612" y="3211627"/>
                  </a:cubicBezTo>
                  <a:cubicBezTo>
                    <a:pt x="5944343" y="3206547"/>
                    <a:pt x="5618132" y="3212897"/>
                    <a:pt x="5296864" y="3207817"/>
                  </a:cubicBezTo>
                  <a:cubicBezTo>
                    <a:pt x="5104103" y="3204007"/>
                    <a:pt x="4916285" y="3206547"/>
                    <a:pt x="4723525" y="3204007"/>
                  </a:cubicBezTo>
                  <a:cubicBezTo>
                    <a:pt x="4634558" y="3202737"/>
                    <a:pt x="4545591" y="3201467"/>
                    <a:pt x="4456625" y="3200197"/>
                  </a:cubicBezTo>
                  <a:cubicBezTo>
                    <a:pt x="4402256" y="3200197"/>
                    <a:pt x="4352831" y="3201467"/>
                    <a:pt x="4298462" y="3201467"/>
                  </a:cubicBezTo>
                  <a:cubicBezTo>
                    <a:pt x="4160069" y="3200197"/>
                    <a:pt x="3779490" y="3201467"/>
                    <a:pt x="3641098" y="3200197"/>
                  </a:cubicBezTo>
                  <a:cubicBezTo>
                    <a:pt x="3542246" y="3198927"/>
                    <a:pt x="1565212" y="3207817"/>
                    <a:pt x="1466360" y="3206547"/>
                  </a:cubicBezTo>
                  <a:cubicBezTo>
                    <a:pt x="1441647" y="3206547"/>
                    <a:pt x="1411992" y="3207817"/>
                    <a:pt x="1387279" y="3207817"/>
                  </a:cubicBezTo>
                  <a:cubicBezTo>
                    <a:pt x="1327968" y="3207817"/>
                    <a:pt x="1273599" y="3209087"/>
                    <a:pt x="1214288" y="3209087"/>
                  </a:cubicBezTo>
                  <a:cubicBezTo>
                    <a:pt x="1066010" y="3209087"/>
                    <a:pt x="922675" y="3207817"/>
                    <a:pt x="774398" y="3206547"/>
                  </a:cubicBezTo>
                  <a:cubicBezTo>
                    <a:pt x="685431" y="3205277"/>
                    <a:pt x="596465" y="3204007"/>
                    <a:pt x="512441" y="3202737"/>
                  </a:cubicBezTo>
                  <a:cubicBezTo>
                    <a:pt x="354278" y="3201467"/>
                    <a:pt x="196115" y="3200197"/>
                    <a:pt x="48260" y="3200197"/>
                  </a:cubicBezTo>
                  <a:cubicBezTo>
                    <a:pt x="38100" y="3200197"/>
                    <a:pt x="29210" y="3200197"/>
                    <a:pt x="19050" y="3198927"/>
                  </a:cubicBezTo>
                  <a:cubicBezTo>
                    <a:pt x="10160" y="3197657"/>
                    <a:pt x="5080" y="3191307"/>
                    <a:pt x="7620" y="3182417"/>
                  </a:cubicBezTo>
                  <a:cubicBezTo>
                    <a:pt x="16510" y="3150559"/>
                    <a:pt x="12700" y="3088802"/>
                    <a:pt x="11430" y="3024574"/>
                  </a:cubicBezTo>
                  <a:cubicBezTo>
                    <a:pt x="10160" y="2893649"/>
                    <a:pt x="6350" y="2765194"/>
                    <a:pt x="7620" y="2634269"/>
                  </a:cubicBezTo>
                  <a:cubicBezTo>
                    <a:pt x="5080" y="2471230"/>
                    <a:pt x="0" y="453004"/>
                    <a:pt x="7620" y="287495"/>
                  </a:cubicBezTo>
                  <a:cubicBezTo>
                    <a:pt x="8890" y="255381"/>
                    <a:pt x="7620" y="220797"/>
                    <a:pt x="8890" y="188683"/>
                  </a:cubicBezTo>
                  <a:cubicBezTo>
                    <a:pt x="10160" y="136807"/>
                    <a:pt x="12700" y="799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2551" y="30480"/>
                    <a:pt x="151632" y="29210"/>
                  </a:cubicBezTo>
                  <a:cubicBezTo>
                    <a:pt x="285082" y="25400"/>
                    <a:pt x="418532" y="22860"/>
                    <a:pt x="556924" y="20320"/>
                  </a:cubicBezTo>
                  <a:cubicBezTo>
                    <a:pt x="650833" y="17780"/>
                    <a:pt x="744742" y="16510"/>
                    <a:pt x="833709" y="13970"/>
                  </a:cubicBezTo>
                  <a:cubicBezTo>
                    <a:pt x="922676" y="11430"/>
                    <a:pt x="1016585" y="8890"/>
                    <a:pt x="1105551" y="8890"/>
                  </a:cubicBezTo>
                  <a:cubicBezTo>
                    <a:pt x="1204403" y="7620"/>
                    <a:pt x="1303255" y="10160"/>
                    <a:pt x="1402106" y="8890"/>
                  </a:cubicBezTo>
                  <a:cubicBezTo>
                    <a:pt x="1525671" y="8890"/>
                    <a:pt x="3764663" y="6350"/>
                    <a:pt x="3888227" y="5080"/>
                  </a:cubicBezTo>
                  <a:cubicBezTo>
                    <a:pt x="4006849" y="3810"/>
                    <a:pt x="4125472" y="2540"/>
                    <a:pt x="4249036" y="2540"/>
                  </a:cubicBezTo>
                  <a:cubicBezTo>
                    <a:pt x="4451682" y="1270"/>
                    <a:pt x="4649386" y="0"/>
                    <a:pt x="4852032" y="0"/>
                  </a:cubicBezTo>
                  <a:cubicBezTo>
                    <a:pt x="4936056" y="0"/>
                    <a:pt x="5025022" y="2540"/>
                    <a:pt x="5109046" y="2540"/>
                  </a:cubicBezTo>
                  <a:cubicBezTo>
                    <a:pt x="5341348" y="3810"/>
                    <a:pt x="5578592" y="5080"/>
                    <a:pt x="5810894" y="7620"/>
                  </a:cubicBezTo>
                  <a:cubicBezTo>
                    <a:pt x="5934458" y="8890"/>
                    <a:pt x="6058023" y="12700"/>
                    <a:pt x="6181588" y="16510"/>
                  </a:cubicBezTo>
                  <a:cubicBezTo>
                    <a:pt x="6211243" y="16510"/>
                    <a:pt x="6240899" y="16510"/>
                    <a:pt x="6265612" y="16510"/>
                  </a:cubicBezTo>
                  <a:cubicBezTo>
                    <a:pt x="6292062" y="17780"/>
                    <a:pt x="6300952" y="20320"/>
                    <a:pt x="6311112" y="21590"/>
                  </a:cubicBezTo>
                  <a:close/>
                  <a:moveTo>
                    <a:pt x="6321272" y="3195117"/>
                  </a:moveTo>
                  <a:cubicBezTo>
                    <a:pt x="6322542" y="3178607"/>
                    <a:pt x="6323812" y="3165907"/>
                    <a:pt x="6323812" y="3153207"/>
                  </a:cubicBezTo>
                  <a:cubicBezTo>
                    <a:pt x="6322542" y="3014693"/>
                    <a:pt x="6321272" y="2883768"/>
                    <a:pt x="6321272" y="2742962"/>
                  </a:cubicBezTo>
                  <a:cubicBezTo>
                    <a:pt x="6321272" y="2678734"/>
                    <a:pt x="6323812" y="2614507"/>
                    <a:pt x="6322542" y="2550279"/>
                  </a:cubicBezTo>
                  <a:cubicBezTo>
                    <a:pt x="6322542" y="2490992"/>
                    <a:pt x="6321272" y="2429235"/>
                    <a:pt x="6320002" y="2369948"/>
                  </a:cubicBezTo>
                  <a:cubicBezTo>
                    <a:pt x="6314922" y="2278547"/>
                    <a:pt x="6303492" y="386306"/>
                    <a:pt x="6303492" y="294906"/>
                  </a:cubicBezTo>
                  <a:cubicBezTo>
                    <a:pt x="6300952" y="218327"/>
                    <a:pt x="6298412" y="139277"/>
                    <a:pt x="6295872" y="63500"/>
                  </a:cubicBezTo>
                  <a:cubicBezTo>
                    <a:pt x="6294602" y="44450"/>
                    <a:pt x="6293332" y="43180"/>
                    <a:pt x="6250784" y="41910"/>
                  </a:cubicBezTo>
                  <a:cubicBezTo>
                    <a:pt x="6235956" y="41910"/>
                    <a:pt x="6226071" y="41910"/>
                    <a:pt x="6211243" y="40640"/>
                  </a:cubicBezTo>
                  <a:cubicBezTo>
                    <a:pt x="6087679" y="36830"/>
                    <a:pt x="5959171" y="31750"/>
                    <a:pt x="5835606" y="30480"/>
                  </a:cubicBezTo>
                  <a:cubicBezTo>
                    <a:pt x="5534109" y="26670"/>
                    <a:pt x="5227669" y="25400"/>
                    <a:pt x="4926171" y="22860"/>
                  </a:cubicBezTo>
                  <a:cubicBezTo>
                    <a:pt x="4881687" y="22860"/>
                    <a:pt x="4832262" y="22860"/>
                    <a:pt x="4787778" y="22860"/>
                  </a:cubicBezTo>
                  <a:cubicBezTo>
                    <a:pt x="4713640" y="22860"/>
                    <a:pt x="4639501" y="22860"/>
                    <a:pt x="4570305" y="22860"/>
                  </a:cubicBezTo>
                  <a:cubicBezTo>
                    <a:pt x="4412142" y="22860"/>
                    <a:pt x="4253979" y="22860"/>
                    <a:pt x="4100759" y="24130"/>
                  </a:cubicBezTo>
                  <a:cubicBezTo>
                    <a:pt x="3967309" y="25400"/>
                    <a:pt x="1718432" y="29210"/>
                    <a:pt x="1584982" y="29210"/>
                  </a:cubicBezTo>
                  <a:cubicBezTo>
                    <a:pt x="1367508" y="29210"/>
                    <a:pt x="1150035" y="26670"/>
                    <a:pt x="932561" y="33020"/>
                  </a:cubicBezTo>
                  <a:cubicBezTo>
                    <a:pt x="818881" y="36830"/>
                    <a:pt x="710144" y="36830"/>
                    <a:pt x="601407" y="38100"/>
                  </a:cubicBezTo>
                  <a:cubicBezTo>
                    <a:pt x="413589" y="41910"/>
                    <a:pt x="225771" y="45720"/>
                    <a:pt x="49530" y="50800"/>
                  </a:cubicBezTo>
                  <a:cubicBezTo>
                    <a:pt x="36830" y="50800"/>
                    <a:pt x="34290" y="53340"/>
                    <a:pt x="33020" y="72580"/>
                  </a:cubicBezTo>
                  <a:cubicBezTo>
                    <a:pt x="31750" y="117045"/>
                    <a:pt x="31750" y="161510"/>
                    <a:pt x="30480" y="205975"/>
                  </a:cubicBezTo>
                  <a:cubicBezTo>
                    <a:pt x="29210" y="280084"/>
                    <a:pt x="26670" y="351722"/>
                    <a:pt x="25400" y="425831"/>
                  </a:cubicBezTo>
                  <a:cubicBezTo>
                    <a:pt x="20320" y="504880"/>
                    <a:pt x="26670" y="2436646"/>
                    <a:pt x="29210" y="2515695"/>
                  </a:cubicBezTo>
                  <a:cubicBezTo>
                    <a:pt x="29210" y="2599685"/>
                    <a:pt x="29210" y="2686145"/>
                    <a:pt x="30480" y="2770135"/>
                  </a:cubicBezTo>
                  <a:cubicBezTo>
                    <a:pt x="30480" y="2831892"/>
                    <a:pt x="33020" y="2893649"/>
                    <a:pt x="33020" y="2955406"/>
                  </a:cubicBezTo>
                  <a:cubicBezTo>
                    <a:pt x="33020" y="3022104"/>
                    <a:pt x="33020" y="3088802"/>
                    <a:pt x="31750" y="3153207"/>
                  </a:cubicBezTo>
                  <a:cubicBezTo>
                    <a:pt x="31750" y="3157017"/>
                    <a:pt x="31750" y="3159557"/>
                    <a:pt x="31750" y="3163367"/>
                  </a:cubicBezTo>
                  <a:cubicBezTo>
                    <a:pt x="31750" y="3173527"/>
                    <a:pt x="35560" y="3177337"/>
                    <a:pt x="44450" y="3177337"/>
                  </a:cubicBezTo>
                  <a:cubicBezTo>
                    <a:pt x="82436" y="3177337"/>
                    <a:pt x="151632" y="3178607"/>
                    <a:pt x="215886" y="3178607"/>
                  </a:cubicBezTo>
                  <a:cubicBezTo>
                    <a:pt x="309795" y="3178607"/>
                    <a:pt x="408647" y="3176067"/>
                    <a:pt x="502556" y="3178607"/>
                  </a:cubicBezTo>
                  <a:cubicBezTo>
                    <a:pt x="655776" y="3182417"/>
                    <a:pt x="808996" y="3184957"/>
                    <a:pt x="962216" y="3183687"/>
                  </a:cubicBezTo>
                  <a:cubicBezTo>
                    <a:pt x="1061068" y="3182417"/>
                    <a:pt x="1154977" y="3184957"/>
                    <a:pt x="1253829" y="3184957"/>
                  </a:cubicBezTo>
                  <a:cubicBezTo>
                    <a:pt x="1397164" y="3184957"/>
                    <a:pt x="1540499" y="3183687"/>
                    <a:pt x="1683834" y="3184957"/>
                  </a:cubicBezTo>
                  <a:cubicBezTo>
                    <a:pt x="1896365" y="3186227"/>
                    <a:pt x="4229266" y="3176067"/>
                    <a:pt x="4446740" y="3178607"/>
                  </a:cubicBezTo>
                  <a:cubicBezTo>
                    <a:pt x="4540649" y="3179877"/>
                    <a:pt x="4634558" y="3181147"/>
                    <a:pt x="4723525" y="3181147"/>
                  </a:cubicBezTo>
                  <a:cubicBezTo>
                    <a:pt x="4886630" y="3183687"/>
                    <a:pt x="5044793" y="3179877"/>
                    <a:pt x="5207898" y="3183687"/>
                  </a:cubicBezTo>
                  <a:cubicBezTo>
                    <a:pt x="5341348" y="3186227"/>
                    <a:pt x="5474797" y="3186227"/>
                    <a:pt x="5608247" y="3188767"/>
                  </a:cubicBezTo>
                  <a:cubicBezTo>
                    <a:pt x="5805951" y="3192577"/>
                    <a:pt x="6003654" y="3195117"/>
                    <a:pt x="6201358" y="3196387"/>
                  </a:cubicBezTo>
                  <a:cubicBezTo>
                    <a:pt x="6275497" y="3196387"/>
                    <a:pt x="6300952" y="3195117"/>
                    <a:pt x="6321272" y="3195117"/>
                  </a:cubicBezTo>
                  <a:close/>
                </a:path>
              </a:pathLst>
            </a:custGeom>
            <a:solidFill>
              <a:srgbClr val="929208"/>
            </a:solidFill>
          </p:spPr>
        </p:sp>
      </p:grpSp>
    </p:spTree>
    <p:extLst>
      <p:ext uri="{BB962C8B-B14F-4D97-AF65-F5344CB8AC3E}">
        <p14:creationId xmlns:p14="http://schemas.microsoft.com/office/powerpoint/2010/main" val="1820771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CEAF39-F150-722F-835D-34C163F2A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/>
          <a:stretch/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527739-1492-D685-3740-2008DE5C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3" b="10217"/>
          <a:stretch/>
        </p:blipFill>
        <p:spPr>
          <a:xfrm rot="5400000">
            <a:off x="2537492" y="-2667001"/>
            <a:ext cx="7117014" cy="121920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19C1F4-AD5E-C246-8649-AFEAD9544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4" t="6593" r="13780" b="64259"/>
          <a:stretch/>
        </p:blipFill>
        <p:spPr>
          <a:xfrm>
            <a:off x="9768426" y="-3"/>
            <a:ext cx="2423574" cy="20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4BB8-9C50-962C-6081-1864D836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EE8B1-F4E9-ED6E-C28D-115441B72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060D-D0A2-5053-22F3-9FB8EE3A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A77A-BB85-D1B8-305F-BF2C3769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ABB0D-E33C-1FAB-3285-7F82E10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5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A1E-3AF8-22FD-625E-4510CF35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51FF-7502-B7F5-57AC-0C9C32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2C1A2-6223-3FDC-D097-1C151380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E4577-397A-5D4D-0BE9-9F88E4CC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6107-A1CA-1BE9-24A1-4632CE36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6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1D2D-01CA-EA8B-5A17-57FF4D6A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5AAA9-3CA6-D918-081D-E97FBB3BA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78A83-7AB0-1462-1D02-2A947072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8C93-3F05-829C-325C-CEC06A24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028F-F732-9BC9-1958-2E52CAD4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5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9755-5084-24E7-3549-CE72161E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0FBED-4255-F4BD-FB5D-54DF71E2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52D7-5C9C-0363-D5B2-689AAD69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1310-DCDC-9559-6385-190F5B1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B019D-DE50-409F-2F0E-B457EB65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6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0E20-5B5F-A606-3290-F0FD42CA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DE00-1F29-A33A-9531-C6F7D68E5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19F7A-E406-35B9-E63A-463D4318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B78A-5F9B-10FF-DC83-66D64C42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B336-18D5-A69C-EB1B-26028186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3A771-AE16-D807-BA3A-B4B75DD8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6D2A-0390-632D-CF17-C49E9B95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1B718-D964-4930-DC22-BC518477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35213-8AAC-97B1-89B7-DFCE948C9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AF5E7-8128-8D8D-304A-6288A296A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86363-7E7A-3589-6C51-B45E8058A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484FB-875B-F1BB-CC2B-2D490A5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AE0EE-03F3-271C-6B45-3835F5D4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14A1A-D68F-6192-747F-79F660DE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4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E950-53FF-EF6E-C22F-584A0E8C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B85AD-E70C-E10D-D984-B4964E85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F8F91-9E6A-BE60-F41B-BE98E3CA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A059C-AB2D-2B8A-9CF7-1A4EB03B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8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72CF7-D501-9C06-2232-01143EC2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E0864-9B9A-A6A9-E0C3-17A9EA59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DC2F4-9D8E-5443-5552-40423A27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5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6204-B66F-704C-C19E-870B9228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01F2-E947-F731-71C3-ADF130C9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E16DD-3DD9-E42C-E2D8-A37C718B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9B7C2-0F8E-3A36-912D-42F28E55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03146-CD83-B1A2-7AE8-07A1A838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63166-71B2-3243-D694-D14B7AF2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DD8F-8D92-EBCA-D255-AADAE375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1A4A6-5E01-858A-FF9C-516B34CE3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9AEDF-8B8D-1E9B-1C8C-4585B9C6D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8E02E-7352-01CD-8EA5-20C68727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0AB71-1D3B-F90C-8B8A-ED805B1B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0EBE3-ED1E-800C-FC84-3B15194F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FA64-07F4-E571-1BCA-C14D88C6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81003-AD33-2E66-49B6-77B7955AD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6646F-86D9-813A-CD43-8629A9D5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A61C6-C7E1-0665-4ADB-B6734254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8A335-B36B-D8F5-6C0A-74B43B2C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05BD5-23FE-7FA8-566B-8146D3D52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65E7F-9D6D-F38F-D118-EACE13EC3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D9BD9-3E53-D19D-2966-11334D64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5C56D-28D2-2668-4362-1A537D4E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AC6F-685B-7B68-5E40-F96A18E5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92B0-3501-2D6E-B032-E568B5E9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C3C2-38CB-F74A-8D48-005F5202C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94625-942D-7684-1D1D-EA454EA7D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F2CF-374E-BF52-A70F-8AC0676F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47309-3DC6-F079-4CE8-D0EA31D3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736A3-F2FD-15D6-7E85-D4DC0DBC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7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650A-9416-F1D5-7B23-C3A10DC0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B3B2D-7F19-4352-2A0A-C0B86DA32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95C3B-2ABA-5F35-20B9-96A4B678B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3395F-3490-0F8D-594D-CA51A9C2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62BED-A62B-AE36-DFB5-3412259D4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123AE-D052-B717-1E62-31B337E2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56466-DB5C-988D-EEF6-3A5BEDE3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E978C-AC39-5057-1EDC-C77B4632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0F0C-3BD2-06FE-8DFE-7B7AF7E8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EC10-1A61-D509-7B72-E2CB46C3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706AE-7A06-0736-6C99-FEA9A1A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22F49-FD15-4CD3-F3C5-025AD6D9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8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C3595-F8DE-BFDA-1468-E0B35BA4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C3DB0-A6E6-1DBC-83A7-375A5875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D6BC-5892-B379-EF47-4A067C20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9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CA40-707B-A7F0-3BE0-4FD6106D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CB11-4596-99EF-55BA-711954CA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5B060-70FC-880A-3D3D-AA6B0D40E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82F7B-B9AD-C3F8-9C56-19B1F388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1A37A-BB4F-D78C-A277-67A10E8B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55C52-CFCC-40F1-BBE6-0681A87F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48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21BA-7721-B375-10F3-285EAAEA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30DA0-7F6D-4FC2-CCA1-CC0F5DC8D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76453-2ED7-A9E4-3E63-B23FFCD7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4C32D-D5E0-C332-F224-632368C6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8813E-9A60-F35A-9C9A-BCBD953E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82EBD-0DC2-2D6A-1BEA-1DE8A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9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F8B77-8AEE-3B32-95FE-D63AE12C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D0AD9-C823-8E5B-57F9-94342C03D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E24F-C3A9-9E56-B201-CF643F5DB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95A4-C160-4356-8477-6A23BFCF2A8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19439-6FD4-9F14-49C1-2C719A71E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C53A-A095-AC55-0488-574E10FFA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EA90-9134-4656-880B-CC9E19C305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35C64C-BFE3-9BB6-F2F0-5A6988550FAB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F975C6-3BB4-B002-823C-605A0104B1E0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C9019-4309-9EF8-6466-53113EFD4A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40F1A-C647-5B64-3334-16E01E2FF8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10A9C-20CB-8991-57C9-7D8F20D4644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C3520-98EC-C272-ACC0-E10FA5105D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01F5D30-ABF7-5C12-30A6-A5E6555D6B64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3E8E44-5948-8007-FBF3-32235CF4FDEA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75320F-0E08-BD0C-3CC1-50087B89775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09845-2C0B-2D0C-2F7B-F26B7419F85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B531430-FCEE-2907-DAAD-E3B383B8ECF6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F89625-700C-8A78-B124-14B09DB3D80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FF3A20-4822-4686-5148-741842F0DBD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2AFD5-7D6D-86FF-A76E-3506CD6AC4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2A8BD-2067-0874-106B-A8E023401F8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1BD8E-734F-007F-B08A-24A62B53B26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62491F6-560F-2337-CF5D-CA83BCE65496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55C5AB-D971-C66A-CCE6-FA6571FE4A1C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6DFB8C-7CEB-3E7C-919C-430A77B813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F41940-642D-F6EB-9E12-027AE869A2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8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8F8B29D-E30F-DAE6-A2B2-F2661E26CBE6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3BB584-5A9C-A703-D550-6F47A03A1226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2B283B-912D-987E-52EA-179530CDE1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C5756-4803-0AE4-4059-5FFA69A6520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D7F844-D56C-E7BE-E86E-7747482716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FFA4C-7824-2C2A-BDAE-2556239A494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225B11-ECFF-1501-B513-6F1D6C54174D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726489-692C-92A1-A99A-19BD4547DA5A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208BAC-4FE0-CBD0-EAF4-E647A2E817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7BE480-FA9D-9F07-D12F-B22C7E7E76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SemiBold" panose="02020600000000000000" pitchFamily="18" charset="-122"/>
          <a:ea typeface="思源宋体 CN SemiBold" panose="020206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SemiBold" panose="02020600000000000000" pitchFamily="18" charset="-122"/>
          <a:ea typeface="思源宋体 CN SemiBold" panose="020206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SemiBold" panose="02020600000000000000" pitchFamily="18" charset="-122"/>
          <a:ea typeface="思源宋体 CN SemiBold" panose="020206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SemiBold" panose="02020600000000000000" pitchFamily="18" charset="-122"/>
          <a:ea typeface="思源宋体 CN SemiBold" panose="020206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SemiBold" panose="02020600000000000000" pitchFamily="18" charset="-122"/>
          <a:ea typeface="思源宋体 CN SemiBold" panose="020206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SemiBold" panose="02020600000000000000" pitchFamily="18" charset="-122"/>
          <a:ea typeface="思源宋体 CN SemiBold" panose="020206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4902E-E2CC-E9B4-9B33-1F02063E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29A07-62F1-F8FA-C8D7-10D00E90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EADA-E8ED-B102-EEFC-A413B061D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C2DD-A58D-43BD-A932-C94A75B2FD05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DAF7-229A-361D-B200-38E696588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F810-D684-50AD-AAA4-DE9DBF5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1E24-FF0F-4097-B900-FD8F53DF1F5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6AB738A-F003-09DE-3319-EEAEDFBF7A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C24BD-D644-B934-D9F3-768999BC6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5D4676-C036-41BD-2E41-B1585A712E79}"/>
              </a:ext>
            </a:extLst>
          </p:cNvPr>
          <p:cNvSpPr/>
          <p:nvPr userDrawn="1"/>
        </p:nvSpPr>
        <p:spPr>
          <a:xfrm>
            <a:off x="276225" y="314325"/>
            <a:ext cx="11639550" cy="62674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DAC6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33.svg"/><Relationship Id="rId17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21.svg"/><Relationship Id="rId10" Type="http://schemas.openxmlformats.org/officeDocument/2006/relationships/image" Target="../media/image1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33.svg"/><Relationship Id="rId17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21.svg"/><Relationship Id="rId10" Type="http://schemas.openxmlformats.org/officeDocument/2006/relationships/image" Target="../media/image1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8124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27971">
            <a:off x="323280" y="1094773"/>
            <a:ext cx="8848448" cy="5176444"/>
            <a:chOff x="0" y="0"/>
            <a:chExt cx="5340856" cy="3534500"/>
          </a:xfrm>
        </p:grpSpPr>
        <p:sp>
          <p:nvSpPr>
            <p:cNvPr id="4" name="Freeform 4"/>
            <p:cNvSpPr/>
            <p:nvPr/>
          </p:nvSpPr>
          <p:spPr>
            <a:xfrm>
              <a:off x="16510" y="11430"/>
              <a:ext cx="5310376" cy="3510370"/>
            </a:xfrm>
            <a:custGeom>
              <a:avLst/>
              <a:gdLst/>
              <a:ahLst/>
              <a:cxnLst/>
              <a:rect l="l" t="t" r="r" b="b"/>
              <a:pathLst>
                <a:path w="5310376" h="3510370">
                  <a:moveTo>
                    <a:pt x="1270" y="0"/>
                  </a:moveTo>
                  <a:lnTo>
                    <a:pt x="5310376" y="15240"/>
                  </a:lnTo>
                  <a:lnTo>
                    <a:pt x="5278626" y="3510370"/>
                  </a:lnTo>
                  <a:lnTo>
                    <a:pt x="1921683" y="3510370"/>
                  </a:lnTo>
                  <a:lnTo>
                    <a:pt x="0" y="3483700"/>
                  </a:lnTo>
                  <a:lnTo>
                    <a:pt x="11430" y="11153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1270"/>
              <a:ext cx="5339586" cy="3535770"/>
            </a:xfrm>
            <a:custGeom>
              <a:avLst/>
              <a:gdLst/>
              <a:ahLst/>
              <a:cxnLst/>
              <a:rect l="l" t="t" r="r" b="b"/>
              <a:pathLst>
                <a:path w="5339586" h="3535770">
                  <a:moveTo>
                    <a:pt x="5305296" y="3510370"/>
                  </a:moveTo>
                  <a:cubicBezTo>
                    <a:pt x="5302756" y="3514180"/>
                    <a:pt x="5298946" y="3519260"/>
                    <a:pt x="5295136" y="3523070"/>
                  </a:cubicBezTo>
                  <a:cubicBezTo>
                    <a:pt x="5291326" y="3525610"/>
                    <a:pt x="5286246" y="3528150"/>
                    <a:pt x="5282436" y="3528150"/>
                  </a:cubicBezTo>
                  <a:cubicBezTo>
                    <a:pt x="5118160" y="3526880"/>
                    <a:pt x="4890114" y="3533230"/>
                    <a:pt x="4657846" y="3535770"/>
                  </a:cubicBezTo>
                  <a:cubicBezTo>
                    <a:pt x="4586053" y="3535770"/>
                    <a:pt x="4510039" y="3534500"/>
                    <a:pt x="4438246" y="3534500"/>
                  </a:cubicBezTo>
                  <a:cubicBezTo>
                    <a:pt x="4277770" y="3533230"/>
                    <a:pt x="4117294" y="3531960"/>
                    <a:pt x="3956817" y="3531960"/>
                  </a:cubicBezTo>
                  <a:lnTo>
                    <a:pt x="3433157" y="3531960"/>
                  </a:lnTo>
                  <a:cubicBezTo>
                    <a:pt x="3314911" y="3531960"/>
                    <a:pt x="3200889" y="3530690"/>
                    <a:pt x="3082643" y="3530690"/>
                  </a:cubicBezTo>
                  <a:cubicBezTo>
                    <a:pt x="2981290" y="3530690"/>
                    <a:pt x="2875713" y="3530690"/>
                    <a:pt x="2774360" y="3531960"/>
                  </a:cubicBezTo>
                  <a:lnTo>
                    <a:pt x="2711014" y="3531960"/>
                  </a:lnTo>
                  <a:cubicBezTo>
                    <a:pt x="2563206" y="3530690"/>
                    <a:pt x="916212" y="3529420"/>
                    <a:pt x="768405" y="3526880"/>
                  </a:cubicBezTo>
                  <a:cubicBezTo>
                    <a:pt x="679720" y="3525610"/>
                    <a:pt x="591036" y="3520530"/>
                    <a:pt x="502352" y="3517990"/>
                  </a:cubicBezTo>
                  <a:cubicBezTo>
                    <a:pt x="341875" y="3512910"/>
                    <a:pt x="181399" y="3509100"/>
                    <a:pt x="41910" y="3504020"/>
                  </a:cubicBezTo>
                  <a:cubicBezTo>
                    <a:pt x="33020" y="3502750"/>
                    <a:pt x="24130" y="3500210"/>
                    <a:pt x="16510" y="3496400"/>
                  </a:cubicBezTo>
                  <a:cubicBezTo>
                    <a:pt x="5080" y="3491320"/>
                    <a:pt x="0" y="3479890"/>
                    <a:pt x="1270" y="3458265"/>
                  </a:cubicBezTo>
                  <a:cubicBezTo>
                    <a:pt x="2540" y="3299076"/>
                    <a:pt x="3810" y="3137143"/>
                    <a:pt x="3810" y="2977955"/>
                  </a:cubicBezTo>
                  <a:cubicBezTo>
                    <a:pt x="5080" y="2816021"/>
                    <a:pt x="17780" y="1117095"/>
                    <a:pt x="17780" y="955162"/>
                  </a:cubicBezTo>
                  <a:cubicBezTo>
                    <a:pt x="19050" y="798718"/>
                    <a:pt x="20320" y="642274"/>
                    <a:pt x="19050" y="483086"/>
                  </a:cubicBezTo>
                  <a:cubicBezTo>
                    <a:pt x="17780" y="326642"/>
                    <a:pt x="16510" y="172942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2715" y="5080"/>
                    <a:pt x="185622" y="3810"/>
                  </a:cubicBezTo>
                  <a:cubicBezTo>
                    <a:pt x="316537" y="1270"/>
                    <a:pt x="451675" y="1270"/>
                    <a:pt x="582590" y="1270"/>
                  </a:cubicBezTo>
                  <a:cubicBezTo>
                    <a:pt x="747289" y="2540"/>
                    <a:pt x="2411176" y="5080"/>
                    <a:pt x="2575876" y="6350"/>
                  </a:cubicBezTo>
                  <a:cubicBezTo>
                    <a:pt x="2736352" y="7620"/>
                    <a:pt x="2896828" y="7620"/>
                    <a:pt x="3057305" y="7620"/>
                  </a:cubicBezTo>
                  <a:cubicBezTo>
                    <a:pt x="3145989" y="7620"/>
                    <a:pt x="3234673" y="7620"/>
                    <a:pt x="3323358" y="8890"/>
                  </a:cubicBezTo>
                  <a:cubicBezTo>
                    <a:pt x="3496503" y="11430"/>
                    <a:pt x="3673872" y="10160"/>
                    <a:pt x="3847018" y="2540"/>
                  </a:cubicBezTo>
                  <a:cubicBezTo>
                    <a:pt x="3918810" y="0"/>
                    <a:pt x="3990602" y="2540"/>
                    <a:pt x="4062394" y="2540"/>
                  </a:cubicBezTo>
                  <a:cubicBezTo>
                    <a:pt x="4222870" y="2540"/>
                    <a:pt x="4383346" y="1270"/>
                    <a:pt x="4543823" y="3810"/>
                  </a:cubicBezTo>
                  <a:cubicBezTo>
                    <a:pt x="4746530" y="6350"/>
                    <a:pt x="4945014" y="13970"/>
                    <a:pt x="5147721" y="17780"/>
                  </a:cubicBezTo>
                  <a:cubicBezTo>
                    <a:pt x="5236405" y="20320"/>
                    <a:pt x="5273546" y="19050"/>
                    <a:pt x="5300216" y="21590"/>
                  </a:cubicBezTo>
                  <a:cubicBezTo>
                    <a:pt x="5309106" y="22860"/>
                    <a:pt x="5317996" y="25400"/>
                    <a:pt x="5326886" y="27940"/>
                  </a:cubicBezTo>
                  <a:cubicBezTo>
                    <a:pt x="5334506" y="30480"/>
                    <a:pt x="5338316" y="36830"/>
                    <a:pt x="5338316" y="46990"/>
                  </a:cubicBezTo>
                  <a:cubicBezTo>
                    <a:pt x="5339586" y="98837"/>
                    <a:pt x="5335776" y="181176"/>
                    <a:pt x="5331966" y="263515"/>
                  </a:cubicBezTo>
                  <a:cubicBezTo>
                    <a:pt x="5328156" y="332131"/>
                    <a:pt x="5326886" y="403491"/>
                    <a:pt x="5325616" y="472107"/>
                  </a:cubicBezTo>
                  <a:cubicBezTo>
                    <a:pt x="5323076" y="587381"/>
                    <a:pt x="5321806" y="702656"/>
                    <a:pt x="5320536" y="817930"/>
                  </a:cubicBezTo>
                  <a:cubicBezTo>
                    <a:pt x="5319266" y="924971"/>
                    <a:pt x="5317996" y="1032012"/>
                    <a:pt x="5317996" y="1139052"/>
                  </a:cubicBezTo>
                  <a:cubicBezTo>
                    <a:pt x="5317996" y="1317453"/>
                    <a:pt x="5306566" y="3030102"/>
                    <a:pt x="5305296" y="3208503"/>
                  </a:cubicBezTo>
                  <a:cubicBezTo>
                    <a:pt x="5307836" y="3323778"/>
                    <a:pt x="5306566" y="3439052"/>
                    <a:pt x="5305296" y="3510370"/>
                  </a:cubicBezTo>
                  <a:close/>
                  <a:moveTo>
                    <a:pt x="17780" y="3479890"/>
                  </a:moveTo>
                  <a:cubicBezTo>
                    <a:pt x="22860" y="3481160"/>
                    <a:pt x="29210" y="3483700"/>
                    <a:pt x="36830" y="3483700"/>
                  </a:cubicBezTo>
                  <a:cubicBezTo>
                    <a:pt x="177176" y="3488780"/>
                    <a:pt x="350322" y="3493860"/>
                    <a:pt x="519244" y="3497670"/>
                  </a:cubicBezTo>
                  <a:cubicBezTo>
                    <a:pt x="599482" y="3500210"/>
                    <a:pt x="679720" y="3504020"/>
                    <a:pt x="764182" y="3505290"/>
                  </a:cubicBezTo>
                  <a:cubicBezTo>
                    <a:pt x="819082" y="3506560"/>
                    <a:pt x="2373169" y="3502750"/>
                    <a:pt x="2423845" y="3504020"/>
                  </a:cubicBezTo>
                  <a:cubicBezTo>
                    <a:pt x="2512530" y="3505290"/>
                    <a:pt x="2601214" y="3507830"/>
                    <a:pt x="2689898" y="3509100"/>
                  </a:cubicBezTo>
                  <a:cubicBezTo>
                    <a:pt x="2732129" y="3510370"/>
                    <a:pt x="2770137" y="3510370"/>
                    <a:pt x="2812367" y="3510370"/>
                  </a:cubicBezTo>
                  <a:cubicBezTo>
                    <a:pt x="3002405" y="3510370"/>
                    <a:pt x="3188220" y="3509100"/>
                    <a:pt x="3378257" y="3510370"/>
                  </a:cubicBezTo>
                  <a:cubicBezTo>
                    <a:pt x="3450049" y="3510370"/>
                    <a:pt x="3526065" y="3512910"/>
                    <a:pt x="3597857" y="3512910"/>
                  </a:cubicBezTo>
                  <a:cubicBezTo>
                    <a:pt x="3707656" y="3512910"/>
                    <a:pt x="3813233" y="3509100"/>
                    <a:pt x="3923033" y="3509100"/>
                  </a:cubicBezTo>
                  <a:cubicBezTo>
                    <a:pt x="4053948" y="3509100"/>
                    <a:pt x="4180639" y="3510370"/>
                    <a:pt x="4311554" y="3510370"/>
                  </a:cubicBezTo>
                  <a:cubicBezTo>
                    <a:pt x="4484700" y="3510370"/>
                    <a:pt x="4662069" y="3510370"/>
                    <a:pt x="4835214" y="3509100"/>
                  </a:cubicBezTo>
                  <a:cubicBezTo>
                    <a:pt x="4991467" y="3507830"/>
                    <a:pt x="5143498" y="3505290"/>
                    <a:pt x="5267196" y="3502750"/>
                  </a:cubicBezTo>
                  <a:cubicBezTo>
                    <a:pt x="5272276" y="3502750"/>
                    <a:pt x="5277356" y="3500210"/>
                    <a:pt x="5283706" y="3498940"/>
                  </a:cubicBezTo>
                  <a:cubicBezTo>
                    <a:pt x="5283706" y="3486240"/>
                    <a:pt x="5284976" y="3473540"/>
                    <a:pt x="5284976" y="3450031"/>
                  </a:cubicBezTo>
                  <a:lnTo>
                    <a:pt x="5284976" y="3364947"/>
                  </a:lnTo>
                  <a:cubicBezTo>
                    <a:pt x="5286246" y="3224971"/>
                    <a:pt x="5288786" y="3082250"/>
                    <a:pt x="5287516" y="2942274"/>
                  </a:cubicBezTo>
                  <a:cubicBezTo>
                    <a:pt x="5286246" y="2744661"/>
                    <a:pt x="5298946" y="1015544"/>
                    <a:pt x="5302756" y="817930"/>
                  </a:cubicBezTo>
                  <a:cubicBezTo>
                    <a:pt x="5305296" y="702656"/>
                    <a:pt x="5307836" y="587381"/>
                    <a:pt x="5307836" y="472107"/>
                  </a:cubicBezTo>
                  <a:cubicBezTo>
                    <a:pt x="5307836" y="376045"/>
                    <a:pt x="5309106" y="282727"/>
                    <a:pt x="5316726" y="189410"/>
                  </a:cubicBezTo>
                  <a:cubicBezTo>
                    <a:pt x="5320536" y="134517"/>
                    <a:pt x="5323076" y="79625"/>
                    <a:pt x="5317996" y="49530"/>
                  </a:cubicBezTo>
                  <a:cubicBezTo>
                    <a:pt x="5310376" y="49530"/>
                    <a:pt x="5304026" y="48260"/>
                    <a:pt x="5296406" y="48260"/>
                  </a:cubicBezTo>
                  <a:cubicBezTo>
                    <a:pt x="5263386" y="45720"/>
                    <a:pt x="5177282" y="45720"/>
                    <a:pt x="5063260" y="40640"/>
                  </a:cubicBezTo>
                  <a:cubicBezTo>
                    <a:pt x="4852106" y="33020"/>
                    <a:pt x="4636730" y="27940"/>
                    <a:pt x="4425577" y="27940"/>
                  </a:cubicBezTo>
                  <a:cubicBezTo>
                    <a:pt x="4277770" y="27940"/>
                    <a:pt x="4125740" y="31750"/>
                    <a:pt x="3977932" y="24130"/>
                  </a:cubicBezTo>
                  <a:lnTo>
                    <a:pt x="3935702" y="24130"/>
                  </a:lnTo>
                  <a:cubicBezTo>
                    <a:pt x="3813233" y="27940"/>
                    <a:pt x="3682318" y="33020"/>
                    <a:pt x="3555626" y="34290"/>
                  </a:cubicBezTo>
                  <a:cubicBezTo>
                    <a:pt x="3416265" y="35560"/>
                    <a:pt x="3281127" y="31750"/>
                    <a:pt x="3141766" y="30480"/>
                  </a:cubicBezTo>
                  <a:cubicBezTo>
                    <a:pt x="3010851" y="29210"/>
                    <a:pt x="2879936" y="27940"/>
                    <a:pt x="2753244" y="27940"/>
                  </a:cubicBezTo>
                  <a:cubicBezTo>
                    <a:pt x="2706790" y="27940"/>
                    <a:pt x="2664560" y="29210"/>
                    <a:pt x="2618106" y="27940"/>
                  </a:cubicBezTo>
                  <a:cubicBezTo>
                    <a:pt x="2457630" y="26670"/>
                    <a:pt x="797966" y="24130"/>
                    <a:pt x="633267" y="24130"/>
                  </a:cubicBezTo>
                  <a:cubicBezTo>
                    <a:pt x="489683" y="22860"/>
                    <a:pt x="346098" y="24130"/>
                    <a:pt x="202514" y="24130"/>
                  </a:cubicBezTo>
                  <a:cubicBezTo>
                    <a:pt x="126499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90603"/>
                    <a:pt x="31750" y="178431"/>
                    <a:pt x="34290" y="263515"/>
                  </a:cubicBezTo>
                  <a:cubicBezTo>
                    <a:pt x="36830" y="417214"/>
                    <a:pt x="38100" y="570913"/>
                    <a:pt x="38100" y="724613"/>
                  </a:cubicBezTo>
                  <a:cubicBezTo>
                    <a:pt x="38100" y="823419"/>
                    <a:pt x="36830" y="919481"/>
                    <a:pt x="35560" y="1018288"/>
                  </a:cubicBezTo>
                  <a:cubicBezTo>
                    <a:pt x="34290" y="1114350"/>
                    <a:pt x="22860" y="2741916"/>
                    <a:pt x="21590" y="2835233"/>
                  </a:cubicBezTo>
                  <a:lnTo>
                    <a:pt x="21590" y="3016379"/>
                  </a:lnTo>
                  <a:cubicBezTo>
                    <a:pt x="21590" y="3153611"/>
                    <a:pt x="20320" y="3293587"/>
                    <a:pt x="20320" y="3430818"/>
                  </a:cubicBezTo>
                  <a:cubicBezTo>
                    <a:pt x="20320" y="3450031"/>
                    <a:pt x="19050" y="3466498"/>
                    <a:pt x="17780" y="3479890"/>
                  </a:cubicBezTo>
                  <a:close/>
                </a:path>
              </a:pathLst>
            </a:custGeom>
            <a:solidFill>
              <a:srgbClr val="929208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-255076" y="324569"/>
            <a:ext cx="1881751" cy="630387"/>
          </a:xfrm>
          <a:custGeom>
            <a:avLst/>
            <a:gdLst/>
            <a:ahLst/>
            <a:cxnLst/>
            <a:rect l="l" t="t" r="r" b="b"/>
            <a:pathLst>
              <a:path w="2822626" h="945580">
                <a:moveTo>
                  <a:pt x="0" y="0"/>
                </a:moveTo>
                <a:lnTo>
                  <a:pt x="2822626" y="0"/>
                </a:lnTo>
                <a:lnTo>
                  <a:pt x="2822626" y="945580"/>
                </a:lnTo>
                <a:lnTo>
                  <a:pt x="0" y="945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79563">
            <a:off x="11138096" y="4088250"/>
            <a:ext cx="736209" cy="1127897"/>
          </a:xfrm>
          <a:custGeom>
            <a:avLst/>
            <a:gdLst/>
            <a:ahLst/>
            <a:cxnLst/>
            <a:rect l="l" t="t" r="r" b="b"/>
            <a:pathLst>
              <a:path w="1104313" h="1691845">
                <a:moveTo>
                  <a:pt x="0" y="0"/>
                </a:moveTo>
                <a:lnTo>
                  <a:pt x="1104314" y="0"/>
                </a:lnTo>
                <a:lnTo>
                  <a:pt x="1104314" y="1691845"/>
                </a:lnTo>
                <a:lnTo>
                  <a:pt x="0" y="16918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19904">
            <a:off x="6087011" y="1130241"/>
            <a:ext cx="635171" cy="678098"/>
          </a:xfrm>
          <a:custGeom>
            <a:avLst/>
            <a:gdLst/>
            <a:ahLst/>
            <a:cxnLst/>
            <a:rect l="l" t="t" r="r" b="b"/>
            <a:pathLst>
              <a:path w="1262542" h="920508">
                <a:moveTo>
                  <a:pt x="0" y="0"/>
                </a:moveTo>
                <a:lnTo>
                  <a:pt x="1262542" y="0"/>
                </a:lnTo>
                <a:lnTo>
                  <a:pt x="1262542" y="920508"/>
                </a:lnTo>
                <a:lnTo>
                  <a:pt x="0" y="920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7815375" y="440439"/>
            <a:ext cx="2104567" cy="501269"/>
          </a:xfrm>
          <a:custGeom>
            <a:avLst/>
            <a:gdLst/>
            <a:ahLst/>
            <a:cxnLst/>
            <a:rect l="l" t="t" r="r" b="b"/>
            <a:pathLst>
              <a:path w="3156851" h="751904">
                <a:moveTo>
                  <a:pt x="0" y="0"/>
                </a:moveTo>
                <a:lnTo>
                  <a:pt x="3156851" y="0"/>
                </a:lnTo>
                <a:lnTo>
                  <a:pt x="3156851" y="751905"/>
                </a:lnTo>
                <a:lnTo>
                  <a:pt x="0" y="7519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28007" y="3912415"/>
            <a:ext cx="2902497" cy="3015581"/>
          </a:xfrm>
          <a:custGeom>
            <a:avLst/>
            <a:gdLst/>
            <a:ahLst/>
            <a:cxnLst/>
            <a:rect l="l" t="t" r="r" b="b"/>
            <a:pathLst>
              <a:path w="4353746" h="4523372">
                <a:moveTo>
                  <a:pt x="0" y="0"/>
                </a:moveTo>
                <a:lnTo>
                  <a:pt x="4353746" y="0"/>
                </a:lnTo>
                <a:lnTo>
                  <a:pt x="4353746" y="4523372"/>
                </a:lnTo>
                <a:lnTo>
                  <a:pt x="0" y="45233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5420205"/>
            <a:ext cx="1809356" cy="1555727"/>
          </a:xfrm>
          <a:custGeom>
            <a:avLst/>
            <a:gdLst/>
            <a:ahLst/>
            <a:cxnLst/>
            <a:rect l="l" t="t" r="r" b="b"/>
            <a:pathLst>
              <a:path w="3477039" h="2806111">
                <a:moveTo>
                  <a:pt x="0" y="0"/>
                </a:moveTo>
                <a:lnTo>
                  <a:pt x="3477040" y="0"/>
                </a:lnTo>
                <a:lnTo>
                  <a:pt x="3477040" y="2806111"/>
                </a:lnTo>
                <a:lnTo>
                  <a:pt x="0" y="28061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42032" y="311016"/>
            <a:ext cx="2316548" cy="2316548"/>
          </a:xfrm>
          <a:custGeom>
            <a:avLst/>
            <a:gdLst/>
            <a:ahLst/>
            <a:cxnLst/>
            <a:rect l="l" t="t" r="r" b="b"/>
            <a:pathLst>
              <a:path w="3474822" h="3474822">
                <a:moveTo>
                  <a:pt x="0" y="0"/>
                </a:moveTo>
                <a:lnTo>
                  <a:pt x="3474822" y="0"/>
                </a:lnTo>
                <a:lnTo>
                  <a:pt x="3474822" y="3474822"/>
                </a:lnTo>
                <a:lnTo>
                  <a:pt x="0" y="34748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216191" y="551581"/>
            <a:ext cx="2590341" cy="2305403"/>
          </a:xfrm>
          <a:custGeom>
            <a:avLst/>
            <a:gdLst/>
            <a:ahLst/>
            <a:cxnLst/>
            <a:rect l="l" t="t" r="r" b="b"/>
            <a:pathLst>
              <a:path w="3885511" h="3458105">
                <a:moveTo>
                  <a:pt x="0" y="0"/>
                </a:moveTo>
                <a:lnTo>
                  <a:pt x="3885511" y="0"/>
                </a:lnTo>
                <a:lnTo>
                  <a:pt x="3885511" y="3458104"/>
                </a:lnTo>
                <a:lnTo>
                  <a:pt x="0" y="34581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E1CDFE-E450-96B7-6E96-F3AC56A8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6584" y="963702"/>
            <a:ext cx="5383235" cy="18716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76294D-C090-C357-1826-3659AEE2FC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612" y="1886905"/>
            <a:ext cx="7395089" cy="3956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91BB8A-6BBE-3ED9-09B0-E44E030639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8883" y="5236384"/>
            <a:ext cx="2353260" cy="1426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2C4AE-CB62-05F1-F0EA-EE4E61ECAA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192786-9523-4F9B-0ECD-D9DCF3674EC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767">
            <a:off x="7996800" y="4907210"/>
            <a:ext cx="1091723" cy="1125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0572BD7-C2E8-7FDB-79BF-32C92A130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62816"/>
              </p:ext>
            </p:extLst>
          </p:nvPr>
        </p:nvGraphicFramePr>
        <p:xfrm>
          <a:off x="1086264" y="1347433"/>
          <a:ext cx="1001947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475">
                  <a:extLst>
                    <a:ext uri="{9D8B030D-6E8A-4147-A177-3AD203B41FA5}">
                      <a16:colId xmlns:a16="http://schemas.microsoft.com/office/drawing/2014/main" val="667888015"/>
                    </a:ext>
                  </a:extLst>
                </a:gridCol>
                <a:gridCol w="2508332">
                  <a:extLst>
                    <a:ext uri="{9D8B030D-6E8A-4147-A177-3AD203B41FA5}">
                      <a16:colId xmlns:a16="http://schemas.microsoft.com/office/drawing/2014/main" val="600432746"/>
                    </a:ext>
                  </a:extLst>
                </a:gridCol>
                <a:gridCol w="2508332">
                  <a:extLst>
                    <a:ext uri="{9D8B030D-6E8A-4147-A177-3AD203B41FA5}">
                      <a16:colId xmlns:a16="http://schemas.microsoft.com/office/drawing/2014/main" val="2106374986"/>
                    </a:ext>
                  </a:extLst>
                </a:gridCol>
                <a:gridCol w="2508332">
                  <a:extLst>
                    <a:ext uri="{9D8B030D-6E8A-4147-A177-3AD203B41FA5}">
                      <a16:colId xmlns:a16="http://schemas.microsoft.com/office/drawing/2014/main" val="3545133596"/>
                    </a:ext>
                  </a:extLst>
                </a:gridCol>
              </a:tblGrid>
              <a:tr h="5557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Thực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bị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mốc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sau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nhiều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ngày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9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Màu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sắc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dạng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Thời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gian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82555"/>
                  </a:ext>
                </a:extLst>
              </a:tr>
              <a:tr h="9073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289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382485-0016-D962-7591-1F4D270ABF9D}"/>
              </a:ext>
            </a:extLst>
          </p:cNvPr>
          <p:cNvSpPr txBox="1"/>
          <p:nvPr/>
        </p:nvSpPr>
        <p:spPr>
          <a:xfrm>
            <a:off x="3446452" y="2144822"/>
            <a:ext cx="27711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Thay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sắc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xanh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E581A-B81E-E096-1CA7-3C3633482FA8}"/>
              </a:ext>
            </a:extLst>
          </p:cNvPr>
          <p:cNvSpPr txBox="1"/>
          <p:nvPr/>
        </p:nvSpPr>
        <p:spPr>
          <a:xfrm>
            <a:off x="6217567" y="1991113"/>
            <a:ext cx="24410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ban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bị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hơn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BC97C-4AF0-E393-BEB2-8C1588ED9E69}"/>
              </a:ext>
            </a:extLst>
          </p:cNvPr>
          <p:cNvSpPr txBox="1"/>
          <p:nvPr/>
        </p:nvSpPr>
        <p:spPr>
          <a:xfrm>
            <a:off x="8781660" y="1991293"/>
            <a:ext cx="2324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3 – 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ngày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Tùy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loại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39EEAA-94E1-ABE1-B718-2CE1200D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5" y="4510841"/>
            <a:ext cx="10998137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5EA90-D36E-895B-FAAD-A16A5B873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619" r="2051"/>
          <a:stretch/>
        </p:blipFill>
        <p:spPr>
          <a:xfrm>
            <a:off x="649107" y="3396118"/>
            <a:ext cx="5981679" cy="2412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23695-7DDC-4756-01FB-03FA6D36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786" y="3353801"/>
            <a:ext cx="5123006" cy="2613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363A06-6CE5-FEFE-D7E5-EA2F0223AF66}"/>
              </a:ext>
            </a:extLst>
          </p:cNvPr>
          <p:cNvSpPr txBox="1"/>
          <p:nvPr/>
        </p:nvSpPr>
        <p:spPr>
          <a:xfrm>
            <a:off x="1635761" y="741074"/>
            <a:ext cx="917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9E3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C43A7-4FAD-60DB-3EFF-7D2766C9A9BC}"/>
              </a:ext>
            </a:extLst>
          </p:cNvPr>
          <p:cNvGrpSpPr/>
          <p:nvPr/>
        </p:nvGrpSpPr>
        <p:grpSpPr>
          <a:xfrm>
            <a:off x="883817" y="1639395"/>
            <a:ext cx="10424365" cy="1297815"/>
            <a:chOff x="883817" y="1385920"/>
            <a:chExt cx="10424365" cy="12978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21F32D0-9DF2-D1B0-4F94-D69C2296119E}"/>
                </a:ext>
              </a:extLst>
            </p:cNvPr>
            <p:cNvSpPr/>
            <p:nvPr/>
          </p:nvSpPr>
          <p:spPr>
            <a:xfrm>
              <a:off x="883817" y="1385920"/>
              <a:ext cx="10424365" cy="1297815"/>
            </a:xfrm>
            <a:prstGeom prst="roundRect">
              <a:avLst/>
            </a:prstGeom>
            <a:noFill/>
            <a:ln w="28575">
              <a:solidFill>
                <a:srgbClr val="5D9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B06FE1-F023-0119-7EE3-861A8088450A}"/>
                </a:ext>
              </a:extLst>
            </p:cNvPr>
            <p:cNvSpPr txBox="1"/>
            <p:nvPr/>
          </p:nvSpPr>
          <p:spPr>
            <a:xfrm>
              <a:off x="1178669" y="1527341"/>
              <a:ext cx="98855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trắng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170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E15F7-A2E1-C263-396A-E41C2738F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t="6587" r="2099" b="7334"/>
          <a:stretch/>
        </p:blipFill>
        <p:spPr>
          <a:xfrm>
            <a:off x="4195255" y="2574479"/>
            <a:ext cx="6600305" cy="358658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86C92D-4E53-400D-24D5-82D40C277E66}"/>
              </a:ext>
            </a:extLst>
          </p:cNvPr>
          <p:cNvGrpSpPr/>
          <p:nvPr/>
        </p:nvGrpSpPr>
        <p:grpSpPr>
          <a:xfrm>
            <a:off x="502817" y="815820"/>
            <a:ext cx="11175281" cy="1713962"/>
            <a:chOff x="502817" y="815820"/>
            <a:chExt cx="11175281" cy="17139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21EF85-7D67-6051-8AD1-D84A30A05D38}"/>
                </a:ext>
              </a:extLst>
            </p:cNvPr>
            <p:cNvSpPr txBox="1"/>
            <p:nvPr/>
          </p:nvSpPr>
          <p:spPr>
            <a:xfrm>
              <a:off x="502817" y="862582"/>
              <a:ext cx="1117528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1.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Làm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cách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nào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để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nhận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biết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đã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bị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nhiễm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B0331-9F22-F7C6-94AE-1D19A329575C}"/>
                </a:ext>
              </a:extLst>
            </p:cNvPr>
            <p:cNvSpPr txBox="1"/>
            <p:nvPr/>
          </p:nvSpPr>
          <p:spPr>
            <a:xfrm>
              <a:off x="762000" y="1445888"/>
              <a:ext cx="1076888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2.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gây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những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tác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hại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gì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đến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sức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khỏe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và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cơ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thể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con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người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E34483C-9AC9-355F-BF7C-7FA243109CBD}"/>
                </a:ext>
              </a:extLst>
            </p:cNvPr>
            <p:cNvSpPr/>
            <p:nvPr/>
          </p:nvSpPr>
          <p:spPr>
            <a:xfrm>
              <a:off x="750916" y="815820"/>
              <a:ext cx="10679084" cy="1713962"/>
            </a:xfrm>
            <a:prstGeom prst="roundRect">
              <a:avLst/>
            </a:prstGeom>
            <a:noFill/>
            <a:ln w="38100">
              <a:solidFill>
                <a:srgbClr val="5D9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0DB560E-BB4D-F934-18FB-BABAD3F7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1" y="3290520"/>
            <a:ext cx="4938188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0284E6-CDC5-7473-AE50-73F81304D498}"/>
              </a:ext>
            </a:extLst>
          </p:cNvPr>
          <p:cNvGrpSpPr/>
          <p:nvPr/>
        </p:nvGrpSpPr>
        <p:grpSpPr>
          <a:xfrm>
            <a:off x="1610360" y="838919"/>
            <a:ext cx="8971280" cy="1077219"/>
            <a:chOff x="1564640" y="721359"/>
            <a:chExt cx="8971280" cy="107721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BEE2BC-FDE8-F751-692F-DA7B546C86F2}"/>
                </a:ext>
              </a:extLst>
            </p:cNvPr>
            <p:cNvSpPr/>
            <p:nvPr/>
          </p:nvSpPr>
          <p:spPr>
            <a:xfrm>
              <a:off x="1564640" y="721360"/>
              <a:ext cx="8971280" cy="1077218"/>
            </a:xfrm>
            <a:prstGeom prst="roundRect">
              <a:avLst/>
            </a:prstGeom>
            <a:solidFill>
              <a:srgbClr val="E0EFD9"/>
            </a:solidFill>
            <a:ln w="19050">
              <a:solidFill>
                <a:srgbClr val="5D9E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B8F9EB-AC0D-82EC-EBF4-9EC1FE2252A6}"/>
                </a:ext>
              </a:extLst>
            </p:cNvPr>
            <p:cNvSpPr txBox="1"/>
            <p:nvPr/>
          </p:nvSpPr>
          <p:spPr>
            <a:xfrm>
              <a:off x="1635761" y="721359"/>
              <a:ext cx="8900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nhiễm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D0D6C7-292E-BADD-B516-F612D036A6ED}"/>
              </a:ext>
            </a:extLst>
          </p:cNvPr>
          <p:cNvSpPr txBox="1"/>
          <p:nvPr/>
        </p:nvSpPr>
        <p:spPr>
          <a:xfrm>
            <a:off x="767596" y="2148840"/>
            <a:ext cx="53639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Các loại thực phẩm nhiễm mốc độc thường có dấu hiệu đặc trưng rất dễ nhận biết. Thông thường đó là các đốm mốc trắng, xanh, hồng...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xuất hiện trên bề mặt khiến thực phẩm biến đổi màu sắc, mùi vị.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F582C-D6AC-8327-0143-04B75540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55" y="2442080"/>
            <a:ext cx="5253669" cy="30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6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D8345C-1BF9-BEF3-2EA3-C416C74FA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4"/>
          <a:stretch/>
        </p:blipFill>
        <p:spPr>
          <a:xfrm>
            <a:off x="1094767" y="1669937"/>
            <a:ext cx="5087388" cy="35588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CBA18D-6D48-496E-045E-0B80E9D888E2}"/>
              </a:ext>
            </a:extLst>
          </p:cNvPr>
          <p:cNvGrpSpPr/>
          <p:nvPr/>
        </p:nvGrpSpPr>
        <p:grpSpPr>
          <a:xfrm>
            <a:off x="1610360" y="838919"/>
            <a:ext cx="8971280" cy="584775"/>
            <a:chOff x="1564640" y="721359"/>
            <a:chExt cx="8971280" cy="5847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341ECF-A606-077D-EFEA-89AC01EA3593}"/>
                </a:ext>
              </a:extLst>
            </p:cNvPr>
            <p:cNvSpPr/>
            <p:nvPr/>
          </p:nvSpPr>
          <p:spPr>
            <a:xfrm>
              <a:off x="1564640" y="721360"/>
              <a:ext cx="8971280" cy="584774"/>
            </a:xfrm>
            <a:prstGeom prst="roundRect">
              <a:avLst/>
            </a:prstGeom>
            <a:solidFill>
              <a:srgbClr val="E0EFD9"/>
            </a:solidFill>
            <a:ln w="19050">
              <a:solidFill>
                <a:srgbClr val="5D9E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EF6783-135E-C3B4-B4DF-881CF673DF24}"/>
                </a:ext>
              </a:extLst>
            </p:cNvPr>
            <p:cNvSpPr txBox="1"/>
            <p:nvPr/>
          </p:nvSpPr>
          <p:spPr>
            <a:xfrm>
              <a:off x="1635761" y="721359"/>
              <a:ext cx="8900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5B2A3CB-F6F4-ABF6-93B6-E89577F9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886" y="1669937"/>
            <a:ext cx="4638502" cy="3518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7F09B8-69BA-BE08-6513-AD8BDE92B0DD}"/>
              </a:ext>
            </a:extLst>
          </p:cNvPr>
          <p:cNvSpPr txBox="1"/>
          <p:nvPr/>
        </p:nvSpPr>
        <p:spPr>
          <a:xfrm>
            <a:off x="956479" y="5154544"/>
            <a:ext cx="53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đốm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39892-3752-5020-C938-7E363A3CA8AA}"/>
              </a:ext>
            </a:extLst>
          </p:cNvPr>
          <p:cNvSpPr txBox="1"/>
          <p:nvPr/>
        </p:nvSpPr>
        <p:spPr>
          <a:xfrm>
            <a:off x="6320443" y="5113838"/>
            <a:ext cx="53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phấn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0284E6-CDC5-7473-AE50-73F81304D498}"/>
              </a:ext>
            </a:extLst>
          </p:cNvPr>
          <p:cNvGrpSpPr/>
          <p:nvPr/>
        </p:nvGrpSpPr>
        <p:grpSpPr>
          <a:xfrm>
            <a:off x="1610360" y="838919"/>
            <a:ext cx="8971280" cy="1077219"/>
            <a:chOff x="1564640" y="721359"/>
            <a:chExt cx="8971280" cy="107721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BEE2BC-FDE8-F751-692F-DA7B546C86F2}"/>
                </a:ext>
              </a:extLst>
            </p:cNvPr>
            <p:cNvSpPr/>
            <p:nvPr/>
          </p:nvSpPr>
          <p:spPr>
            <a:xfrm>
              <a:off x="1564640" y="721360"/>
              <a:ext cx="8971280" cy="1077218"/>
            </a:xfrm>
            <a:prstGeom prst="roundRect">
              <a:avLst/>
            </a:prstGeom>
            <a:solidFill>
              <a:srgbClr val="E0EFD9"/>
            </a:solidFill>
            <a:ln w="19050">
              <a:solidFill>
                <a:srgbClr val="5D9E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B8F9EB-AC0D-82EC-EBF4-9EC1FE2252A6}"/>
                </a:ext>
              </a:extLst>
            </p:cNvPr>
            <p:cNvSpPr txBox="1"/>
            <p:nvPr/>
          </p:nvSpPr>
          <p:spPr>
            <a:xfrm>
              <a:off x="1635761" y="721359"/>
              <a:ext cx="8900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 mốc gây những tác hại gì đến sức khỏe và cơ thể con người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D0D6C7-292E-BADD-B516-F612D036A6ED}"/>
              </a:ext>
            </a:extLst>
          </p:cNvPr>
          <p:cNvSpPr txBox="1"/>
          <p:nvPr/>
        </p:nvSpPr>
        <p:spPr>
          <a:xfrm>
            <a:off x="6949440" y="2516649"/>
            <a:ext cx="450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chúng ta ăn phải những loại thức ăn nhiễm nấm mốc thì có thể mắc nhiều bệnh nguy hiểm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92DDD-B980-A132-8881-91F8D5F3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80" y="2061206"/>
            <a:ext cx="5892440" cy="3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0284E6-CDC5-7473-AE50-73F81304D498}"/>
              </a:ext>
            </a:extLst>
          </p:cNvPr>
          <p:cNvGrpSpPr/>
          <p:nvPr/>
        </p:nvGrpSpPr>
        <p:grpSpPr>
          <a:xfrm>
            <a:off x="1610360" y="838919"/>
            <a:ext cx="8971280" cy="1077219"/>
            <a:chOff x="1564640" y="721359"/>
            <a:chExt cx="8971280" cy="107721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BEE2BC-FDE8-F751-692F-DA7B546C86F2}"/>
                </a:ext>
              </a:extLst>
            </p:cNvPr>
            <p:cNvSpPr/>
            <p:nvPr/>
          </p:nvSpPr>
          <p:spPr>
            <a:xfrm>
              <a:off x="1564640" y="721360"/>
              <a:ext cx="8971280" cy="1077218"/>
            </a:xfrm>
            <a:prstGeom prst="roundRect">
              <a:avLst/>
            </a:prstGeom>
            <a:solidFill>
              <a:srgbClr val="E0EFD9"/>
            </a:solidFill>
            <a:ln w="19050">
              <a:solidFill>
                <a:srgbClr val="5D9E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B8F9EB-AC0D-82EC-EBF4-9EC1FE2252A6}"/>
                </a:ext>
              </a:extLst>
            </p:cNvPr>
            <p:cNvSpPr txBox="1"/>
            <p:nvPr/>
          </p:nvSpPr>
          <p:spPr>
            <a:xfrm>
              <a:off x="1635761" y="721359"/>
              <a:ext cx="8900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 mốc gây những tác hại gì đến sức khỏe và cơ thể con người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D0D6C7-292E-BADD-B516-F612D036A6ED}"/>
              </a:ext>
            </a:extLst>
          </p:cNvPr>
          <p:cNvSpPr txBox="1"/>
          <p:nvPr/>
        </p:nvSpPr>
        <p:spPr>
          <a:xfrm>
            <a:off x="802640" y="2514587"/>
            <a:ext cx="383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27E83-0401-F61B-2FFE-262DAD452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2148840"/>
            <a:ext cx="6173835" cy="39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4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0284E6-CDC5-7473-AE50-73F81304D498}"/>
              </a:ext>
            </a:extLst>
          </p:cNvPr>
          <p:cNvGrpSpPr/>
          <p:nvPr/>
        </p:nvGrpSpPr>
        <p:grpSpPr>
          <a:xfrm>
            <a:off x="1610360" y="701675"/>
            <a:ext cx="8971280" cy="1077219"/>
            <a:chOff x="1564640" y="721359"/>
            <a:chExt cx="8971280" cy="107721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BEE2BC-FDE8-F751-692F-DA7B546C86F2}"/>
                </a:ext>
              </a:extLst>
            </p:cNvPr>
            <p:cNvSpPr/>
            <p:nvPr/>
          </p:nvSpPr>
          <p:spPr>
            <a:xfrm>
              <a:off x="1564640" y="721360"/>
              <a:ext cx="8971280" cy="1077218"/>
            </a:xfrm>
            <a:prstGeom prst="roundRect">
              <a:avLst/>
            </a:prstGeom>
            <a:solidFill>
              <a:srgbClr val="E0EFD9"/>
            </a:solidFill>
            <a:ln w="19050">
              <a:solidFill>
                <a:srgbClr val="5D9E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B8F9EB-AC0D-82EC-EBF4-9EC1FE2252A6}"/>
                </a:ext>
              </a:extLst>
            </p:cNvPr>
            <p:cNvSpPr txBox="1"/>
            <p:nvPr/>
          </p:nvSpPr>
          <p:spPr>
            <a:xfrm>
              <a:off x="1635761" y="721359"/>
              <a:ext cx="8900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 mốc gây những tác hại gì đến sức khỏe và cơ thể con người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D0D6C7-292E-BADD-B516-F612D036A6ED}"/>
              </a:ext>
            </a:extLst>
          </p:cNvPr>
          <p:cNvSpPr txBox="1"/>
          <p:nvPr/>
        </p:nvSpPr>
        <p:spPr>
          <a:xfrm>
            <a:off x="7183120" y="2162357"/>
            <a:ext cx="4338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lũy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006CA-7770-92BB-6F51-3CCE0782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5" y="1981351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1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57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812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38300" y="1552575"/>
            <a:ext cx="9323760" cy="3085985"/>
            <a:chOff x="-3810" y="0"/>
            <a:chExt cx="6345402" cy="3212897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6316192" cy="3186227"/>
            </a:xfrm>
            <a:custGeom>
              <a:avLst/>
              <a:gdLst/>
              <a:ahLst/>
              <a:cxnLst/>
              <a:rect l="l" t="t" r="r" b="b"/>
              <a:pathLst>
                <a:path w="6316192" h="3186227">
                  <a:moveTo>
                    <a:pt x="6316192" y="3186227"/>
                  </a:moveTo>
                  <a:lnTo>
                    <a:pt x="0" y="3178607"/>
                  </a:lnTo>
                  <a:lnTo>
                    <a:pt x="0" y="1118294"/>
                  </a:lnTo>
                  <a:lnTo>
                    <a:pt x="17780" y="19050"/>
                  </a:lnTo>
                  <a:lnTo>
                    <a:pt x="3147697" y="0"/>
                  </a:lnTo>
                  <a:lnTo>
                    <a:pt x="62971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6345402" cy="3212897"/>
            </a:xfrm>
            <a:custGeom>
              <a:avLst/>
              <a:gdLst/>
              <a:ahLst/>
              <a:cxnLst/>
              <a:rect l="l" t="t" r="r" b="b"/>
              <a:pathLst>
                <a:path w="6345402" h="3212897">
                  <a:moveTo>
                    <a:pt x="6311112" y="21590"/>
                  </a:moveTo>
                  <a:cubicBezTo>
                    <a:pt x="6312382" y="34290"/>
                    <a:pt x="6312382" y="44450"/>
                    <a:pt x="6313652" y="54610"/>
                  </a:cubicBezTo>
                  <a:cubicBezTo>
                    <a:pt x="6316192" y="112104"/>
                    <a:pt x="6317462" y="181272"/>
                    <a:pt x="6320002" y="247970"/>
                  </a:cubicBezTo>
                  <a:cubicBezTo>
                    <a:pt x="6320002" y="344311"/>
                    <a:pt x="6332702" y="2243963"/>
                    <a:pt x="6339052" y="2340304"/>
                  </a:cubicBezTo>
                  <a:cubicBezTo>
                    <a:pt x="6345402" y="2486052"/>
                    <a:pt x="6341592" y="2634269"/>
                    <a:pt x="6341592" y="2780016"/>
                  </a:cubicBezTo>
                  <a:cubicBezTo>
                    <a:pt x="6341592" y="2908471"/>
                    <a:pt x="6342862" y="3027045"/>
                    <a:pt x="6344132" y="3151937"/>
                  </a:cubicBezTo>
                  <a:cubicBezTo>
                    <a:pt x="6344132" y="3173527"/>
                    <a:pt x="6344132" y="3187497"/>
                    <a:pt x="6344132" y="3211627"/>
                  </a:cubicBezTo>
                  <a:cubicBezTo>
                    <a:pt x="6321272" y="3211627"/>
                    <a:pt x="6300952" y="3212897"/>
                    <a:pt x="6265612" y="3211627"/>
                  </a:cubicBezTo>
                  <a:cubicBezTo>
                    <a:pt x="5944343" y="3206547"/>
                    <a:pt x="5618132" y="3212897"/>
                    <a:pt x="5296864" y="3207817"/>
                  </a:cubicBezTo>
                  <a:cubicBezTo>
                    <a:pt x="5104103" y="3204007"/>
                    <a:pt x="4916285" y="3206547"/>
                    <a:pt x="4723525" y="3204007"/>
                  </a:cubicBezTo>
                  <a:cubicBezTo>
                    <a:pt x="4634558" y="3202737"/>
                    <a:pt x="4545591" y="3201467"/>
                    <a:pt x="4456625" y="3200197"/>
                  </a:cubicBezTo>
                  <a:cubicBezTo>
                    <a:pt x="4402256" y="3200197"/>
                    <a:pt x="4352831" y="3201467"/>
                    <a:pt x="4298462" y="3201467"/>
                  </a:cubicBezTo>
                  <a:cubicBezTo>
                    <a:pt x="4160069" y="3200197"/>
                    <a:pt x="3779490" y="3201467"/>
                    <a:pt x="3641098" y="3200197"/>
                  </a:cubicBezTo>
                  <a:cubicBezTo>
                    <a:pt x="3542246" y="3198927"/>
                    <a:pt x="1565212" y="3207817"/>
                    <a:pt x="1466360" y="3206547"/>
                  </a:cubicBezTo>
                  <a:cubicBezTo>
                    <a:pt x="1441647" y="3206547"/>
                    <a:pt x="1411992" y="3207817"/>
                    <a:pt x="1387279" y="3207817"/>
                  </a:cubicBezTo>
                  <a:cubicBezTo>
                    <a:pt x="1327968" y="3207817"/>
                    <a:pt x="1273599" y="3209087"/>
                    <a:pt x="1214288" y="3209087"/>
                  </a:cubicBezTo>
                  <a:cubicBezTo>
                    <a:pt x="1066010" y="3209087"/>
                    <a:pt x="922675" y="3207817"/>
                    <a:pt x="774398" y="3206547"/>
                  </a:cubicBezTo>
                  <a:cubicBezTo>
                    <a:pt x="685431" y="3205277"/>
                    <a:pt x="596465" y="3204007"/>
                    <a:pt x="512441" y="3202737"/>
                  </a:cubicBezTo>
                  <a:cubicBezTo>
                    <a:pt x="354278" y="3201467"/>
                    <a:pt x="196115" y="3200197"/>
                    <a:pt x="48260" y="3200197"/>
                  </a:cubicBezTo>
                  <a:cubicBezTo>
                    <a:pt x="38100" y="3200197"/>
                    <a:pt x="29210" y="3200197"/>
                    <a:pt x="19050" y="3198927"/>
                  </a:cubicBezTo>
                  <a:cubicBezTo>
                    <a:pt x="10160" y="3197657"/>
                    <a:pt x="5080" y="3191307"/>
                    <a:pt x="7620" y="3182417"/>
                  </a:cubicBezTo>
                  <a:cubicBezTo>
                    <a:pt x="16510" y="3150559"/>
                    <a:pt x="12700" y="3088802"/>
                    <a:pt x="11430" y="3024574"/>
                  </a:cubicBezTo>
                  <a:cubicBezTo>
                    <a:pt x="10160" y="2893649"/>
                    <a:pt x="6350" y="2765194"/>
                    <a:pt x="7620" y="2634269"/>
                  </a:cubicBezTo>
                  <a:cubicBezTo>
                    <a:pt x="5080" y="2471230"/>
                    <a:pt x="0" y="453004"/>
                    <a:pt x="7620" y="287495"/>
                  </a:cubicBezTo>
                  <a:cubicBezTo>
                    <a:pt x="8890" y="255381"/>
                    <a:pt x="7620" y="220797"/>
                    <a:pt x="8890" y="188683"/>
                  </a:cubicBezTo>
                  <a:cubicBezTo>
                    <a:pt x="10160" y="136807"/>
                    <a:pt x="12700" y="799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2551" y="30480"/>
                    <a:pt x="151632" y="29210"/>
                  </a:cubicBezTo>
                  <a:cubicBezTo>
                    <a:pt x="285082" y="25400"/>
                    <a:pt x="418532" y="22860"/>
                    <a:pt x="556924" y="20320"/>
                  </a:cubicBezTo>
                  <a:cubicBezTo>
                    <a:pt x="650833" y="17780"/>
                    <a:pt x="744742" y="16510"/>
                    <a:pt x="833709" y="13970"/>
                  </a:cubicBezTo>
                  <a:cubicBezTo>
                    <a:pt x="922676" y="11430"/>
                    <a:pt x="1016585" y="8890"/>
                    <a:pt x="1105551" y="8890"/>
                  </a:cubicBezTo>
                  <a:cubicBezTo>
                    <a:pt x="1204403" y="7620"/>
                    <a:pt x="1303255" y="10160"/>
                    <a:pt x="1402106" y="8890"/>
                  </a:cubicBezTo>
                  <a:cubicBezTo>
                    <a:pt x="1525671" y="8890"/>
                    <a:pt x="3764663" y="6350"/>
                    <a:pt x="3888227" y="5080"/>
                  </a:cubicBezTo>
                  <a:cubicBezTo>
                    <a:pt x="4006849" y="3810"/>
                    <a:pt x="4125472" y="2540"/>
                    <a:pt x="4249036" y="2540"/>
                  </a:cubicBezTo>
                  <a:cubicBezTo>
                    <a:pt x="4451682" y="1270"/>
                    <a:pt x="4649386" y="0"/>
                    <a:pt x="4852032" y="0"/>
                  </a:cubicBezTo>
                  <a:cubicBezTo>
                    <a:pt x="4936056" y="0"/>
                    <a:pt x="5025022" y="2540"/>
                    <a:pt x="5109046" y="2540"/>
                  </a:cubicBezTo>
                  <a:cubicBezTo>
                    <a:pt x="5341348" y="3810"/>
                    <a:pt x="5578592" y="5080"/>
                    <a:pt x="5810894" y="7620"/>
                  </a:cubicBezTo>
                  <a:cubicBezTo>
                    <a:pt x="5934458" y="8890"/>
                    <a:pt x="6058023" y="12700"/>
                    <a:pt x="6181588" y="16510"/>
                  </a:cubicBezTo>
                  <a:cubicBezTo>
                    <a:pt x="6211243" y="16510"/>
                    <a:pt x="6240899" y="16510"/>
                    <a:pt x="6265612" y="16510"/>
                  </a:cubicBezTo>
                  <a:cubicBezTo>
                    <a:pt x="6292062" y="17780"/>
                    <a:pt x="6300952" y="20320"/>
                    <a:pt x="6311112" y="21590"/>
                  </a:cubicBezTo>
                  <a:close/>
                  <a:moveTo>
                    <a:pt x="6321272" y="3195117"/>
                  </a:moveTo>
                  <a:cubicBezTo>
                    <a:pt x="6322542" y="3178607"/>
                    <a:pt x="6323812" y="3165907"/>
                    <a:pt x="6323812" y="3153207"/>
                  </a:cubicBezTo>
                  <a:cubicBezTo>
                    <a:pt x="6322542" y="3014693"/>
                    <a:pt x="6321272" y="2883768"/>
                    <a:pt x="6321272" y="2742962"/>
                  </a:cubicBezTo>
                  <a:cubicBezTo>
                    <a:pt x="6321272" y="2678734"/>
                    <a:pt x="6323812" y="2614507"/>
                    <a:pt x="6322542" y="2550279"/>
                  </a:cubicBezTo>
                  <a:cubicBezTo>
                    <a:pt x="6322542" y="2490992"/>
                    <a:pt x="6321272" y="2429235"/>
                    <a:pt x="6320002" y="2369948"/>
                  </a:cubicBezTo>
                  <a:cubicBezTo>
                    <a:pt x="6314922" y="2278547"/>
                    <a:pt x="6303492" y="386306"/>
                    <a:pt x="6303492" y="294906"/>
                  </a:cubicBezTo>
                  <a:cubicBezTo>
                    <a:pt x="6300952" y="218327"/>
                    <a:pt x="6298412" y="139277"/>
                    <a:pt x="6295872" y="63500"/>
                  </a:cubicBezTo>
                  <a:cubicBezTo>
                    <a:pt x="6294602" y="44450"/>
                    <a:pt x="6293332" y="43180"/>
                    <a:pt x="6250784" y="41910"/>
                  </a:cubicBezTo>
                  <a:cubicBezTo>
                    <a:pt x="6235956" y="41910"/>
                    <a:pt x="6226071" y="41910"/>
                    <a:pt x="6211243" y="40640"/>
                  </a:cubicBezTo>
                  <a:cubicBezTo>
                    <a:pt x="6087679" y="36830"/>
                    <a:pt x="5959171" y="31750"/>
                    <a:pt x="5835606" y="30480"/>
                  </a:cubicBezTo>
                  <a:cubicBezTo>
                    <a:pt x="5534109" y="26670"/>
                    <a:pt x="5227669" y="25400"/>
                    <a:pt x="4926171" y="22860"/>
                  </a:cubicBezTo>
                  <a:cubicBezTo>
                    <a:pt x="4881687" y="22860"/>
                    <a:pt x="4832262" y="22860"/>
                    <a:pt x="4787778" y="22860"/>
                  </a:cubicBezTo>
                  <a:cubicBezTo>
                    <a:pt x="4713640" y="22860"/>
                    <a:pt x="4639501" y="22860"/>
                    <a:pt x="4570305" y="22860"/>
                  </a:cubicBezTo>
                  <a:cubicBezTo>
                    <a:pt x="4412142" y="22860"/>
                    <a:pt x="4253979" y="22860"/>
                    <a:pt x="4100759" y="24130"/>
                  </a:cubicBezTo>
                  <a:cubicBezTo>
                    <a:pt x="3967309" y="25400"/>
                    <a:pt x="1718432" y="29210"/>
                    <a:pt x="1584982" y="29210"/>
                  </a:cubicBezTo>
                  <a:cubicBezTo>
                    <a:pt x="1367508" y="29210"/>
                    <a:pt x="1150035" y="26670"/>
                    <a:pt x="932561" y="33020"/>
                  </a:cubicBezTo>
                  <a:cubicBezTo>
                    <a:pt x="818881" y="36830"/>
                    <a:pt x="710144" y="36830"/>
                    <a:pt x="601407" y="38100"/>
                  </a:cubicBezTo>
                  <a:cubicBezTo>
                    <a:pt x="413589" y="41910"/>
                    <a:pt x="225771" y="45720"/>
                    <a:pt x="49530" y="50800"/>
                  </a:cubicBezTo>
                  <a:cubicBezTo>
                    <a:pt x="36830" y="50800"/>
                    <a:pt x="34290" y="53340"/>
                    <a:pt x="33020" y="72580"/>
                  </a:cubicBezTo>
                  <a:cubicBezTo>
                    <a:pt x="31750" y="117045"/>
                    <a:pt x="31750" y="161510"/>
                    <a:pt x="30480" y="205975"/>
                  </a:cubicBezTo>
                  <a:cubicBezTo>
                    <a:pt x="29210" y="280084"/>
                    <a:pt x="26670" y="351722"/>
                    <a:pt x="25400" y="425831"/>
                  </a:cubicBezTo>
                  <a:cubicBezTo>
                    <a:pt x="20320" y="504880"/>
                    <a:pt x="26670" y="2436646"/>
                    <a:pt x="29210" y="2515695"/>
                  </a:cubicBezTo>
                  <a:cubicBezTo>
                    <a:pt x="29210" y="2599685"/>
                    <a:pt x="29210" y="2686145"/>
                    <a:pt x="30480" y="2770135"/>
                  </a:cubicBezTo>
                  <a:cubicBezTo>
                    <a:pt x="30480" y="2831892"/>
                    <a:pt x="33020" y="2893649"/>
                    <a:pt x="33020" y="2955406"/>
                  </a:cubicBezTo>
                  <a:cubicBezTo>
                    <a:pt x="33020" y="3022104"/>
                    <a:pt x="33020" y="3088802"/>
                    <a:pt x="31750" y="3153207"/>
                  </a:cubicBezTo>
                  <a:cubicBezTo>
                    <a:pt x="31750" y="3157017"/>
                    <a:pt x="31750" y="3159557"/>
                    <a:pt x="31750" y="3163367"/>
                  </a:cubicBezTo>
                  <a:cubicBezTo>
                    <a:pt x="31750" y="3173527"/>
                    <a:pt x="35560" y="3177337"/>
                    <a:pt x="44450" y="3177337"/>
                  </a:cubicBezTo>
                  <a:cubicBezTo>
                    <a:pt x="82436" y="3177337"/>
                    <a:pt x="151632" y="3178607"/>
                    <a:pt x="215886" y="3178607"/>
                  </a:cubicBezTo>
                  <a:cubicBezTo>
                    <a:pt x="309795" y="3178607"/>
                    <a:pt x="408647" y="3176067"/>
                    <a:pt x="502556" y="3178607"/>
                  </a:cubicBezTo>
                  <a:cubicBezTo>
                    <a:pt x="655776" y="3182417"/>
                    <a:pt x="808996" y="3184957"/>
                    <a:pt x="962216" y="3183687"/>
                  </a:cubicBezTo>
                  <a:cubicBezTo>
                    <a:pt x="1061068" y="3182417"/>
                    <a:pt x="1154977" y="3184957"/>
                    <a:pt x="1253829" y="3184957"/>
                  </a:cubicBezTo>
                  <a:cubicBezTo>
                    <a:pt x="1397164" y="3184957"/>
                    <a:pt x="1540499" y="3183687"/>
                    <a:pt x="1683834" y="3184957"/>
                  </a:cubicBezTo>
                  <a:cubicBezTo>
                    <a:pt x="1896365" y="3186227"/>
                    <a:pt x="4229266" y="3176067"/>
                    <a:pt x="4446740" y="3178607"/>
                  </a:cubicBezTo>
                  <a:cubicBezTo>
                    <a:pt x="4540649" y="3179877"/>
                    <a:pt x="4634558" y="3181147"/>
                    <a:pt x="4723525" y="3181147"/>
                  </a:cubicBezTo>
                  <a:cubicBezTo>
                    <a:pt x="4886630" y="3183687"/>
                    <a:pt x="5044793" y="3179877"/>
                    <a:pt x="5207898" y="3183687"/>
                  </a:cubicBezTo>
                  <a:cubicBezTo>
                    <a:pt x="5341348" y="3186227"/>
                    <a:pt x="5474797" y="3186227"/>
                    <a:pt x="5608247" y="3188767"/>
                  </a:cubicBezTo>
                  <a:cubicBezTo>
                    <a:pt x="5805951" y="3192577"/>
                    <a:pt x="6003654" y="3195117"/>
                    <a:pt x="6201358" y="3196387"/>
                  </a:cubicBezTo>
                  <a:cubicBezTo>
                    <a:pt x="6275497" y="3196387"/>
                    <a:pt x="6300952" y="3195117"/>
                    <a:pt x="6321272" y="3195117"/>
                  </a:cubicBezTo>
                  <a:close/>
                </a:path>
              </a:pathLst>
            </a:custGeom>
            <a:solidFill>
              <a:srgbClr val="929208"/>
            </a:solidFill>
          </p:spPr>
        </p:sp>
      </p:grpSp>
      <p:sp>
        <p:nvSpPr>
          <p:cNvPr id="9" name="Freeform 9"/>
          <p:cNvSpPr/>
          <p:nvPr/>
        </p:nvSpPr>
        <p:spPr>
          <a:xfrm rot="-5400000">
            <a:off x="4882942" y="418852"/>
            <a:ext cx="2241550" cy="533897"/>
          </a:xfrm>
          <a:custGeom>
            <a:avLst/>
            <a:gdLst/>
            <a:ahLst/>
            <a:cxnLst/>
            <a:rect l="l" t="t" r="r" b="b"/>
            <a:pathLst>
              <a:path w="3362325" h="800845">
                <a:moveTo>
                  <a:pt x="0" y="0"/>
                </a:moveTo>
                <a:lnTo>
                  <a:pt x="3362325" y="0"/>
                </a:lnTo>
                <a:lnTo>
                  <a:pt x="3362325" y="800844"/>
                </a:lnTo>
                <a:lnTo>
                  <a:pt x="0" y="800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458242">
            <a:off x="5666349" y="5827942"/>
            <a:ext cx="859303" cy="688517"/>
          </a:xfrm>
          <a:custGeom>
            <a:avLst/>
            <a:gdLst/>
            <a:ahLst/>
            <a:cxnLst/>
            <a:rect l="l" t="t" r="r" b="b"/>
            <a:pathLst>
              <a:path w="1288955" h="1032775">
                <a:moveTo>
                  <a:pt x="0" y="0"/>
                </a:moveTo>
                <a:lnTo>
                  <a:pt x="1288954" y="0"/>
                </a:lnTo>
                <a:lnTo>
                  <a:pt x="1288954" y="1032776"/>
                </a:lnTo>
                <a:lnTo>
                  <a:pt x="0" y="1032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57497" y="2960535"/>
            <a:ext cx="904563" cy="936930"/>
          </a:xfrm>
          <a:custGeom>
            <a:avLst/>
            <a:gdLst/>
            <a:ahLst/>
            <a:cxnLst/>
            <a:rect l="l" t="t" r="r" b="b"/>
            <a:pathLst>
              <a:path w="1356845" h="1405395">
                <a:moveTo>
                  <a:pt x="0" y="0"/>
                </a:moveTo>
                <a:lnTo>
                  <a:pt x="1356846" y="0"/>
                </a:lnTo>
                <a:lnTo>
                  <a:pt x="1356846" y="1405396"/>
                </a:lnTo>
                <a:lnTo>
                  <a:pt x="0" y="1405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5325" y="6310079"/>
            <a:ext cx="1881751" cy="630387"/>
          </a:xfrm>
          <a:custGeom>
            <a:avLst/>
            <a:gdLst/>
            <a:ahLst/>
            <a:cxnLst/>
            <a:rect l="l" t="t" r="r" b="b"/>
            <a:pathLst>
              <a:path w="2822626" h="945580">
                <a:moveTo>
                  <a:pt x="0" y="0"/>
                </a:moveTo>
                <a:lnTo>
                  <a:pt x="2822626" y="0"/>
                </a:lnTo>
                <a:lnTo>
                  <a:pt x="2822626" y="945580"/>
                </a:lnTo>
                <a:lnTo>
                  <a:pt x="0" y="94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8600" y="224001"/>
            <a:ext cx="2236385" cy="2241550"/>
          </a:xfrm>
          <a:custGeom>
            <a:avLst/>
            <a:gdLst/>
            <a:ahLst/>
            <a:cxnLst/>
            <a:rect l="l" t="t" r="r" b="b"/>
            <a:pathLst>
              <a:path w="3188225" h="3135088">
                <a:moveTo>
                  <a:pt x="0" y="0"/>
                </a:moveTo>
                <a:lnTo>
                  <a:pt x="3188225" y="0"/>
                </a:lnTo>
                <a:lnTo>
                  <a:pt x="3188225" y="3135088"/>
                </a:lnTo>
                <a:lnTo>
                  <a:pt x="0" y="31350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70474" y="4152901"/>
            <a:ext cx="2465745" cy="2705100"/>
          </a:xfrm>
          <a:custGeom>
            <a:avLst/>
            <a:gdLst/>
            <a:ahLst/>
            <a:cxnLst/>
            <a:rect l="l" t="t" r="r" b="b"/>
            <a:pathLst>
              <a:path w="2922476" h="3036338">
                <a:moveTo>
                  <a:pt x="0" y="0"/>
                </a:moveTo>
                <a:lnTo>
                  <a:pt x="2922475" y="0"/>
                </a:lnTo>
                <a:lnTo>
                  <a:pt x="2922475" y="3036338"/>
                </a:lnTo>
                <a:lnTo>
                  <a:pt x="0" y="3036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54E4015-380E-EA77-7E8D-461D8B605C21}"/>
              </a:ext>
            </a:extLst>
          </p:cNvPr>
          <p:cNvSpPr/>
          <p:nvPr/>
        </p:nvSpPr>
        <p:spPr>
          <a:xfrm>
            <a:off x="499046" y="4235316"/>
            <a:ext cx="2316548" cy="2316548"/>
          </a:xfrm>
          <a:custGeom>
            <a:avLst/>
            <a:gdLst/>
            <a:ahLst/>
            <a:cxnLst/>
            <a:rect l="l" t="t" r="r" b="b"/>
            <a:pathLst>
              <a:path w="3474822" h="3474822">
                <a:moveTo>
                  <a:pt x="0" y="0"/>
                </a:moveTo>
                <a:lnTo>
                  <a:pt x="3474822" y="0"/>
                </a:lnTo>
                <a:lnTo>
                  <a:pt x="3474822" y="3474822"/>
                </a:lnTo>
                <a:lnTo>
                  <a:pt x="0" y="34748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9D96DCF6-6725-0D8A-7F0C-229A92B870D3}"/>
              </a:ext>
            </a:extLst>
          </p:cNvPr>
          <p:cNvSpPr/>
          <p:nvPr/>
        </p:nvSpPr>
        <p:spPr>
          <a:xfrm>
            <a:off x="2373205" y="4475881"/>
            <a:ext cx="2590341" cy="2305403"/>
          </a:xfrm>
          <a:custGeom>
            <a:avLst/>
            <a:gdLst/>
            <a:ahLst/>
            <a:cxnLst/>
            <a:rect l="l" t="t" r="r" b="b"/>
            <a:pathLst>
              <a:path w="3885511" h="3458105">
                <a:moveTo>
                  <a:pt x="0" y="0"/>
                </a:moveTo>
                <a:lnTo>
                  <a:pt x="3885511" y="0"/>
                </a:lnTo>
                <a:lnTo>
                  <a:pt x="3885511" y="3458104"/>
                </a:lnTo>
                <a:lnTo>
                  <a:pt x="0" y="34581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A1D9B-E603-A020-BBBD-BA0A117E59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1800" y="1788050"/>
            <a:ext cx="907773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205AF-B995-74EE-5F0B-54C4F6F3F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3737" r="1859" b="749"/>
          <a:stretch/>
        </p:blipFill>
        <p:spPr>
          <a:xfrm>
            <a:off x="1681480" y="1858480"/>
            <a:ext cx="8829038" cy="43764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366835-6382-BE85-8479-A4109BBF8128}"/>
              </a:ext>
            </a:extLst>
          </p:cNvPr>
          <p:cNvGrpSpPr/>
          <p:nvPr/>
        </p:nvGrpSpPr>
        <p:grpSpPr>
          <a:xfrm>
            <a:off x="1377142" y="623056"/>
            <a:ext cx="9437716" cy="1077218"/>
            <a:chOff x="1564640" y="721360"/>
            <a:chExt cx="8971280" cy="10772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1F8E0E8-83B8-8C98-692B-B3F7CEE528C4}"/>
                </a:ext>
              </a:extLst>
            </p:cNvPr>
            <p:cNvSpPr/>
            <p:nvPr/>
          </p:nvSpPr>
          <p:spPr>
            <a:xfrm>
              <a:off x="1564640" y="721360"/>
              <a:ext cx="8971280" cy="1077218"/>
            </a:xfrm>
            <a:prstGeom prst="roundRect">
              <a:avLst/>
            </a:prstGeom>
            <a:solidFill>
              <a:srgbClr val="E0EFD9"/>
            </a:solidFill>
            <a:ln w="19050">
              <a:solidFill>
                <a:srgbClr val="5D9E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FD1A6F-D008-EEDF-3796-66FA566080AE}"/>
                </a:ext>
              </a:extLst>
            </p:cNvPr>
            <p:cNvSpPr txBox="1"/>
            <p:nvPr/>
          </p:nvSpPr>
          <p:spPr>
            <a:xfrm>
              <a:off x="1957985" y="721360"/>
              <a:ext cx="81845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3,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tin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nguyên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hỏng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46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57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812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38300" y="1552575"/>
            <a:ext cx="8639175" cy="3085985"/>
            <a:chOff x="-3810" y="0"/>
            <a:chExt cx="6345402" cy="3212897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6316192" cy="3186227"/>
            </a:xfrm>
            <a:custGeom>
              <a:avLst/>
              <a:gdLst/>
              <a:ahLst/>
              <a:cxnLst/>
              <a:rect l="l" t="t" r="r" b="b"/>
              <a:pathLst>
                <a:path w="6316192" h="3186227">
                  <a:moveTo>
                    <a:pt x="6316192" y="3186227"/>
                  </a:moveTo>
                  <a:lnTo>
                    <a:pt x="0" y="3178607"/>
                  </a:lnTo>
                  <a:lnTo>
                    <a:pt x="0" y="1118294"/>
                  </a:lnTo>
                  <a:lnTo>
                    <a:pt x="17780" y="19050"/>
                  </a:lnTo>
                  <a:lnTo>
                    <a:pt x="3147697" y="0"/>
                  </a:lnTo>
                  <a:lnTo>
                    <a:pt x="62971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6345402" cy="3212897"/>
            </a:xfrm>
            <a:custGeom>
              <a:avLst/>
              <a:gdLst/>
              <a:ahLst/>
              <a:cxnLst/>
              <a:rect l="l" t="t" r="r" b="b"/>
              <a:pathLst>
                <a:path w="6345402" h="3212897">
                  <a:moveTo>
                    <a:pt x="6311112" y="21590"/>
                  </a:moveTo>
                  <a:cubicBezTo>
                    <a:pt x="6312382" y="34290"/>
                    <a:pt x="6312382" y="44450"/>
                    <a:pt x="6313652" y="54610"/>
                  </a:cubicBezTo>
                  <a:cubicBezTo>
                    <a:pt x="6316192" y="112104"/>
                    <a:pt x="6317462" y="181272"/>
                    <a:pt x="6320002" y="247970"/>
                  </a:cubicBezTo>
                  <a:cubicBezTo>
                    <a:pt x="6320002" y="344311"/>
                    <a:pt x="6332702" y="2243963"/>
                    <a:pt x="6339052" y="2340304"/>
                  </a:cubicBezTo>
                  <a:cubicBezTo>
                    <a:pt x="6345402" y="2486052"/>
                    <a:pt x="6341592" y="2634269"/>
                    <a:pt x="6341592" y="2780016"/>
                  </a:cubicBezTo>
                  <a:cubicBezTo>
                    <a:pt x="6341592" y="2908471"/>
                    <a:pt x="6342862" y="3027045"/>
                    <a:pt x="6344132" y="3151937"/>
                  </a:cubicBezTo>
                  <a:cubicBezTo>
                    <a:pt x="6344132" y="3173527"/>
                    <a:pt x="6344132" y="3187497"/>
                    <a:pt x="6344132" y="3211627"/>
                  </a:cubicBezTo>
                  <a:cubicBezTo>
                    <a:pt x="6321272" y="3211627"/>
                    <a:pt x="6300952" y="3212897"/>
                    <a:pt x="6265612" y="3211627"/>
                  </a:cubicBezTo>
                  <a:cubicBezTo>
                    <a:pt x="5944343" y="3206547"/>
                    <a:pt x="5618132" y="3212897"/>
                    <a:pt x="5296864" y="3207817"/>
                  </a:cubicBezTo>
                  <a:cubicBezTo>
                    <a:pt x="5104103" y="3204007"/>
                    <a:pt x="4916285" y="3206547"/>
                    <a:pt x="4723525" y="3204007"/>
                  </a:cubicBezTo>
                  <a:cubicBezTo>
                    <a:pt x="4634558" y="3202737"/>
                    <a:pt x="4545591" y="3201467"/>
                    <a:pt x="4456625" y="3200197"/>
                  </a:cubicBezTo>
                  <a:cubicBezTo>
                    <a:pt x="4402256" y="3200197"/>
                    <a:pt x="4352831" y="3201467"/>
                    <a:pt x="4298462" y="3201467"/>
                  </a:cubicBezTo>
                  <a:cubicBezTo>
                    <a:pt x="4160069" y="3200197"/>
                    <a:pt x="3779490" y="3201467"/>
                    <a:pt x="3641098" y="3200197"/>
                  </a:cubicBezTo>
                  <a:cubicBezTo>
                    <a:pt x="3542246" y="3198927"/>
                    <a:pt x="1565212" y="3207817"/>
                    <a:pt x="1466360" y="3206547"/>
                  </a:cubicBezTo>
                  <a:cubicBezTo>
                    <a:pt x="1441647" y="3206547"/>
                    <a:pt x="1411992" y="3207817"/>
                    <a:pt x="1387279" y="3207817"/>
                  </a:cubicBezTo>
                  <a:cubicBezTo>
                    <a:pt x="1327968" y="3207817"/>
                    <a:pt x="1273599" y="3209087"/>
                    <a:pt x="1214288" y="3209087"/>
                  </a:cubicBezTo>
                  <a:cubicBezTo>
                    <a:pt x="1066010" y="3209087"/>
                    <a:pt x="922675" y="3207817"/>
                    <a:pt x="774398" y="3206547"/>
                  </a:cubicBezTo>
                  <a:cubicBezTo>
                    <a:pt x="685431" y="3205277"/>
                    <a:pt x="596465" y="3204007"/>
                    <a:pt x="512441" y="3202737"/>
                  </a:cubicBezTo>
                  <a:cubicBezTo>
                    <a:pt x="354278" y="3201467"/>
                    <a:pt x="196115" y="3200197"/>
                    <a:pt x="48260" y="3200197"/>
                  </a:cubicBezTo>
                  <a:cubicBezTo>
                    <a:pt x="38100" y="3200197"/>
                    <a:pt x="29210" y="3200197"/>
                    <a:pt x="19050" y="3198927"/>
                  </a:cubicBezTo>
                  <a:cubicBezTo>
                    <a:pt x="10160" y="3197657"/>
                    <a:pt x="5080" y="3191307"/>
                    <a:pt x="7620" y="3182417"/>
                  </a:cubicBezTo>
                  <a:cubicBezTo>
                    <a:pt x="16510" y="3150559"/>
                    <a:pt x="12700" y="3088802"/>
                    <a:pt x="11430" y="3024574"/>
                  </a:cubicBezTo>
                  <a:cubicBezTo>
                    <a:pt x="10160" y="2893649"/>
                    <a:pt x="6350" y="2765194"/>
                    <a:pt x="7620" y="2634269"/>
                  </a:cubicBezTo>
                  <a:cubicBezTo>
                    <a:pt x="5080" y="2471230"/>
                    <a:pt x="0" y="453004"/>
                    <a:pt x="7620" y="287495"/>
                  </a:cubicBezTo>
                  <a:cubicBezTo>
                    <a:pt x="8890" y="255381"/>
                    <a:pt x="7620" y="220797"/>
                    <a:pt x="8890" y="188683"/>
                  </a:cubicBezTo>
                  <a:cubicBezTo>
                    <a:pt x="10160" y="136807"/>
                    <a:pt x="12700" y="799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2551" y="30480"/>
                    <a:pt x="151632" y="29210"/>
                  </a:cubicBezTo>
                  <a:cubicBezTo>
                    <a:pt x="285082" y="25400"/>
                    <a:pt x="418532" y="22860"/>
                    <a:pt x="556924" y="20320"/>
                  </a:cubicBezTo>
                  <a:cubicBezTo>
                    <a:pt x="650833" y="17780"/>
                    <a:pt x="744742" y="16510"/>
                    <a:pt x="833709" y="13970"/>
                  </a:cubicBezTo>
                  <a:cubicBezTo>
                    <a:pt x="922676" y="11430"/>
                    <a:pt x="1016585" y="8890"/>
                    <a:pt x="1105551" y="8890"/>
                  </a:cubicBezTo>
                  <a:cubicBezTo>
                    <a:pt x="1204403" y="7620"/>
                    <a:pt x="1303255" y="10160"/>
                    <a:pt x="1402106" y="8890"/>
                  </a:cubicBezTo>
                  <a:cubicBezTo>
                    <a:pt x="1525671" y="8890"/>
                    <a:pt x="3764663" y="6350"/>
                    <a:pt x="3888227" y="5080"/>
                  </a:cubicBezTo>
                  <a:cubicBezTo>
                    <a:pt x="4006849" y="3810"/>
                    <a:pt x="4125472" y="2540"/>
                    <a:pt x="4249036" y="2540"/>
                  </a:cubicBezTo>
                  <a:cubicBezTo>
                    <a:pt x="4451682" y="1270"/>
                    <a:pt x="4649386" y="0"/>
                    <a:pt x="4852032" y="0"/>
                  </a:cubicBezTo>
                  <a:cubicBezTo>
                    <a:pt x="4936056" y="0"/>
                    <a:pt x="5025022" y="2540"/>
                    <a:pt x="5109046" y="2540"/>
                  </a:cubicBezTo>
                  <a:cubicBezTo>
                    <a:pt x="5341348" y="3810"/>
                    <a:pt x="5578592" y="5080"/>
                    <a:pt x="5810894" y="7620"/>
                  </a:cubicBezTo>
                  <a:cubicBezTo>
                    <a:pt x="5934458" y="8890"/>
                    <a:pt x="6058023" y="12700"/>
                    <a:pt x="6181588" y="16510"/>
                  </a:cubicBezTo>
                  <a:cubicBezTo>
                    <a:pt x="6211243" y="16510"/>
                    <a:pt x="6240899" y="16510"/>
                    <a:pt x="6265612" y="16510"/>
                  </a:cubicBezTo>
                  <a:cubicBezTo>
                    <a:pt x="6292062" y="17780"/>
                    <a:pt x="6300952" y="20320"/>
                    <a:pt x="6311112" y="21590"/>
                  </a:cubicBezTo>
                  <a:close/>
                  <a:moveTo>
                    <a:pt x="6321272" y="3195117"/>
                  </a:moveTo>
                  <a:cubicBezTo>
                    <a:pt x="6322542" y="3178607"/>
                    <a:pt x="6323812" y="3165907"/>
                    <a:pt x="6323812" y="3153207"/>
                  </a:cubicBezTo>
                  <a:cubicBezTo>
                    <a:pt x="6322542" y="3014693"/>
                    <a:pt x="6321272" y="2883768"/>
                    <a:pt x="6321272" y="2742962"/>
                  </a:cubicBezTo>
                  <a:cubicBezTo>
                    <a:pt x="6321272" y="2678734"/>
                    <a:pt x="6323812" y="2614507"/>
                    <a:pt x="6322542" y="2550279"/>
                  </a:cubicBezTo>
                  <a:cubicBezTo>
                    <a:pt x="6322542" y="2490992"/>
                    <a:pt x="6321272" y="2429235"/>
                    <a:pt x="6320002" y="2369948"/>
                  </a:cubicBezTo>
                  <a:cubicBezTo>
                    <a:pt x="6314922" y="2278547"/>
                    <a:pt x="6303492" y="386306"/>
                    <a:pt x="6303492" y="294906"/>
                  </a:cubicBezTo>
                  <a:cubicBezTo>
                    <a:pt x="6300952" y="218327"/>
                    <a:pt x="6298412" y="139277"/>
                    <a:pt x="6295872" y="63500"/>
                  </a:cubicBezTo>
                  <a:cubicBezTo>
                    <a:pt x="6294602" y="44450"/>
                    <a:pt x="6293332" y="43180"/>
                    <a:pt x="6250784" y="41910"/>
                  </a:cubicBezTo>
                  <a:cubicBezTo>
                    <a:pt x="6235956" y="41910"/>
                    <a:pt x="6226071" y="41910"/>
                    <a:pt x="6211243" y="40640"/>
                  </a:cubicBezTo>
                  <a:cubicBezTo>
                    <a:pt x="6087679" y="36830"/>
                    <a:pt x="5959171" y="31750"/>
                    <a:pt x="5835606" y="30480"/>
                  </a:cubicBezTo>
                  <a:cubicBezTo>
                    <a:pt x="5534109" y="26670"/>
                    <a:pt x="5227669" y="25400"/>
                    <a:pt x="4926171" y="22860"/>
                  </a:cubicBezTo>
                  <a:cubicBezTo>
                    <a:pt x="4881687" y="22860"/>
                    <a:pt x="4832262" y="22860"/>
                    <a:pt x="4787778" y="22860"/>
                  </a:cubicBezTo>
                  <a:cubicBezTo>
                    <a:pt x="4713640" y="22860"/>
                    <a:pt x="4639501" y="22860"/>
                    <a:pt x="4570305" y="22860"/>
                  </a:cubicBezTo>
                  <a:cubicBezTo>
                    <a:pt x="4412142" y="22860"/>
                    <a:pt x="4253979" y="22860"/>
                    <a:pt x="4100759" y="24130"/>
                  </a:cubicBezTo>
                  <a:cubicBezTo>
                    <a:pt x="3967309" y="25400"/>
                    <a:pt x="1718432" y="29210"/>
                    <a:pt x="1584982" y="29210"/>
                  </a:cubicBezTo>
                  <a:cubicBezTo>
                    <a:pt x="1367508" y="29210"/>
                    <a:pt x="1150035" y="26670"/>
                    <a:pt x="932561" y="33020"/>
                  </a:cubicBezTo>
                  <a:cubicBezTo>
                    <a:pt x="818881" y="36830"/>
                    <a:pt x="710144" y="36830"/>
                    <a:pt x="601407" y="38100"/>
                  </a:cubicBezTo>
                  <a:cubicBezTo>
                    <a:pt x="413589" y="41910"/>
                    <a:pt x="225771" y="45720"/>
                    <a:pt x="49530" y="50800"/>
                  </a:cubicBezTo>
                  <a:cubicBezTo>
                    <a:pt x="36830" y="50800"/>
                    <a:pt x="34290" y="53340"/>
                    <a:pt x="33020" y="72580"/>
                  </a:cubicBezTo>
                  <a:cubicBezTo>
                    <a:pt x="31750" y="117045"/>
                    <a:pt x="31750" y="161510"/>
                    <a:pt x="30480" y="205975"/>
                  </a:cubicBezTo>
                  <a:cubicBezTo>
                    <a:pt x="29210" y="280084"/>
                    <a:pt x="26670" y="351722"/>
                    <a:pt x="25400" y="425831"/>
                  </a:cubicBezTo>
                  <a:cubicBezTo>
                    <a:pt x="20320" y="504880"/>
                    <a:pt x="26670" y="2436646"/>
                    <a:pt x="29210" y="2515695"/>
                  </a:cubicBezTo>
                  <a:cubicBezTo>
                    <a:pt x="29210" y="2599685"/>
                    <a:pt x="29210" y="2686145"/>
                    <a:pt x="30480" y="2770135"/>
                  </a:cubicBezTo>
                  <a:cubicBezTo>
                    <a:pt x="30480" y="2831892"/>
                    <a:pt x="33020" y="2893649"/>
                    <a:pt x="33020" y="2955406"/>
                  </a:cubicBezTo>
                  <a:cubicBezTo>
                    <a:pt x="33020" y="3022104"/>
                    <a:pt x="33020" y="3088802"/>
                    <a:pt x="31750" y="3153207"/>
                  </a:cubicBezTo>
                  <a:cubicBezTo>
                    <a:pt x="31750" y="3157017"/>
                    <a:pt x="31750" y="3159557"/>
                    <a:pt x="31750" y="3163367"/>
                  </a:cubicBezTo>
                  <a:cubicBezTo>
                    <a:pt x="31750" y="3173527"/>
                    <a:pt x="35560" y="3177337"/>
                    <a:pt x="44450" y="3177337"/>
                  </a:cubicBezTo>
                  <a:cubicBezTo>
                    <a:pt x="82436" y="3177337"/>
                    <a:pt x="151632" y="3178607"/>
                    <a:pt x="215886" y="3178607"/>
                  </a:cubicBezTo>
                  <a:cubicBezTo>
                    <a:pt x="309795" y="3178607"/>
                    <a:pt x="408647" y="3176067"/>
                    <a:pt x="502556" y="3178607"/>
                  </a:cubicBezTo>
                  <a:cubicBezTo>
                    <a:pt x="655776" y="3182417"/>
                    <a:pt x="808996" y="3184957"/>
                    <a:pt x="962216" y="3183687"/>
                  </a:cubicBezTo>
                  <a:cubicBezTo>
                    <a:pt x="1061068" y="3182417"/>
                    <a:pt x="1154977" y="3184957"/>
                    <a:pt x="1253829" y="3184957"/>
                  </a:cubicBezTo>
                  <a:cubicBezTo>
                    <a:pt x="1397164" y="3184957"/>
                    <a:pt x="1540499" y="3183687"/>
                    <a:pt x="1683834" y="3184957"/>
                  </a:cubicBezTo>
                  <a:cubicBezTo>
                    <a:pt x="1896365" y="3186227"/>
                    <a:pt x="4229266" y="3176067"/>
                    <a:pt x="4446740" y="3178607"/>
                  </a:cubicBezTo>
                  <a:cubicBezTo>
                    <a:pt x="4540649" y="3179877"/>
                    <a:pt x="4634558" y="3181147"/>
                    <a:pt x="4723525" y="3181147"/>
                  </a:cubicBezTo>
                  <a:cubicBezTo>
                    <a:pt x="4886630" y="3183687"/>
                    <a:pt x="5044793" y="3179877"/>
                    <a:pt x="5207898" y="3183687"/>
                  </a:cubicBezTo>
                  <a:cubicBezTo>
                    <a:pt x="5341348" y="3186227"/>
                    <a:pt x="5474797" y="3186227"/>
                    <a:pt x="5608247" y="3188767"/>
                  </a:cubicBezTo>
                  <a:cubicBezTo>
                    <a:pt x="5805951" y="3192577"/>
                    <a:pt x="6003654" y="3195117"/>
                    <a:pt x="6201358" y="3196387"/>
                  </a:cubicBezTo>
                  <a:cubicBezTo>
                    <a:pt x="6275497" y="3196387"/>
                    <a:pt x="6300952" y="3195117"/>
                    <a:pt x="6321272" y="3195117"/>
                  </a:cubicBezTo>
                  <a:close/>
                </a:path>
              </a:pathLst>
            </a:custGeom>
            <a:solidFill>
              <a:srgbClr val="929208"/>
            </a:solidFill>
          </p:spPr>
        </p:sp>
      </p:grpSp>
      <p:sp>
        <p:nvSpPr>
          <p:cNvPr id="9" name="Freeform 9"/>
          <p:cNvSpPr/>
          <p:nvPr/>
        </p:nvSpPr>
        <p:spPr>
          <a:xfrm rot="-5400000">
            <a:off x="4882942" y="418852"/>
            <a:ext cx="2241550" cy="533897"/>
          </a:xfrm>
          <a:custGeom>
            <a:avLst/>
            <a:gdLst/>
            <a:ahLst/>
            <a:cxnLst/>
            <a:rect l="l" t="t" r="r" b="b"/>
            <a:pathLst>
              <a:path w="3362325" h="800845">
                <a:moveTo>
                  <a:pt x="0" y="0"/>
                </a:moveTo>
                <a:lnTo>
                  <a:pt x="3362325" y="0"/>
                </a:lnTo>
                <a:lnTo>
                  <a:pt x="3362325" y="800844"/>
                </a:lnTo>
                <a:lnTo>
                  <a:pt x="0" y="800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458242">
            <a:off x="5666349" y="5827942"/>
            <a:ext cx="859303" cy="688517"/>
          </a:xfrm>
          <a:custGeom>
            <a:avLst/>
            <a:gdLst/>
            <a:ahLst/>
            <a:cxnLst/>
            <a:rect l="l" t="t" r="r" b="b"/>
            <a:pathLst>
              <a:path w="1288955" h="1032775">
                <a:moveTo>
                  <a:pt x="0" y="0"/>
                </a:moveTo>
                <a:lnTo>
                  <a:pt x="1288954" y="0"/>
                </a:lnTo>
                <a:lnTo>
                  <a:pt x="1288954" y="1032776"/>
                </a:lnTo>
                <a:lnTo>
                  <a:pt x="0" y="1032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57497" y="2960535"/>
            <a:ext cx="904563" cy="936930"/>
          </a:xfrm>
          <a:custGeom>
            <a:avLst/>
            <a:gdLst/>
            <a:ahLst/>
            <a:cxnLst/>
            <a:rect l="l" t="t" r="r" b="b"/>
            <a:pathLst>
              <a:path w="1356845" h="1405395">
                <a:moveTo>
                  <a:pt x="0" y="0"/>
                </a:moveTo>
                <a:lnTo>
                  <a:pt x="1356846" y="0"/>
                </a:lnTo>
                <a:lnTo>
                  <a:pt x="1356846" y="1405396"/>
                </a:lnTo>
                <a:lnTo>
                  <a:pt x="0" y="1405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5325" y="6310079"/>
            <a:ext cx="1881751" cy="630387"/>
          </a:xfrm>
          <a:custGeom>
            <a:avLst/>
            <a:gdLst/>
            <a:ahLst/>
            <a:cxnLst/>
            <a:rect l="l" t="t" r="r" b="b"/>
            <a:pathLst>
              <a:path w="2822626" h="945580">
                <a:moveTo>
                  <a:pt x="0" y="0"/>
                </a:moveTo>
                <a:lnTo>
                  <a:pt x="2822626" y="0"/>
                </a:lnTo>
                <a:lnTo>
                  <a:pt x="2822626" y="945580"/>
                </a:lnTo>
                <a:lnTo>
                  <a:pt x="0" y="94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8600" y="224001"/>
            <a:ext cx="2236385" cy="2241550"/>
          </a:xfrm>
          <a:custGeom>
            <a:avLst/>
            <a:gdLst/>
            <a:ahLst/>
            <a:cxnLst/>
            <a:rect l="l" t="t" r="r" b="b"/>
            <a:pathLst>
              <a:path w="3188225" h="3135088">
                <a:moveTo>
                  <a:pt x="0" y="0"/>
                </a:moveTo>
                <a:lnTo>
                  <a:pt x="3188225" y="0"/>
                </a:lnTo>
                <a:lnTo>
                  <a:pt x="3188225" y="3135088"/>
                </a:lnTo>
                <a:lnTo>
                  <a:pt x="0" y="31350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70474" y="4152901"/>
            <a:ext cx="2465745" cy="2705100"/>
          </a:xfrm>
          <a:custGeom>
            <a:avLst/>
            <a:gdLst/>
            <a:ahLst/>
            <a:cxnLst/>
            <a:rect l="l" t="t" r="r" b="b"/>
            <a:pathLst>
              <a:path w="2922476" h="3036338">
                <a:moveTo>
                  <a:pt x="0" y="0"/>
                </a:moveTo>
                <a:lnTo>
                  <a:pt x="2922475" y="0"/>
                </a:lnTo>
                <a:lnTo>
                  <a:pt x="2922475" y="3036338"/>
                </a:lnTo>
                <a:lnTo>
                  <a:pt x="0" y="3036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54E4015-380E-EA77-7E8D-461D8B605C21}"/>
              </a:ext>
            </a:extLst>
          </p:cNvPr>
          <p:cNvSpPr/>
          <p:nvPr/>
        </p:nvSpPr>
        <p:spPr>
          <a:xfrm>
            <a:off x="499046" y="4235316"/>
            <a:ext cx="2316548" cy="2316548"/>
          </a:xfrm>
          <a:custGeom>
            <a:avLst/>
            <a:gdLst/>
            <a:ahLst/>
            <a:cxnLst/>
            <a:rect l="l" t="t" r="r" b="b"/>
            <a:pathLst>
              <a:path w="3474822" h="3474822">
                <a:moveTo>
                  <a:pt x="0" y="0"/>
                </a:moveTo>
                <a:lnTo>
                  <a:pt x="3474822" y="0"/>
                </a:lnTo>
                <a:lnTo>
                  <a:pt x="3474822" y="3474822"/>
                </a:lnTo>
                <a:lnTo>
                  <a:pt x="0" y="34748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9D96DCF6-6725-0D8A-7F0C-229A92B870D3}"/>
              </a:ext>
            </a:extLst>
          </p:cNvPr>
          <p:cNvSpPr/>
          <p:nvPr/>
        </p:nvSpPr>
        <p:spPr>
          <a:xfrm>
            <a:off x="2373205" y="4475881"/>
            <a:ext cx="2590341" cy="2305403"/>
          </a:xfrm>
          <a:custGeom>
            <a:avLst/>
            <a:gdLst/>
            <a:ahLst/>
            <a:cxnLst/>
            <a:rect l="l" t="t" r="r" b="b"/>
            <a:pathLst>
              <a:path w="3885511" h="3458105">
                <a:moveTo>
                  <a:pt x="0" y="0"/>
                </a:moveTo>
                <a:lnTo>
                  <a:pt x="3885511" y="0"/>
                </a:lnTo>
                <a:lnTo>
                  <a:pt x="3885511" y="3458104"/>
                </a:lnTo>
                <a:lnTo>
                  <a:pt x="0" y="34581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1F58B-674F-D44F-7918-C2CF4FF3DD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1326" y="1560414"/>
            <a:ext cx="816934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3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D86A9C-E9F9-AFD7-5DB8-A2C3029CA0C8}"/>
              </a:ext>
            </a:extLst>
          </p:cNvPr>
          <p:cNvSpPr txBox="1"/>
          <p:nvPr/>
        </p:nvSpPr>
        <p:spPr>
          <a:xfrm>
            <a:off x="5946371" y="1627771"/>
            <a:ext cx="5525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nguyên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hỏng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dẫn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mốc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DDCED-4360-95D4-1261-F7C82A07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2089485"/>
            <a:ext cx="493818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0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hlinkClick r:id="" action="ppaction://noaction"/>
            <a:extLst>
              <a:ext uri="{FF2B5EF4-FFF2-40B4-BE49-F238E27FC236}">
                <a16:creationId xmlns:a16="http://schemas.microsoft.com/office/drawing/2014/main" id="{107915E9-C170-827C-6026-7279D8F35B30}"/>
              </a:ext>
            </a:extLst>
          </p:cNvPr>
          <p:cNvSpPr/>
          <p:nvPr/>
        </p:nvSpPr>
        <p:spPr>
          <a:xfrm>
            <a:off x="8480588" y="690243"/>
            <a:ext cx="2892249" cy="1200329"/>
          </a:xfrm>
          <a:prstGeom prst="roundRect">
            <a:avLst/>
          </a:prstGeom>
          <a:solidFill>
            <a:srgbClr val="F2BFBC"/>
          </a:solidFill>
          <a:ln w="28575">
            <a:solidFill>
              <a:srgbClr val="DE00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hlinkClick r:id="" action="ppaction://noaction"/>
            <a:extLst>
              <a:ext uri="{FF2B5EF4-FFF2-40B4-BE49-F238E27FC236}">
                <a16:creationId xmlns:a16="http://schemas.microsoft.com/office/drawing/2014/main" id="{65C65619-030E-BC82-83CA-0650A39D04BA}"/>
              </a:ext>
            </a:extLst>
          </p:cNvPr>
          <p:cNvSpPr/>
          <p:nvPr/>
        </p:nvSpPr>
        <p:spPr>
          <a:xfrm>
            <a:off x="8480588" y="3095390"/>
            <a:ext cx="2999203" cy="1305338"/>
          </a:xfrm>
          <a:prstGeom prst="roundRect">
            <a:avLst/>
          </a:prstGeom>
          <a:solidFill>
            <a:srgbClr val="F2BFBC"/>
          </a:solidFill>
          <a:ln w="28575">
            <a:solidFill>
              <a:srgbClr val="DE00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hlinkClick r:id="" action="ppaction://noaction"/>
            <a:extLst>
              <a:ext uri="{FF2B5EF4-FFF2-40B4-BE49-F238E27FC236}">
                <a16:creationId xmlns:a16="http://schemas.microsoft.com/office/drawing/2014/main" id="{F6689DC1-F3E8-C2B0-DA80-4EFE579E198F}"/>
              </a:ext>
            </a:extLst>
          </p:cNvPr>
          <p:cNvSpPr/>
          <p:nvPr/>
        </p:nvSpPr>
        <p:spPr>
          <a:xfrm>
            <a:off x="731228" y="3759056"/>
            <a:ext cx="2627991" cy="1200329"/>
          </a:xfrm>
          <a:prstGeom prst="roundRect">
            <a:avLst/>
          </a:prstGeom>
          <a:solidFill>
            <a:srgbClr val="F2BFBC"/>
          </a:solidFill>
          <a:ln w="28575">
            <a:solidFill>
              <a:srgbClr val="DE00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hlinkClick r:id="" action="ppaction://noaction"/>
            <a:extLst>
              <a:ext uri="{FF2B5EF4-FFF2-40B4-BE49-F238E27FC236}">
                <a16:creationId xmlns:a16="http://schemas.microsoft.com/office/drawing/2014/main" id="{8F19EC5D-B5BD-1121-9B3C-FB2C3264C90A}"/>
              </a:ext>
            </a:extLst>
          </p:cNvPr>
          <p:cNvSpPr/>
          <p:nvPr/>
        </p:nvSpPr>
        <p:spPr>
          <a:xfrm>
            <a:off x="585579" y="736738"/>
            <a:ext cx="2428972" cy="1200329"/>
          </a:xfrm>
          <a:prstGeom prst="roundRect">
            <a:avLst/>
          </a:prstGeom>
          <a:solidFill>
            <a:srgbClr val="F2BFBC"/>
          </a:solidFill>
          <a:ln w="28575">
            <a:solidFill>
              <a:srgbClr val="DE00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hlinkClick r:id="" action="ppaction://noaction"/>
            <a:extLst>
              <a:ext uri="{FF2B5EF4-FFF2-40B4-BE49-F238E27FC236}">
                <a16:creationId xmlns:a16="http://schemas.microsoft.com/office/drawing/2014/main" id="{28849202-6E4A-FAEC-11B6-EC77B1392DA2}"/>
              </a:ext>
            </a:extLst>
          </p:cNvPr>
          <p:cNvSpPr/>
          <p:nvPr/>
        </p:nvSpPr>
        <p:spPr>
          <a:xfrm>
            <a:off x="4926617" y="5140214"/>
            <a:ext cx="2892249" cy="1200329"/>
          </a:xfrm>
          <a:prstGeom prst="roundRect">
            <a:avLst/>
          </a:prstGeom>
          <a:solidFill>
            <a:srgbClr val="F2BFBC"/>
          </a:solidFill>
          <a:ln w="28575">
            <a:solidFill>
              <a:srgbClr val="DE00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98201E2B-3505-12CF-40A4-B18CAD30755C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161211" y="1290408"/>
            <a:ext cx="1319377" cy="851109"/>
          </a:xfrm>
          <a:prstGeom prst="curvedConnector3">
            <a:avLst>
              <a:gd name="adj1" fmla="val 50000"/>
            </a:avLst>
          </a:prstGeom>
          <a:ln w="88900">
            <a:solidFill>
              <a:srgbClr val="DE00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EFE4220-0454-8D8E-80A6-AD939016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36115">
            <a:off x="1673507" y="1124142"/>
            <a:ext cx="2368070" cy="1865753"/>
          </a:xfrm>
          <a:prstGeom prst="rect">
            <a:avLst/>
          </a:prstGeom>
        </p:spPr>
      </p:pic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DA46BBB6-6C8B-B51D-25F6-6009114960B7}"/>
              </a:ext>
            </a:extLst>
          </p:cNvPr>
          <p:cNvCxnSpPr>
            <a:cxnSpLocks/>
          </p:cNvCxnSpPr>
          <p:nvPr/>
        </p:nvCxnSpPr>
        <p:spPr>
          <a:xfrm>
            <a:off x="6691029" y="2808514"/>
            <a:ext cx="1789559" cy="1127382"/>
          </a:xfrm>
          <a:prstGeom prst="curvedConnector3">
            <a:avLst>
              <a:gd name="adj1" fmla="val 50000"/>
            </a:avLst>
          </a:prstGeom>
          <a:ln w="88900">
            <a:solidFill>
              <a:srgbClr val="DE00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65F9F861-317E-C2AA-CFAD-1CDEA44209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75948" y="3567739"/>
            <a:ext cx="1809204" cy="1220958"/>
          </a:xfrm>
          <a:prstGeom prst="curvedConnector3">
            <a:avLst>
              <a:gd name="adj1" fmla="val 50000"/>
            </a:avLst>
          </a:prstGeom>
          <a:ln w="88900">
            <a:solidFill>
              <a:srgbClr val="DE00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8008177D-19A2-3744-2907-FFF6DBAC36F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30885" y="3376855"/>
            <a:ext cx="1715553" cy="1353702"/>
          </a:xfrm>
          <a:prstGeom prst="curvedConnector3">
            <a:avLst>
              <a:gd name="adj1" fmla="val 50000"/>
            </a:avLst>
          </a:prstGeom>
          <a:ln w="88900">
            <a:solidFill>
              <a:srgbClr val="DE00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Left 9">
            <a:hlinkClick r:id="" action="ppaction://noaction"/>
            <a:extLst>
              <a:ext uri="{FF2B5EF4-FFF2-40B4-BE49-F238E27FC236}">
                <a16:creationId xmlns:a16="http://schemas.microsoft.com/office/drawing/2014/main" id="{33A0713D-3256-BD8C-13AB-E2B74360290C}"/>
              </a:ext>
            </a:extLst>
          </p:cNvPr>
          <p:cNvSpPr/>
          <p:nvPr/>
        </p:nvSpPr>
        <p:spPr>
          <a:xfrm flipH="1">
            <a:off x="10377860" y="5521063"/>
            <a:ext cx="1012371" cy="723495"/>
          </a:xfrm>
          <a:prstGeom prst="leftArrow">
            <a:avLst/>
          </a:prstGeom>
          <a:solidFill>
            <a:srgbClr val="929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CA0C3-2E13-60A1-267F-5AC78AA0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24" y="147772"/>
            <a:ext cx="4999153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4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5A3A79-7D73-DD7E-BB18-D2E32D5B21E4}"/>
              </a:ext>
            </a:extLst>
          </p:cNvPr>
          <p:cNvGrpSpPr/>
          <p:nvPr/>
        </p:nvGrpSpPr>
        <p:grpSpPr>
          <a:xfrm>
            <a:off x="1024419" y="1907771"/>
            <a:ext cx="10144324" cy="4068486"/>
            <a:chOff x="881149" y="2078182"/>
            <a:chExt cx="10291156" cy="304245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AE3951-FE24-E250-1E5D-5C43018743E9}"/>
                </a:ext>
              </a:extLst>
            </p:cNvPr>
            <p:cNvSpPr/>
            <p:nvPr/>
          </p:nvSpPr>
          <p:spPr>
            <a:xfrm>
              <a:off x="881149" y="2078182"/>
              <a:ext cx="10291156" cy="3042458"/>
            </a:xfrm>
            <a:prstGeom prst="roundRect">
              <a:avLst/>
            </a:prstGeom>
            <a:solidFill>
              <a:srgbClr val="E0EFD9"/>
            </a:solidFill>
            <a:ln w="38100">
              <a:solidFill>
                <a:srgbClr val="5D9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6EDF14-5426-34DE-37CF-40906B05BF58}"/>
                </a:ext>
              </a:extLst>
            </p:cNvPr>
            <p:cNvSpPr txBox="1"/>
            <p:nvPr/>
          </p:nvSpPr>
          <p:spPr>
            <a:xfrm>
              <a:off x="1178817" y="2242086"/>
              <a:ext cx="9834365" cy="26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nếu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quản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dễ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nhiễm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đổi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sắc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mùi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độc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khỏe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nhiễm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rối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hóa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thư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thậm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791EB77-9E27-20BA-1DFD-C9E0A4C9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70" y="576308"/>
            <a:ext cx="963251" cy="1182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2FA1F-BA38-525E-2C37-898F3B90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60" y="576308"/>
            <a:ext cx="424928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6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22A2A-C0CE-2211-DB14-554F2E8BA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619" r="2051"/>
          <a:stretch/>
        </p:blipFill>
        <p:spPr>
          <a:xfrm>
            <a:off x="655423" y="2276520"/>
            <a:ext cx="5714896" cy="2304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9E88D-35E0-2C1E-16BD-539CCB02B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6799" r="1880" b="2228"/>
          <a:stretch/>
        </p:blipFill>
        <p:spPr>
          <a:xfrm>
            <a:off x="6425785" y="3429000"/>
            <a:ext cx="5110792" cy="26840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5A0AB4-A6D5-FB29-8C98-7FE793628B91}"/>
              </a:ext>
            </a:extLst>
          </p:cNvPr>
          <p:cNvGrpSpPr/>
          <p:nvPr/>
        </p:nvGrpSpPr>
        <p:grpSpPr>
          <a:xfrm>
            <a:off x="2774647" y="841697"/>
            <a:ext cx="6187500" cy="1219206"/>
            <a:chOff x="961534" y="2146447"/>
            <a:chExt cx="6187500" cy="121920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304EB64-63A6-95F7-A45F-8ABDF7F7008E}"/>
                </a:ext>
              </a:extLst>
            </p:cNvPr>
            <p:cNvSpPr/>
            <p:nvPr/>
          </p:nvSpPr>
          <p:spPr>
            <a:xfrm>
              <a:off x="982171" y="2146447"/>
              <a:ext cx="6166863" cy="1219206"/>
            </a:xfrm>
            <a:prstGeom prst="roundRect">
              <a:avLst/>
            </a:prstGeom>
            <a:solidFill>
              <a:srgbClr val="E0EFD9"/>
            </a:solidFill>
            <a:ln w="38100">
              <a:solidFill>
                <a:srgbClr val="5D9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FAC355-1427-F45C-34D3-62172C1E0CAC}"/>
                </a:ext>
              </a:extLst>
            </p:cNvPr>
            <p:cNvSpPr txBox="1"/>
            <p:nvPr/>
          </p:nvSpPr>
          <p:spPr>
            <a:xfrm>
              <a:off x="961534" y="2146447"/>
              <a:ext cx="6166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cam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ngày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37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D34D91-7397-0688-0C3C-B08B32BF0BAD}"/>
              </a:ext>
            </a:extLst>
          </p:cNvPr>
          <p:cNvGrpSpPr/>
          <p:nvPr/>
        </p:nvGrpSpPr>
        <p:grpSpPr>
          <a:xfrm>
            <a:off x="3012568" y="835736"/>
            <a:ext cx="6166863" cy="584775"/>
            <a:chOff x="1178817" y="2242086"/>
            <a:chExt cx="6166863" cy="5847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7CA049-D9D5-B285-FB21-6A647E04DDD8}"/>
                </a:ext>
              </a:extLst>
            </p:cNvPr>
            <p:cNvSpPr/>
            <p:nvPr/>
          </p:nvSpPr>
          <p:spPr>
            <a:xfrm>
              <a:off x="1178817" y="2242086"/>
              <a:ext cx="5734602" cy="584775"/>
            </a:xfrm>
            <a:prstGeom prst="roundRect">
              <a:avLst/>
            </a:prstGeom>
            <a:solidFill>
              <a:srgbClr val="E0EFD9"/>
            </a:solidFill>
            <a:ln w="38100">
              <a:solidFill>
                <a:srgbClr val="5D9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CDE329-E946-4D4A-83FB-AFAC274ACAA7}"/>
                </a:ext>
              </a:extLst>
            </p:cNvPr>
            <p:cNvSpPr txBox="1"/>
            <p:nvPr/>
          </p:nvSpPr>
          <p:spPr>
            <a:xfrm>
              <a:off x="1178817" y="2242086"/>
              <a:ext cx="616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1, 2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A0865E5-3AFB-DE08-DA1D-CF6E40F63A9A}"/>
              </a:ext>
            </a:extLst>
          </p:cNvPr>
          <p:cNvSpPr txBox="1"/>
          <p:nvPr/>
        </p:nvSpPr>
        <p:spPr>
          <a:xfrm>
            <a:off x="734292" y="1550653"/>
            <a:ext cx="101585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ở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1, 2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thay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đổi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như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thế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nào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sắc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dạng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khoảng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?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sao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5DCFF-B6EE-7261-196F-04748FC0CE7F}"/>
              </a:ext>
            </a:extLst>
          </p:cNvPr>
          <p:cNvSpPr txBox="1"/>
          <p:nvPr/>
        </p:nvSpPr>
        <p:spPr>
          <a:xfrm>
            <a:off x="734292" y="2610847"/>
            <a:ext cx="101585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2.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Nấm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mốc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gì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AD967D-ED62-92E9-79A6-E138B09F9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619" r="2051"/>
          <a:stretch/>
        </p:blipFill>
        <p:spPr>
          <a:xfrm>
            <a:off x="864523" y="3429000"/>
            <a:ext cx="5636825" cy="22734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8BFE92-E303-E45B-E1D3-012DB2813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6799" r="1880" b="2228"/>
          <a:stretch/>
        </p:blipFill>
        <p:spPr>
          <a:xfrm>
            <a:off x="6635801" y="3429000"/>
            <a:ext cx="4841303" cy="24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0F99E-D44C-6F8F-E332-58004342E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6799" r="1880" b="2228"/>
          <a:stretch/>
        </p:blipFill>
        <p:spPr>
          <a:xfrm>
            <a:off x="854076" y="3241905"/>
            <a:ext cx="5918662" cy="302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059081-5888-D37B-2A01-AB9873EBB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619" r="2051"/>
          <a:stretch/>
        </p:blipFill>
        <p:spPr>
          <a:xfrm>
            <a:off x="748145" y="769313"/>
            <a:ext cx="6130524" cy="2472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AA129-360F-6584-CFD5-C24816596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738" y="2338873"/>
            <a:ext cx="494428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E15F7-A2E1-C263-396A-E41C2738F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1" t="6587" r="2099" b="7334"/>
          <a:stretch/>
        </p:blipFill>
        <p:spPr>
          <a:xfrm>
            <a:off x="4140234" y="2630120"/>
            <a:ext cx="6600305" cy="358658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86C92D-4E53-400D-24D5-82D40C277E66}"/>
              </a:ext>
            </a:extLst>
          </p:cNvPr>
          <p:cNvGrpSpPr/>
          <p:nvPr/>
        </p:nvGrpSpPr>
        <p:grpSpPr>
          <a:xfrm>
            <a:off x="750916" y="815820"/>
            <a:ext cx="10424365" cy="1713962"/>
            <a:chOff x="750916" y="815820"/>
            <a:chExt cx="10424365" cy="17139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21EF85-7D67-6051-8AD1-D84A30A05D38}"/>
                </a:ext>
              </a:extLst>
            </p:cNvPr>
            <p:cNvSpPr txBox="1"/>
            <p:nvPr/>
          </p:nvSpPr>
          <p:spPr>
            <a:xfrm>
              <a:off x="1016718" y="916158"/>
              <a:ext cx="1015856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1.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ở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hình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1, 2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đã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thay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đổi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như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thế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nào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về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màu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sắc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hình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dạng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sau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một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khoảng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thời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gian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?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Vì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sao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B0331-9F22-F7C6-94AE-1D19A329575C}"/>
                </a:ext>
              </a:extLst>
            </p:cNvPr>
            <p:cNvSpPr txBox="1"/>
            <p:nvPr/>
          </p:nvSpPr>
          <p:spPr>
            <a:xfrm>
              <a:off x="1016718" y="1890159"/>
              <a:ext cx="1015856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2.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Nấm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mốc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trên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thực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phẩm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thường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có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màu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gì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E34483C-9AC9-355F-BF7C-7FA243109CBD}"/>
                </a:ext>
              </a:extLst>
            </p:cNvPr>
            <p:cNvSpPr/>
            <p:nvPr/>
          </p:nvSpPr>
          <p:spPr>
            <a:xfrm>
              <a:off x="750916" y="815820"/>
              <a:ext cx="10424365" cy="1713962"/>
            </a:xfrm>
            <a:prstGeom prst="roundRect">
              <a:avLst/>
            </a:prstGeom>
            <a:noFill/>
            <a:ln w="57150">
              <a:solidFill>
                <a:srgbClr val="5D9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E827E2-2BB2-B754-BDD5-5F29FCDB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3270357"/>
            <a:ext cx="493818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DF04B2-13E8-CD6F-97FA-483C87CAAD9D}"/>
              </a:ext>
            </a:extLst>
          </p:cNvPr>
          <p:cNvSpPr txBox="1"/>
          <p:nvPr/>
        </p:nvSpPr>
        <p:spPr>
          <a:xfrm>
            <a:off x="1611180" y="2206042"/>
            <a:ext cx="45694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thảo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luận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nhóm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6AAB8-18B3-1243-30BA-F3A03061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524" y="1658455"/>
            <a:ext cx="4871126" cy="48711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3D43D9-0A88-6846-89F6-7E0EF307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316" y="573273"/>
            <a:ext cx="718171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24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4CD3D-298C-7C66-C9C9-24D611C61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5619" r="2051"/>
          <a:stretch/>
        </p:blipFill>
        <p:spPr>
          <a:xfrm>
            <a:off x="618627" y="3804240"/>
            <a:ext cx="5981679" cy="2412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1B8FD2-847D-D558-63B6-16A97CD60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06" y="3701964"/>
            <a:ext cx="5123006" cy="261312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DE7A25-6B9D-9534-013D-F4CD582C3FC4}"/>
              </a:ext>
            </a:extLst>
          </p:cNvPr>
          <p:cNvGraphicFramePr>
            <a:graphicFrameLocks noGrp="1"/>
          </p:cNvGraphicFramePr>
          <p:nvPr/>
        </p:nvGraphicFramePr>
        <p:xfrm>
          <a:off x="888471" y="1029251"/>
          <a:ext cx="1001947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475">
                  <a:extLst>
                    <a:ext uri="{9D8B030D-6E8A-4147-A177-3AD203B41FA5}">
                      <a16:colId xmlns:a16="http://schemas.microsoft.com/office/drawing/2014/main" val="667888015"/>
                    </a:ext>
                  </a:extLst>
                </a:gridCol>
                <a:gridCol w="2508332">
                  <a:extLst>
                    <a:ext uri="{9D8B030D-6E8A-4147-A177-3AD203B41FA5}">
                      <a16:colId xmlns:a16="http://schemas.microsoft.com/office/drawing/2014/main" val="600432746"/>
                    </a:ext>
                  </a:extLst>
                </a:gridCol>
                <a:gridCol w="2508332">
                  <a:extLst>
                    <a:ext uri="{9D8B030D-6E8A-4147-A177-3AD203B41FA5}">
                      <a16:colId xmlns:a16="http://schemas.microsoft.com/office/drawing/2014/main" val="2106374986"/>
                    </a:ext>
                  </a:extLst>
                </a:gridCol>
                <a:gridCol w="2508332">
                  <a:extLst>
                    <a:ext uri="{9D8B030D-6E8A-4147-A177-3AD203B41FA5}">
                      <a16:colId xmlns:a16="http://schemas.microsoft.com/office/drawing/2014/main" val="3545133596"/>
                    </a:ext>
                  </a:extLst>
                </a:gridCol>
              </a:tblGrid>
              <a:tr h="5557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Thực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bị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mốc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sau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nhiều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ngày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9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Màu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sắc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dạng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Thời</a:t>
                      </a:r>
                      <a:r>
                        <a:rPr lang="en-US" sz="32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</a:rPr>
                        <a:t>gian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82555"/>
                  </a:ext>
                </a:extLst>
              </a:tr>
              <a:tr h="9073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289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6C5F36-5B84-DEEE-E7BC-7D347C9942F0}"/>
              </a:ext>
            </a:extLst>
          </p:cNvPr>
          <p:cNvSpPr txBox="1"/>
          <p:nvPr/>
        </p:nvSpPr>
        <p:spPr>
          <a:xfrm>
            <a:off x="3248659" y="1826640"/>
            <a:ext cx="27711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Thay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sắc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xanh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trắng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E63D-D09E-4BFC-7756-56502BB1AB75}"/>
              </a:ext>
            </a:extLst>
          </p:cNvPr>
          <p:cNvSpPr txBox="1"/>
          <p:nvPr/>
        </p:nvSpPr>
        <p:spPr>
          <a:xfrm>
            <a:off x="6019774" y="1672931"/>
            <a:ext cx="24410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ban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bị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hơn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13CB4-035A-A54D-870A-E5EAAE616670}"/>
              </a:ext>
            </a:extLst>
          </p:cNvPr>
          <p:cNvSpPr txBox="1"/>
          <p:nvPr/>
        </p:nvSpPr>
        <p:spPr>
          <a:xfrm>
            <a:off x="8583867" y="1673111"/>
            <a:ext cx="2324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3 – 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ngày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Tùy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loại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thực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phẩm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3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653</Words>
  <Application>Microsoft Office PowerPoint</Application>
  <PresentationFormat>Widescreen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思源宋体 CN SemiBold</vt:lpstr>
      <vt:lpstr>阿里巴巴普惠体</vt:lpstr>
      <vt:lpstr>Office Theme</vt:lpstr>
      <vt:lpstr>1_Office Theme</vt:lpstr>
      <vt:lpstr>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MANGNONTEAM</cp:keywords>
  <cp:lastModifiedBy>Admin</cp:lastModifiedBy>
  <cp:revision>12</cp:revision>
  <dcterms:created xsi:type="dcterms:W3CDTF">2023-12-04T01:48:13Z</dcterms:created>
  <dcterms:modified xsi:type="dcterms:W3CDTF">2024-02-22T11:09:38Z</dcterms:modified>
</cp:coreProperties>
</file>