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71" r:id="rId3"/>
    <p:sldId id="261" r:id="rId4"/>
    <p:sldId id="259" r:id="rId5"/>
    <p:sldId id="296" r:id="rId6"/>
    <p:sldId id="276" r:id="rId7"/>
    <p:sldId id="263" r:id="rId8"/>
    <p:sldId id="264" r:id="rId9"/>
    <p:sldId id="277" r:id="rId10"/>
    <p:sldId id="278" r:id="rId11"/>
    <p:sldId id="279" r:id="rId12"/>
    <p:sldId id="281" r:id="rId13"/>
    <p:sldId id="282" r:id="rId14"/>
  </p:sldIdLst>
  <p:sldSz cx="18288000" cy="10287000"/>
  <p:notesSz cx="6858000" cy="9144000"/>
  <p:embeddedFontLst>
    <p:embeddedFont>
      <p:font typeface="#9Slide07 HoneyCream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5248"/>
    <a:srgbClr val="CF746D"/>
    <a:srgbClr val="FAF9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0" autoAdjust="0"/>
    <p:restoredTop sz="94689" autoAdjust="0"/>
  </p:normalViewPr>
  <p:slideViewPr>
    <p:cSldViewPr>
      <p:cViewPr varScale="1">
        <p:scale>
          <a:sx n="43" d="100"/>
          <a:sy n="43" d="100"/>
        </p:scale>
        <p:origin x="82" y="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B7C05-86EC-244B-A1F9-49A067EB2755}" type="datetimeFigureOut">
              <a:rPr lang="x-none" smtClean="0"/>
              <a:t>22/02/2024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C08A84-52CF-364E-912A-91C07A963A4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35670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08A84-52CF-364E-912A-91C07A963A46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94130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E281C0-DDB0-734E-8E6E-EB75261990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AC5FF8-953A-674E-B124-7C6218EA2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65DDCE11-09B5-6347-8D4A-AE9F8E3F1B32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3B0CC17-AE54-2F4C-99EF-71C61C86A375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C71F8B-3CE7-3540-A575-D26642279BC8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svg"/><Relationship Id="rId3" Type="http://schemas.openxmlformats.org/officeDocument/2006/relationships/image" Target="../media/image4.sv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Relationship Id="rId27" Type="http://schemas.openxmlformats.org/officeDocument/2006/relationships/image" Target="../media/image28.png"/><Relationship Id="rId30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7.sv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7.sv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6.svg"/><Relationship Id="rId10" Type="http://schemas.openxmlformats.org/officeDocument/2006/relationships/image" Target="../media/image58.png"/><Relationship Id="rId4" Type="http://schemas.openxmlformats.org/officeDocument/2006/relationships/image" Target="../media/image5.png"/><Relationship Id="rId9" Type="http://schemas.openxmlformats.org/officeDocument/2006/relationships/image" Target="../media/image5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7.sv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10.png"/><Relationship Id="rId3" Type="http://schemas.openxmlformats.org/officeDocument/2006/relationships/image" Target="../media/image17.sv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51.png"/><Relationship Id="rId5" Type="http://schemas.openxmlformats.org/officeDocument/2006/relationships/image" Target="../media/image6.svg"/><Relationship Id="rId15" Type="http://schemas.openxmlformats.org/officeDocument/2006/relationships/image" Target="../media/image60.emf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49.png"/><Relationship Id="rId1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7.svg"/><Relationship Id="rId7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.sv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sv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image" Target="../media/image6.sv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1.svg"/><Relationship Id="rId3" Type="http://schemas.openxmlformats.org/officeDocument/2006/relationships/image" Target="../media/image17.svg"/><Relationship Id="rId7" Type="http://schemas.openxmlformats.org/officeDocument/2006/relationships/image" Target="../media/image28.png"/><Relationship Id="rId12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3.svg"/><Relationship Id="rId5" Type="http://schemas.openxmlformats.org/officeDocument/2006/relationships/image" Target="../media/image6.svg"/><Relationship Id="rId10" Type="http://schemas.openxmlformats.org/officeDocument/2006/relationships/image" Target="../media/image42.png"/><Relationship Id="rId4" Type="http://schemas.openxmlformats.org/officeDocument/2006/relationships/image" Target="../media/image5.png"/><Relationship Id="rId9" Type="http://schemas.openxmlformats.org/officeDocument/2006/relationships/image" Target="../media/image41.svg"/><Relationship Id="rId1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1.svg"/><Relationship Id="rId3" Type="http://schemas.openxmlformats.org/officeDocument/2006/relationships/image" Target="../media/image17.svg"/><Relationship Id="rId7" Type="http://schemas.openxmlformats.org/officeDocument/2006/relationships/image" Target="../media/image28.png"/><Relationship Id="rId12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3.svg"/><Relationship Id="rId5" Type="http://schemas.openxmlformats.org/officeDocument/2006/relationships/image" Target="../media/image6.svg"/><Relationship Id="rId15" Type="http://schemas.openxmlformats.org/officeDocument/2006/relationships/image" Target="../media/image46.png"/><Relationship Id="rId10" Type="http://schemas.openxmlformats.org/officeDocument/2006/relationships/image" Target="../media/image42.png"/><Relationship Id="rId4" Type="http://schemas.openxmlformats.org/officeDocument/2006/relationships/image" Target="../media/image5.png"/><Relationship Id="rId9" Type="http://schemas.openxmlformats.org/officeDocument/2006/relationships/image" Target="../media/image41.svg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10.png"/><Relationship Id="rId3" Type="http://schemas.openxmlformats.org/officeDocument/2006/relationships/image" Target="../media/image17.sv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51.png"/><Relationship Id="rId5" Type="http://schemas.openxmlformats.org/officeDocument/2006/relationships/image" Target="../media/image6.svg"/><Relationship Id="rId15" Type="http://schemas.openxmlformats.org/officeDocument/2006/relationships/image" Target="../media/image53.emf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49.png"/><Relationship Id="rId1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55.svg"/><Relationship Id="rId5" Type="http://schemas.openxmlformats.org/officeDocument/2006/relationships/image" Target="../media/image5.png"/><Relationship Id="rId10" Type="http://schemas.openxmlformats.org/officeDocument/2006/relationships/image" Target="../media/image54.png"/><Relationship Id="rId4" Type="http://schemas.openxmlformats.org/officeDocument/2006/relationships/image" Target="../media/image17.sv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7.sv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6.svg"/><Relationship Id="rId10" Type="http://schemas.openxmlformats.org/officeDocument/2006/relationships/image" Target="../media/image58.png"/><Relationship Id="rId4" Type="http://schemas.openxmlformats.org/officeDocument/2006/relationships/image" Target="../media/image5.png"/><Relationship Id="rId9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7.sv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6.svg"/><Relationship Id="rId10" Type="http://schemas.openxmlformats.org/officeDocument/2006/relationships/image" Target="../media/image58.png"/><Relationship Id="rId4" Type="http://schemas.openxmlformats.org/officeDocument/2006/relationships/image" Target="../media/image5.png"/><Relationship Id="rId9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8283" flipH="1">
            <a:off x="-1434439" y="5547168"/>
            <a:ext cx="8885999" cy="5383434"/>
          </a:xfrm>
          <a:custGeom>
            <a:avLst/>
            <a:gdLst/>
            <a:ahLst/>
            <a:cxnLst/>
            <a:rect l="l" t="t" r="r" b="b"/>
            <a:pathLst>
              <a:path w="8885999" h="5383434">
                <a:moveTo>
                  <a:pt x="8885999" y="0"/>
                </a:moveTo>
                <a:lnTo>
                  <a:pt x="0" y="0"/>
                </a:lnTo>
                <a:lnTo>
                  <a:pt x="0" y="5383434"/>
                </a:lnTo>
                <a:lnTo>
                  <a:pt x="8885999" y="5383434"/>
                </a:lnTo>
                <a:lnTo>
                  <a:pt x="888599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36753">
            <a:off x="5097468" y="6793681"/>
            <a:ext cx="7448640" cy="4512634"/>
          </a:xfrm>
          <a:custGeom>
            <a:avLst/>
            <a:gdLst/>
            <a:ahLst/>
            <a:cxnLst/>
            <a:rect l="l" t="t" r="r" b="b"/>
            <a:pathLst>
              <a:path w="7448640" h="4512634">
                <a:moveTo>
                  <a:pt x="0" y="0"/>
                </a:moveTo>
                <a:lnTo>
                  <a:pt x="7448640" y="0"/>
                </a:lnTo>
                <a:lnTo>
                  <a:pt x="7448640" y="4512635"/>
                </a:lnTo>
                <a:lnTo>
                  <a:pt x="0" y="4512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59074">
            <a:off x="10873518" y="4904026"/>
            <a:ext cx="9073131" cy="5496805"/>
          </a:xfrm>
          <a:custGeom>
            <a:avLst/>
            <a:gdLst/>
            <a:ahLst/>
            <a:cxnLst/>
            <a:rect l="l" t="t" r="r" b="b"/>
            <a:pathLst>
              <a:path w="9073131" h="5496805">
                <a:moveTo>
                  <a:pt x="0" y="0"/>
                </a:moveTo>
                <a:lnTo>
                  <a:pt x="9073131" y="0"/>
                </a:lnTo>
                <a:lnTo>
                  <a:pt x="9073131" y="5496805"/>
                </a:lnTo>
                <a:lnTo>
                  <a:pt x="0" y="54968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51371" y="7115852"/>
            <a:ext cx="3540835" cy="3631626"/>
          </a:xfrm>
          <a:custGeom>
            <a:avLst/>
            <a:gdLst/>
            <a:ahLst/>
            <a:cxnLst/>
            <a:rect l="l" t="t" r="r" b="b"/>
            <a:pathLst>
              <a:path w="3540835" h="3631626">
                <a:moveTo>
                  <a:pt x="0" y="0"/>
                </a:moveTo>
                <a:lnTo>
                  <a:pt x="3540835" y="0"/>
                </a:lnTo>
                <a:lnTo>
                  <a:pt x="3540835" y="3631626"/>
                </a:lnTo>
                <a:lnTo>
                  <a:pt x="0" y="3631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0" y="6219249"/>
            <a:ext cx="18288000" cy="5783580"/>
          </a:xfrm>
          <a:custGeom>
            <a:avLst/>
            <a:gdLst/>
            <a:ahLst/>
            <a:cxnLst/>
            <a:rect l="l" t="t" r="r" b="b"/>
            <a:pathLst>
              <a:path w="18288000" h="5783580">
                <a:moveTo>
                  <a:pt x="18288000" y="0"/>
                </a:moveTo>
                <a:lnTo>
                  <a:pt x="0" y="0"/>
                </a:lnTo>
                <a:lnTo>
                  <a:pt x="0" y="5783580"/>
                </a:lnTo>
                <a:lnTo>
                  <a:pt x="18288000" y="578358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163751" y="4429082"/>
            <a:ext cx="1388920" cy="2542646"/>
          </a:xfrm>
          <a:custGeom>
            <a:avLst/>
            <a:gdLst/>
            <a:ahLst/>
            <a:cxnLst/>
            <a:rect l="l" t="t" r="r" b="b"/>
            <a:pathLst>
              <a:path w="1388920" h="2542646">
                <a:moveTo>
                  <a:pt x="0" y="0"/>
                </a:moveTo>
                <a:lnTo>
                  <a:pt x="1388921" y="0"/>
                </a:lnTo>
                <a:lnTo>
                  <a:pt x="1388921" y="2542646"/>
                </a:lnTo>
                <a:lnTo>
                  <a:pt x="0" y="25426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63751" y="6739246"/>
            <a:ext cx="1499883" cy="232482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70576" y="5338785"/>
            <a:ext cx="1779403" cy="2796205"/>
          </a:xfrm>
          <a:custGeom>
            <a:avLst/>
            <a:gdLst/>
            <a:ahLst/>
            <a:cxnLst/>
            <a:rect l="l" t="t" r="r" b="b"/>
            <a:pathLst>
              <a:path w="1779403" h="2796205">
                <a:moveTo>
                  <a:pt x="0" y="0"/>
                </a:moveTo>
                <a:lnTo>
                  <a:pt x="1779403" y="0"/>
                </a:lnTo>
                <a:lnTo>
                  <a:pt x="1779403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527750" y="599848"/>
            <a:ext cx="2588077" cy="1471969"/>
          </a:xfrm>
          <a:custGeom>
            <a:avLst/>
            <a:gdLst/>
            <a:ahLst/>
            <a:cxnLst/>
            <a:rect l="l" t="t" r="r" b="b"/>
            <a:pathLst>
              <a:path w="2588077" h="1471969">
                <a:moveTo>
                  <a:pt x="0" y="0"/>
                </a:moveTo>
                <a:lnTo>
                  <a:pt x="2588077" y="0"/>
                </a:lnTo>
                <a:lnTo>
                  <a:pt x="2588077" y="1471969"/>
                </a:lnTo>
                <a:lnTo>
                  <a:pt x="0" y="14719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150870" y="2783960"/>
            <a:ext cx="2389863" cy="1451842"/>
          </a:xfrm>
          <a:custGeom>
            <a:avLst/>
            <a:gdLst/>
            <a:ahLst/>
            <a:cxnLst/>
            <a:rect l="l" t="t" r="r" b="b"/>
            <a:pathLst>
              <a:path w="2389863" h="1451842">
                <a:moveTo>
                  <a:pt x="0" y="0"/>
                </a:moveTo>
                <a:lnTo>
                  <a:pt x="2389863" y="0"/>
                </a:lnTo>
                <a:lnTo>
                  <a:pt x="2389863" y="1451841"/>
                </a:lnTo>
                <a:lnTo>
                  <a:pt x="0" y="14518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1732884" y="8117405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4" y="0"/>
                </a:lnTo>
                <a:lnTo>
                  <a:pt x="4741444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922528">
            <a:off x="-223705" y="8624946"/>
            <a:ext cx="2635322" cy="2514536"/>
          </a:xfrm>
          <a:custGeom>
            <a:avLst/>
            <a:gdLst/>
            <a:ahLst/>
            <a:cxnLst/>
            <a:rect l="l" t="t" r="r" b="b"/>
            <a:pathLst>
              <a:path w="2635322" h="2514536">
                <a:moveTo>
                  <a:pt x="0" y="0"/>
                </a:moveTo>
                <a:lnTo>
                  <a:pt x="2635322" y="0"/>
                </a:lnTo>
                <a:lnTo>
                  <a:pt x="2635322" y="2514536"/>
                </a:lnTo>
                <a:lnTo>
                  <a:pt x="0" y="251453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162559" y="5098372"/>
            <a:ext cx="1400198" cy="2679805"/>
          </a:xfrm>
          <a:custGeom>
            <a:avLst/>
            <a:gdLst/>
            <a:ahLst/>
            <a:cxnLst/>
            <a:rect l="l" t="t" r="r" b="b"/>
            <a:pathLst>
              <a:path w="1400198" h="2679805">
                <a:moveTo>
                  <a:pt x="0" y="0"/>
                </a:moveTo>
                <a:lnTo>
                  <a:pt x="1400198" y="0"/>
                </a:lnTo>
                <a:lnTo>
                  <a:pt x="1400198" y="2679805"/>
                </a:lnTo>
                <a:lnTo>
                  <a:pt x="0" y="267980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137432" y="7604738"/>
            <a:ext cx="1499883" cy="232482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329418" y="6219249"/>
            <a:ext cx="2211315" cy="2575039"/>
          </a:xfrm>
          <a:custGeom>
            <a:avLst/>
            <a:gdLst/>
            <a:ahLst/>
            <a:cxnLst/>
            <a:rect l="l" t="t" r="r" b="b"/>
            <a:pathLst>
              <a:path w="2211315" h="2575039">
                <a:moveTo>
                  <a:pt x="0" y="0"/>
                </a:moveTo>
                <a:lnTo>
                  <a:pt x="2211315" y="0"/>
                </a:lnTo>
                <a:lnTo>
                  <a:pt x="2211315" y="2575039"/>
                </a:lnTo>
                <a:lnTo>
                  <a:pt x="0" y="257503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383319" y="5920939"/>
            <a:ext cx="1819341" cy="2857603"/>
          </a:xfrm>
          <a:custGeom>
            <a:avLst/>
            <a:gdLst/>
            <a:ahLst/>
            <a:cxnLst/>
            <a:rect l="l" t="t" r="r" b="b"/>
            <a:pathLst>
              <a:path w="1819341" h="2857603">
                <a:moveTo>
                  <a:pt x="0" y="0"/>
                </a:moveTo>
                <a:lnTo>
                  <a:pt x="1819341" y="0"/>
                </a:lnTo>
                <a:lnTo>
                  <a:pt x="1819341" y="2857603"/>
                </a:lnTo>
                <a:lnTo>
                  <a:pt x="0" y="285760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2068" y="5021972"/>
            <a:ext cx="1096023" cy="2630456"/>
          </a:xfrm>
          <a:custGeom>
            <a:avLst/>
            <a:gdLst/>
            <a:ahLst/>
            <a:cxnLst/>
            <a:rect l="l" t="t" r="r" b="b"/>
            <a:pathLst>
              <a:path w="1096023" h="2630456">
                <a:moveTo>
                  <a:pt x="0" y="0"/>
                </a:moveTo>
                <a:lnTo>
                  <a:pt x="1096024" y="0"/>
                </a:lnTo>
                <a:lnTo>
                  <a:pt x="1096024" y="2630456"/>
                </a:lnTo>
                <a:lnTo>
                  <a:pt x="0" y="263045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2383319" y="8520359"/>
            <a:ext cx="1831731" cy="283918"/>
          </a:xfrm>
          <a:custGeom>
            <a:avLst/>
            <a:gdLst/>
            <a:ahLst/>
            <a:cxnLst/>
            <a:rect l="l" t="t" r="r" b="b"/>
            <a:pathLst>
              <a:path w="1831731" h="283918">
                <a:moveTo>
                  <a:pt x="0" y="0"/>
                </a:moveTo>
                <a:lnTo>
                  <a:pt x="1831731" y="0"/>
                </a:lnTo>
                <a:lnTo>
                  <a:pt x="1831731" y="283918"/>
                </a:lnTo>
                <a:lnTo>
                  <a:pt x="0" y="2839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93956" y="7970786"/>
            <a:ext cx="1636347" cy="253634"/>
          </a:xfrm>
          <a:custGeom>
            <a:avLst/>
            <a:gdLst/>
            <a:ahLst/>
            <a:cxnLst/>
            <a:rect l="l" t="t" r="r" b="b"/>
            <a:pathLst>
              <a:path w="1636347" h="253634">
                <a:moveTo>
                  <a:pt x="0" y="0"/>
                </a:moveTo>
                <a:lnTo>
                  <a:pt x="1636346" y="0"/>
                </a:lnTo>
                <a:lnTo>
                  <a:pt x="1636346" y="253634"/>
                </a:lnTo>
                <a:lnTo>
                  <a:pt x="0" y="2536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3188" y="7492659"/>
            <a:ext cx="1030768" cy="159769"/>
          </a:xfrm>
          <a:custGeom>
            <a:avLst/>
            <a:gdLst/>
            <a:ahLst/>
            <a:cxnLst/>
            <a:rect l="l" t="t" r="r" b="b"/>
            <a:pathLst>
              <a:path w="1030768" h="159769">
                <a:moveTo>
                  <a:pt x="0" y="0"/>
                </a:moveTo>
                <a:lnTo>
                  <a:pt x="1030768" y="0"/>
                </a:lnTo>
                <a:lnTo>
                  <a:pt x="1030768" y="159769"/>
                </a:lnTo>
                <a:lnTo>
                  <a:pt x="0" y="1597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635647" y="8561806"/>
            <a:ext cx="1499883" cy="232482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329418" y="8520359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5" y="0"/>
                </a:lnTo>
                <a:lnTo>
                  <a:pt x="4741445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5098604" y="8615006"/>
            <a:ext cx="3189396" cy="2456585"/>
          </a:xfrm>
          <a:custGeom>
            <a:avLst/>
            <a:gdLst/>
            <a:ahLst/>
            <a:cxnLst/>
            <a:rect l="l" t="t" r="r" b="b"/>
            <a:pathLst>
              <a:path w="3189396" h="2456585">
                <a:moveTo>
                  <a:pt x="0" y="0"/>
                </a:moveTo>
                <a:lnTo>
                  <a:pt x="3189396" y="0"/>
                </a:lnTo>
                <a:lnTo>
                  <a:pt x="3189396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r="-59496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760277" y="3818110"/>
            <a:ext cx="2056612" cy="1169698"/>
          </a:xfrm>
          <a:custGeom>
            <a:avLst/>
            <a:gdLst/>
            <a:ahLst/>
            <a:cxnLst/>
            <a:rect l="l" t="t" r="r" b="b"/>
            <a:pathLst>
              <a:path w="2056612" h="1169698">
                <a:moveTo>
                  <a:pt x="0" y="0"/>
                </a:moveTo>
                <a:lnTo>
                  <a:pt x="2056612" y="0"/>
                </a:lnTo>
                <a:lnTo>
                  <a:pt x="2056612" y="1169698"/>
                </a:lnTo>
                <a:lnTo>
                  <a:pt x="0" y="11696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308068" y="2132845"/>
            <a:ext cx="15665305" cy="58616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787968" y="6634625"/>
            <a:ext cx="4415638" cy="226442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20114520">
            <a:off x="1052877" y="3107738"/>
            <a:ext cx="4674974" cy="14166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6008D91-4B0B-934D-81DD-3BF705E1751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5647" y="2221357"/>
            <a:ext cx="2177538" cy="21775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24432">
            <a:off x="-2323317" y="4713004"/>
            <a:ext cx="11092531" cy="6738712"/>
          </a:xfrm>
          <a:custGeom>
            <a:avLst/>
            <a:gdLst/>
            <a:ahLst/>
            <a:cxnLst/>
            <a:rect l="l" t="t" r="r" b="b"/>
            <a:pathLst>
              <a:path w="11092531" h="6738712">
                <a:moveTo>
                  <a:pt x="0" y="0"/>
                </a:moveTo>
                <a:lnTo>
                  <a:pt x="11092531" y="0"/>
                </a:lnTo>
                <a:lnTo>
                  <a:pt x="11092531" y="6738713"/>
                </a:lnTo>
                <a:lnTo>
                  <a:pt x="0" y="67387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1875">
            <a:off x="10455779" y="5376604"/>
            <a:ext cx="8653664" cy="5257101"/>
          </a:xfrm>
          <a:custGeom>
            <a:avLst/>
            <a:gdLst/>
            <a:ahLst/>
            <a:cxnLst/>
            <a:rect l="l" t="t" r="r" b="b"/>
            <a:pathLst>
              <a:path w="8653664" h="5257101">
                <a:moveTo>
                  <a:pt x="0" y="0"/>
                </a:moveTo>
                <a:lnTo>
                  <a:pt x="8653664" y="0"/>
                </a:lnTo>
                <a:lnTo>
                  <a:pt x="8653664" y="5257101"/>
                </a:lnTo>
                <a:lnTo>
                  <a:pt x="0" y="5257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45623">
            <a:off x="8077132" y="5568511"/>
            <a:ext cx="4902007" cy="5027700"/>
          </a:xfrm>
          <a:custGeom>
            <a:avLst/>
            <a:gdLst/>
            <a:ahLst/>
            <a:cxnLst/>
            <a:rect l="l" t="t" r="r" b="b"/>
            <a:pathLst>
              <a:path w="4902007" h="5027700">
                <a:moveTo>
                  <a:pt x="0" y="0"/>
                </a:moveTo>
                <a:lnTo>
                  <a:pt x="4902007" y="0"/>
                </a:lnTo>
                <a:lnTo>
                  <a:pt x="4902007" y="5027699"/>
                </a:lnTo>
                <a:lnTo>
                  <a:pt x="0" y="5027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18288000" y="0"/>
                </a:moveTo>
                <a:lnTo>
                  <a:pt x="0" y="0"/>
                </a:lnTo>
                <a:lnTo>
                  <a:pt x="0" y="2346960"/>
                </a:lnTo>
                <a:lnTo>
                  <a:pt x="18288000" y="234696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4363700" cy="7140924"/>
            <a:chOff x="0" y="0"/>
            <a:chExt cx="2191961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C35632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5057688" y="1182428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4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4" y="1294542"/>
                </a:lnTo>
                <a:lnTo>
                  <a:pt x="213093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581454"/>
            <a:ext cx="2400047" cy="1458029"/>
          </a:xfrm>
          <a:custGeom>
            <a:avLst/>
            <a:gdLst/>
            <a:ahLst/>
            <a:cxnLst/>
            <a:rect l="l" t="t" r="r" b="b"/>
            <a:pathLst>
              <a:path w="2400047" h="1458029">
                <a:moveTo>
                  <a:pt x="0" y="0"/>
                </a:moveTo>
                <a:lnTo>
                  <a:pt x="2400047" y="0"/>
                </a:lnTo>
                <a:lnTo>
                  <a:pt x="2400047" y="1458029"/>
                </a:lnTo>
                <a:lnTo>
                  <a:pt x="0" y="1458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36255" flipH="1">
            <a:off x="13200718" y="7350824"/>
            <a:ext cx="6512009" cy="3814952"/>
          </a:xfrm>
          <a:custGeom>
            <a:avLst/>
            <a:gdLst/>
            <a:ahLst/>
            <a:cxnLst/>
            <a:rect l="l" t="t" r="r" b="b"/>
            <a:pathLst>
              <a:path w="6512009" h="3814952">
                <a:moveTo>
                  <a:pt x="6512009" y="0"/>
                </a:moveTo>
                <a:lnTo>
                  <a:pt x="0" y="0"/>
                </a:lnTo>
                <a:lnTo>
                  <a:pt x="0" y="3814952"/>
                </a:lnTo>
                <a:lnTo>
                  <a:pt x="6512009" y="3814952"/>
                </a:lnTo>
                <a:lnTo>
                  <a:pt x="651200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211772" y="8169624"/>
            <a:ext cx="6555267" cy="2974452"/>
          </a:xfrm>
          <a:custGeom>
            <a:avLst/>
            <a:gdLst/>
            <a:ahLst/>
            <a:cxnLst/>
            <a:rect l="l" t="t" r="r" b="b"/>
            <a:pathLst>
              <a:path w="6555267" h="2974452">
                <a:moveTo>
                  <a:pt x="0" y="0"/>
                </a:moveTo>
                <a:lnTo>
                  <a:pt x="6555267" y="0"/>
                </a:lnTo>
                <a:lnTo>
                  <a:pt x="6555267" y="2974452"/>
                </a:lnTo>
                <a:lnTo>
                  <a:pt x="0" y="29744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416198" flipH="1">
            <a:off x="-1583446" y="9005098"/>
            <a:ext cx="4196844" cy="2458651"/>
          </a:xfrm>
          <a:custGeom>
            <a:avLst/>
            <a:gdLst/>
            <a:ahLst/>
            <a:cxnLst/>
            <a:rect l="l" t="t" r="r" b="b"/>
            <a:pathLst>
              <a:path w="4196844" h="2458651">
                <a:moveTo>
                  <a:pt x="4196844" y="0"/>
                </a:moveTo>
                <a:lnTo>
                  <a:pt x="0" y="0"/>
                </a:lnTo>
                <a:lnTo>
                  <a:pt x="0" y="2458651"/>
                </a:lnTo>
                <a:lnTo>
                  <a:pt x="4196844" y="2458651"/>
                </a:lnTo>
                <a:lnTo>
                  <a:pt x="419684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021744" y="3742905"/>
            <a:ext cx="1181287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800"/>
              </a:spcAft>
              <a:tabLst>
                <a:tab pos="255270" algn="l"/>
              </a:tabLst>
            </a:pP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Bum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x-none" sz="54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208162" y="1644624"/>
            <a:ext cx="1140940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3.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Vì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sao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Bum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muốn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làm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cây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ổi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trong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sân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nhà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cũ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311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24432">
            <a:off x="-2323317" y="4713004"/>
            <a:ext cx="11092531" cy="6738712"/>
          </a:xfrm>
          <a:custGeom>
            <a:avLst/>
            <a:gdLst/>
            <a:ahLst/>
            <a:cxnLst/>
            <a:rect l="l" t="t" r="r" b="b"/>
            <a:pathLst>
              <a:path w="11092531" h="6738712">
                <a:moveTo>
                  <a:pt x="0" y="0"/>
                </a:moveTo>
                <a:lnTo>
                  <a:pt x="11092531" y="0"/>
                </a:lnTo>
                <a:lnTo>
                  <a:pt x="11092531" y="6738713"/>
                </a:lnTo>
                <a:lnTo>
                  <a:pt x="0" y="67387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1875">
            <a:off x="10455779" y="5376604"/>
            <a:ext cx="8653664" cy="5257101"/>
          </a:xfrm>
          <a:custGeom>
            <a:avLst/>
            <a:gdLst/>
            <a:ahLst/>
            <a:cxnLst/>
            <a:rect l="l" t="t" r="r" b="b"/>
            <a:pathLst>
              <a:path w="8653664" h="5257101">
                <a:moveTo>
                  <a:pt x="0" y="0"/>
                </a:moveTo>
                <a:lnTo>
                  <a:pt x="8653664" y="0"/>
                </a:lnTo>
                <a:lnTo>
                  <a:pt x="8653664" y="5257101"/>
                </a:lnTo>
                <a:lnTo>
                  <a:pt x="0" y="5257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45623">
            <a:off x="8077132" y="5568511"/>
            <a:ext cx="4902007" cy="5027700"/>
          </a:xfrm>
          <a:custGeom>
            <a:avLst/>
            <a:gdLst/>
            <a:ahLst/>
            <a:cxnLst/>
            <a:rect l="l" t="t" r="r" b="b"/>
            <a:pathLst>
              <a:path w="4902007" h="5027700">
                <a:moveTo>
                  <a:pt x="0" y="0"/>
                </a:moveTo>
                <a:lnTo>
                  <a:pt x="4902007" y="0"/>
                </a:lnTo>
                <a:lnTo>
                  <a:pt x="4902007" y="5027699"/>
                </a:lnTo>
                <a:lnTo>
                  <a:pt x="0" y="5027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18288000" y="0"/>
                </a:moveTo>
                <a:lnTo>
                  <a:pt x="0" y="0"/>
                </a:lnTo>
                <a:lnTo>
                  <a:pt x="0" y="2346960"/>
                </a:lnTo>
                <a:lnTo>
                  <a:pt x="18288000" y="234696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4363700" cy="8229600"/>
            <a:chOff x="0" y="0"/>
            <a:chExt cx="2191961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C35632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5057688" y="1182428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4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4" y="1294542"/>
                </a:lnTo>
                <a:lnTo>
                  <a:pt x="213093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581454"/>
            <a:ext cx="2400047" cy="1458029"/>
          </a:xfrm>
          <a:custGeom>
            <a:avLst/>
            <a:gdLst/>
            <a:ahLst/>
            <a:cxnLst/>
            <a:rect l="l" t="t" r="r" b="b"/>
            <a:pathLst>
              <a:path w="2400047" h="1458029">
                <a:moveTo>
                  <a:pt x="0" y="0"/>
                </a:moveTo>
                <a:lnTo>
                  <a:pt x="2400047" y="0"/>
                </a:lnTo>
                <a:lnTo>
                  <a:pt x="2400047" y="1458029"/>
                </a:lnTo>
                <a:lnTo>
                  <a:pt x="0" y="1458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73900" y="8137971"/>
            <a:ext cx="5528860" cy="3238990"/>
          </a:xfrm>
          <a:custGeom>
            <a:avLst/>
            <a:gdLst/>
            <a:ahLst/>
            <a:cxnLst/>
            <a:rect l="l" t="t" r="r" b="b"/>
            <a:pathLst>
              <a:path w="5528860" h="3238990">
                <a:moveTo>
                  <a:pt x="0" y="0"/>
                </a:moveTo>
                <a:lnTo>
                  <a:pt x="5528860" y="0"/>
                </a:lnTo>
                <a:lnTo>
                  <a:pt x="5528860" y="3238991"/>
                </a:lnTo>
                <a:lnTo>
                  <a:pt x="0" y="32389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720761" y="2039483"/>
            <a:ext cx="4278221" cy="7381545"/>
          </a:xfrm>
          <a:custGeom>
            <a:avLst/>
            <a:gdLst/>
            <a:ahLst/>
            <a:cxnLst/>
            <a:rect l="l" t="t" r="r" b="b"/>
            <a:pathLst>
              <a:path w="4278221" h="7381545">
                <a:moveTo>
                  <a:pt x="0" y="0"/>
                </a:moveTo>
                <a:lnTo>
                  <a:pt x="4278220" y="0"/>
                </a:lnTo>
                <a:lnTo>
                  <a:pt x="4278220" y="7381545"/>
                </a:lnTo>
                <a:lnTo>
                  <a:pt x="0" y="73815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36255" flipH="1">
            <a:off x="13200718" y="7350824"/>
            <a:ext cx="6512009" cy="3814952"/>
          </a:xfrm>
          <a:custGeom>
            <a:avLst/>
            <a:gdLst/>
            <a:ahLst/>
            <a:cxnLst/>
            <a:rect l="l" t="t" r="r" b="b"/>
            <a:pathLst>
              <a:path w="6512009" h="3814952">
                <a:moveTo>
                  <a:pt x="6512009" y="0"/>
                </a:moveTo>
                <a:lnTo>
                  <a:pt x="0" y="0"/>
                </a:lnTo>
                <a:lnTo>
                  <a:pt x="0" y="3814952"/>
                </a:lnTo>
                <a:lnTo>
                  <a:pt x="6512009" y="3814952"/>
                </a:lnTo>
                <a:lnTo>
                  <a:pt x="651200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211772" y="8169624"/>
            <a:ext cx="6555267" cy="2974452"/>
          </a:xfrm>
          <a:custGeom>
            <a:avLst/>
            <a:gdLst/>
            <a:ahLst/>
            <a:cxnLst/>
            <a:rect l="l" t="t" r="r" b="b"/>
            <a:pathLst>
              <a:path w="6555267" h="2974452">
                <a:moveTo>
                  <a:pt x="0" y="0"/>
                </a:moveTo>
                <a:lnTo>
                  <a:pt x="6555267" y="0"/>
                </a:lnTo>
                <a:lnTo>
                  <a:pt x="6555267" y="2974452"/>
                </a:lnTo>
                <a:lnTo>
                  <a:pt x="0" y="29744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416198" flipH="1">
            <a:off x="-1583446" y="9005098"/>
            <a:ext cx="4196844" cy="2458651"/>
          </a:xfrm>
          <a:custGeom>
            <a:avLst/>
            <a:gdLst/>
            <a:ahLst/>
            <a:cxnLst/>
            <a:rect l="l" t="t" r="r" b="b"/>
            <a:pathLst>
              <a:path w="4196844" h="2458651">
                <a:moveTo>
                  <a:pt x="4196844" y="0"/>
                </a:moveTo>
                <a:lnTo>
                  <a:pt x="0" y="0"/>
                </a:lnTo>
                <a:lnTo>
                  <a:pt x="0" y="2458651"/>
                </a:lnTo>
                <a:lnTo>
                  <a:pt x="4196844" y="2458651"/>
                </a:lnTo>
                <a:lnTo>
                  <a:pt x="419684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440233" y="4202303"/>
            <a:ext cx="11872799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Cô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giáo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nói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chuyện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với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bố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mẹ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Bum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về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ước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mơ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con.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Bố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mẹ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đã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bàn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nhau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trồng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1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cây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ổi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trong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sân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mời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bạn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Bum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về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chơi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 </a:t>
            </a:r>
            <a:endParaRPr lang="en-US" sz="60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252835" y="1519966"/>
            <a:ext cx="12515835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4.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Những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chi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tiết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nào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cho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thấy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cô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giáo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và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ba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mẹ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Bum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rất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quan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tâm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và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yêu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thương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Bum?</a:t>
            </a:r>
          </a:p>
        </p:txBody>
      </p:sp>
    </p:spTree>
    <p:extLst>
      <p:ext uri="{BB962C8B-B14F-4D97-AF65-F5344CB8AC3E}">
        <p14:creationId xmlns:p14="http://schemas.microsoft.com/office/powerpoint/2010/main" val="250922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24432">
            <a:off x="-2323317" y="4713004"/>
            <a:ext cx="11092531" cy="6738712"/>
          </a:xfrm>
          <a:custGeom>
            <a:avLst/>
            <a:gdLst/>
            <a:ahLst/>
            <a:cxnLst/>
            <a:rect l="l" t="t" r="r" b="b"/>
            <a:pathLst>
              <a:path w="11092531" h="6738712">
                <a:moveTo>
                  <a:pt x="0" y="0"/>
                </a:moveTo>
                <a:lnTo>
                  <a:pt x="11092531" y="0"/>
                </a:lnTo>
                <a:lnTo>
                  <a:pt x="11092531" y="6738713"/>
                </a:lnTo>
                <a:lnTo>
                  <a:pt x="0" y="67387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1875">
            <a:off x="10455779" y="5376604"/>
            <a:ext cx="8653664" cy="5257101"/>
          </a:xfrm>
          <a:custGeom>
            <a:avLst/>
            <a:gdLst/>
            <a:ahLst/>
            <a:cxnLst/>
            <a:rect l="l" t="t" r="r" b="b"/>
            <a:pathLst>
              <a:path w="8653664" h="5257101">
                <a:moveTo>
                  <a:pt x="0" y="0"/>
                </a:moveTo>
                <a:lnTo>
                  <a:pt x="8653664" y="0"/>
                </a:lnTo>
                <a:lnTo>
                  <a:pt x="8653664" y="5257101"/>
                </a:lnTo>
                <a:lnTo>
                  <a:pt x="0" y="5257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45623">
            <a:off x="8077132" y="5568511"/>
            <a:ext cx="4902007" cy="5027700"/>
          </a:xfrm>
          <a:custGeom>
            <a:avLst/>
            <a:gdLst/>
            <a:ahLst/>
            <a:cxnLst/>
            <a:rect l="l" t="t" r="r" b="b"/>
            <a:pathLst>
              <a:path w="4902007" h="5027700">
                <a:moveTo>
                  <a:pt x="0" y="0"/>
                </a:moveTo>
                <a:lnTo>
                  <a:pt x="4902007" y="0"/>
                </a:lnTo>
                <a:lnTo>
                  <a:pt x="4902007" y="5027699"/>
                </a:lnTo>
                <a:lnTo>
                  <a:pt x="0" y="5027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18288000" y="0"/>
                </a:moveTo>
                <a:lnTo>
                  <a:pt x="0" y="0"/>
                </a:lnTo>
                <a:lnTo>
                  <a:pt x="0" y="2346960"/>
                </a:lnTo>
                <a:lnTo>
                  <a:pt x="18288000" y="234696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4363700" cy="8229600"/>
            <a:chOff x="0" y="0"/>
            <a:chExt cx="2191961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C35632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5057688" y="1182428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4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4" y="1294542"/>
                </a:lnTo>
                <a:lnTo>
                  <a:pt x="213093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581454"/>
            <a:ext cx="2400047" cy="1458029"/>
          </a:xfrm>
          <a:custGeom>
            <a:avLst/>
            <a:gdLst/>
            <a:ahLst/>
            <a:cxnLst/>
            <a:rect l="l" t="t" r="r" b="b"/>
            <a:pathLst>
              <a:path w="2400047" h="1458029">
                <a:moveTo>
                  <a:pt x="0" y="0"/>
                </a:moveTo>
                <a:lnTo>
                  <a:pt x="2400047" y="0"/>
                </a:lnTo>
                <a:lnTo>
                  <a:pt x="2400047" y="1458029"/>
                </a:lnTo>
                <a:lnTo>
                  <a:pt x="0" y="1458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416198" flipH="1">
            <a:off x="-1583446" y="9005098"/>
            <a:ext cx="4196844" cy="2458651"/>
          </a:xfrm>
          <a:custGeom>
            <a:avLst/>
            <a:gdLst/>
            <a:ahLst/>
            <a:cxnLst/>
            <a:rect l="l" t="t" r="r" b="b"/>
            <a:pathLst>
              <a:path w="4196844" h="2458651">
                <a:moveTo>
                  <a:pt x="4196844" y="0"/>
                </a:moveTo>
                <a:lnTo>
                  <a:pt x="0" y="0"/>
                </a:lnTo>
                <a:lnTo>
                  <a:pt x="0" y="2458651"/>
                </a:lnTo>
                <a:lnTo>
                  <a:pt x="4196844" y="2458651"/>
                </a:lnTo>
                <a:lnTo>
                  <a:pt x="419684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696994" y="4581673"/>
            <a:ext cx="10733046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800"/>
              </a:spcAft>
              <a:tabLst>
                <a:tab pos="255270" algn="l"/>
              </a:tabLst>
            </a:pPr>
            <a:r>
              <a:rPr lang="pt-BR" sz="60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Bum </a:t>
            </a:r>
            <a:r>
              <a:rPr lang="pt-BR" sz="6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pt-BR" sz="60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6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pt-BR" sz="60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6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pt-BR" sz="60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6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pt-BR" sz="60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6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pt-BR" sz="60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6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pt-BR" sz="60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6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pt-BR" sz="60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6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pt-BR" sz="60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6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pt-BR" sz="60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Bum. </a:t>
            </a:r>
            <a:endParaRPr lang="x-none" sz="60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696994" y="2431843"/>
            <a:ext cx="1270480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5.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Em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có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nhận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xét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gì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về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ông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nội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của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Bum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và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tình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cảm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Bum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dành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cho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ông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nội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7437560-B115-D24F-80DF-CB16028050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040" y="2775731"/>
            <a:ext cx="6096000" cy="91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9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2002349" y="4740438"/>
            <a:ext cx="9808450" cy="5958633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5811606" y="6065753"/>
            <a:ext cx="3812369" cy="2316014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7887" y="5407719"/>
            <a:ext cx="4508470" cy="4624072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22376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89034" y="879980"/>
            <a:ext cx="3643119" cy="2213195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2244" y="5143500"/>
            <a:ext cx="2033381" cy="3195313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2632" y="1778623"/>
            <a:ext cx="4735255" cy="8253168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936699" y="1028700"/>
            <a:ext cx="8322601" cy="8229600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4E9A96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6056183" y="692035"/>
            <a:ext cx="1661608" cy="1009427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5766433" y="7167084"/>
            <a:ext cx="3902716" cy="3393787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9507" y="9285213"/>
            <a:ext cx="4121506" cy="1596147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62244" y="8141517"/>
            <a:ext cx="2545753" cy="394592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5B1911B-4A8D-9149-A659-ECD4B49394C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13306" y="1038919"/>
            <a:ext cx="9512300" cy="87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3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83867">
            <a:off x="-599397" y="6705165"/>
            <a:ext cx="5936344" cy="3606329"/>
          </a:xfrm>
          <a:custGeom>
            <a:avLst/>
            <a:gdLst/>
            <a:ahLst/>
            <a:cxnLst/>
            <a:rect l="l" t="t" r="r" b="b"/>
            <a:pathLst>
              <a:path w="5936344" h="3606329">
                <a:moveTo>
                  <a:pt x="0" y="0"/>
                </a:moveTo>
                <a:lnTo>
                  <a:pt x="5936344" y="0"/>
                </a:lnTo>
                <a:lnTo>
                  <a:pt x="5936344" y="3606329"/>
                </a:lnTo>
                <a:lnTo>
                  <a:pt x="0" y="3606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5957">
            <a:off x="11855642" y="6750754"/>
            <a:ext cx="6183230" cy="3756312"/>
          </a:xfrm>
          <a:custGeom>
            <a:avLst/>
            <a:gdLst/>
            <a:ahLst/>
            <a:cxnLst/>
            <a:rect l="l" t="t" r="r" b="b"/>
            <a:pathLst>
              <a:path w="6183230" h="3756312">
                <a:moveTo>
                  <a:pt x="0" y="0"/>
                </a:moveTo>
                <a:lnTo>
                  <a:pt x="6183230" y="0"/>
                </a:lnTo>
                <a:lnTo>
                  <a:pt x="6183230" y="3756312"/>
                </a:lnTo>
                <a:lnTo>
                  <a:pt x="0" y="37563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28730">
            <a:off x="4839388" y="5100323"/>
            <a:ext cx="7497294" cy="7689533"/>
          </a:xfrm>
          <a:custGeom>
            <a:avLst/>
            <a:gdLst/>
            <a:ahLst/>
            <a:cxnLst/>
            <a:rect l="l" t="t" r="r" b="b"/>
            <a:pathLst>
              <a:path w="7497294" h="7689533">
                <a:moveTo>
                  <a:pt x="0" y="0"/>
                </a:moveTo>
                <a:lnTo>
                  <a:pt x="7497294" y="0"/>
                </a:lnTo>
                <a:lnTo>
                  <a:pt x="7497294" y="7689533"/>
                </a:lnTo>
                <a:lnTo>
                  <a:pt x="0" y="7689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8000644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57755" y="2435428"/>
            <a:ext cx="1711020" cy="1039444"/>
          </a:xfrm>
          <a:custGeom>
            <a:avLst/>
            <a:gdLst/>
            <a:ahLst/>
            <a:cxnLst/>
            <a:rect l="l" t="t" r="r" b="b"/>
            <a:pathLst>
              <a:path w="1711020" h="1039444">
                <a:moveTo>
                  <a:pt x="0" y="0"/>
                </a:moveTo>
                <a:lnTo>
                  <a:pt x="1711020" y="0"/>
                </a:lnTo>
                <a:lnTo>
                  <a:pt x="1711020" y="1039444"/>
                </a:lnTo>
                <a:lnTo>
                  <a:pt x="0" y="10394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987210" y="7085475"/>
            <a:ext cx="1111930" cy="1830338"/>
          </a:xfrm>
          <a:custGeom>
            <a:avLst/>
            <a:gdLst/>
            <a:ahLst/>
            <a:cxnLst/>
            <a:rect l="l" t="t" r="r" b="b"/>
            <a:pathLst>
              <a:path w="1111930" h="1830338">
                <a:moveTo>
                  <a:pt x="0" y="0"/>
                </a:moveTo>
                <a:lnTo>
                  <a:pt x="1111930" y="0"/>
                </a:lnTo>
                <a:lnTo>
                  <a:pt x="1111930" y="1830338"/>
                </a:lnTo>
                <a:lnTo>
                  <a:pt x="0" y="18303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588035" y="7236086"/>
            <a:ext cx="1111930" cy="1830338"/>
          </a:xfrm>
          <a:custGeom>
            <a:avLst/>
            <a:gdLst/>
            <a:ahLst/>
            <a:cxnLst/>
            <a:rect l="l" t="t" r="r" b="b"/>
            <a:pathLst>
              <a:path w="1111930" h="1830338">
                <a:moveTo>
                  <a:pt x="0" y="0"/>
                </a:moveTo>
                <a:lnTo>
                  <a:pt x="1111930" y="0"/>
                </a:lnTo>
                <a:lnTo>
                  <a:pt x="1111930" y="1830338"/>
                </a:lnTo>
                <a:lnTo>
                  <a:pt x="0" y="18303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916150" y="3067643"/>
            <a:ext cx="2096353" cy="1273535"/>
          </a:xfrm>
          <a:custGeom>
            <a:avLst/>
            <a:gdLst/>
            <a:ahLst/>
            <a:cxnLst/>
            <a:rect l="l" t="t" r="r" b="b"/>
            <a:pathLst>
              <a:path w="2096353" h="1273535">
                <a:moveTo>
                  <a:pt x="2096353" y="0"/>
                </a:moveTo>
                <a:lnTo>
                  <a:pt x="0" y="0"/>
                </a:lnTo>
                <a:lnTo>
                  <a:pt x="0" y="1273535"/>
                </a:lnTo>
                <a:lnTo>
                  <a:pt x="2096353" y="1273535"/>
                </a:lnTo>
                <a:lnTo>
                  <a:pt x="209635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102293" y="7085475"/>
            <a:ext cx="1111930" cy="1830338"/>
          </a:xfrm>
          <a:custGeom>
            <a:avLst/>
            <a:gdLst/>
            <a:ahLst/>
            <a:cxnLst/>
            <a:rect l="l" t="t" r="r" b="b"/>
            <a:pathLst>
              <a:path w="1111930" h="1830338">
                <a:moveTo>
                  <a:pt x="0" y="0"/>
                </a:moveTo>
                <a:lnTo>
                  <a:pt x="1111930" y="0"/>
                </a:lnTo>
                <a:lnTo>
                  <a:pt x="1111930" y="1830338"/>
                </a:lnTo>
                <a:lnTo>
                  <a:pt x="0" y="18303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823005" y="8706906"/>
            <a:ext cx="4148029" cy="2003152"/>
          </a:xfrm>
          <a:custGeom>
            <a:avLst/>
            <a:gdLst/>
            <a:ahLst/>
            <a:cxnLst/>
            <a:rect l="l" t="t" r="r" b="b"/>
            <a:pathLst>
              <a:path w="4148029" h="2003152">
                <a:moveTo>
                  <a:pt x="0" y="0"/>
                </a:moveTo>
                <a:lnTo>
                  <a:pt x="4148029" y="0"/>
                </a:lnTo>
                <a:lnTo>
                  <a:pt x="4148029" y="2003152"/>
                </a:lnTo>
                <a:lnTo>
                  <a:pt x="0" y="20031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962022" y="8794479"/>
            <a:ext cx="1565607" cy="242669"/>
          </a:xfrm>
          <a:custGeom>
            <a:avLst/>
            <a:gdLst/>
            <a:ahLst/>
            <a:cxnLst/>
            <a:rect l="l" t="t" r="r" b="b"/>
            <a:pathLst>
              <a:path w="1565607" h="242669">
                <a:moveTo>
                  <a:pt x="0" y="0"/>
                </a:moveTo>
                <a:lnTo>
                  <a:pt x="1565607" y="0"/>
                </a:lnTo>
                <a:lnTo>
                  <a:pt x="1565607" y="242669"/>
                </a:lnTo>
                <a:lnTo>
                  <a:pt x="0" y="2426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947257" y="8827868"/>
            <a:ext cx="4148029" cy="2003152"/>
          </a:xfrm>
          <a:custGeom>
            <a:avLst/>
            <a:gdLst/>
            <a:ahLst/>
            <a:cxnLst/>
            <a:rect l="l" t="t" r="r" b="b"/>
            <a:pathLst>
              <a:path w="4148029" h="2003152">
                <a:moveTo>
                  <a:pt x="0" y="0"/>
                </a:moveTo>
                <a:lnTo>
                  <a:pt x="4148029" y="0"/>
                </a:lnTo>
                <a:lnTo>
                  <a:pt x="4148029" y="2003152"/>
                </a:lnTo>
                <a:lnTo>
                  <a:pt x="0" y="20031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353337" y="8945089"/>
            <a:ext cx="1565607" cy="242669"/>
          </a:xfrm>
          <a:custGeom>
            <a:avLst/>
            <a:gdLst/>
            <a:ahLst/>
            <a:cxnLst/>
            <a:rect l="l" t="t" r="r" b="b"/>
            <a:pathLst>
              <a:path w="1565607" h="242669">
                <a:moveTo>
                  <a:pt x="0" y="0"/>
                </a:moveTo>
                <a:lnTo>
                  <a:pt x="1565607" y="0"/>
                </a:lnTo>
                <a:lnTo>
                  <a:pt x="1565607" y="242670"/>
                </a:lnTo>
                <a:lnTo>
                  <a:pt x="0" y="2426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4505309" y="1194608"/>
            <a:ext cx="9277380" cy="91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Cambria" panose="02040503050406030204" pitchFamily="18" charset="0"/>
              </a:rPr>
              <a:t>Chia </a:t>
            </a:r>
            <a:r>
              <a:rPr lang="en-US" sz="5600" dirty="0" err="1">
                <a:solidFill>
                  <a:srgbClr val="000000"/>
                </a:solidFill>
                <a:latin typeface="Cambria" panose="02040503050406030204" pitchFamily="18" charset="0"/>
              </a:rPr>
              <a:t>thành</a:t>
            </a:r>
            <a:r>
              <a:rPr lang="en-US" sz="5600" dirty="0">
                <a:solidFill>
                  <a:srgbClr val="000000"/>
                </a:solidFill>
                <a:latin typeface="Cambria" panose="02040503050406030204" pitchFamily="18" charset="0"/>
              </a:rPr>
              <a:t> 4 </a:t>
            </a:r>
            <a:r>
              <a:rPr lang="en-US" sz="5600" dirty="0" err="1">
                <a:solidFill>
                  <a:srgbClr val="000000"/>
                </a:solidFill>
                <a:latin typeface="Cambria" panose="02040503050406030204" pitchFamily="18" charset="0"/>
              </a:rPr>
              <a:t>đoạn</a:t>
            </a:r>
            <a:endParaRPr lang="en-US" sz="56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2939703" y="8869966"/>
            <a:ext cx="1375034" cy="213130"/>
          </a:xfrm>
          <a:custGeom>
            <a:avLst/>
            <a:gdLst/>
            <a:ahLst/>
            <a:cxnLst/>
            <a:rect l="l" t="t" r="r" b="b"/>
            <a:pathLst>
              <a:path w="1375034" h="213130">
                <a:moveTo>
                  <a:pt x="0" y="0"/>
                </a:moveTo>
                <a:lnTo>
                  <a:pt x="1375034" y="0"/>
                </a:lnTo>
                <a:lnTo>
                  <a:pt x="1375034" y="213130"/>
                </a:lnTo>
                <a:lnTo>
                  <a:pt x="0" y="2131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C36A8EC-5652-2647-B0D9-B4B31FA40FF4}"/>
              </a:ext>
            </a:extLst>
          </p:cNvPr>
          <p:cNvGrpSpPr/>
          <p:nvPr/>
        </p:nvGrpSpPr>
        <p:grpSpPr>
          <a:xfrm>
            <a:off x="1710627" y="2507181"/>
            <a:ext cx="7065112" cy="3531522"/>
            <a:chOff x="1028700" y="2842159"/>
            <a:chExt cx="7065112" cy="3531522"/>
          </a:xfrm>
        </p:grpSpPr>
        <p:grpSp>
          <p:nvGrpSpPr>
            <p:cNvPr id="6" name="Group 6"/>
            <p:cNvGrpSpPr/>
            <p:nvPr/>
          </p:nvGrpSpPr>
          <p:grpSpPr>
            <a:xfrm>
              <a:off x="1028700" y="2842159"/>
              <a:ext cx="7065112" cy="3531522"/>
              <a:chOff x="0" y="-38100"/>
              <a:chExt cx="1860770" cy="119081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860770" cy="1152711"/>
              </a:xfrm>
              <a:custGeom>
                <a:avLst/>
                <a:gdLst/>
                <a:ahLst/>
                <a:cxnLst/>
                <a:rect l="l" t="t" r="r" b="b"/>
                <a:pathLst>
                  <a:path w="1324497" h="1152711">
                    <a:moveTo>
                      <a:pt x="78513" y="0"/>
                    </a:moveTo>
                    <a:lnTo>
                      <a:pt x="1245984" y="0"/>
                    </a:lnTo>
                    <a:cubicBezTo>
                      <a:pt x="1266807" y="0"/>
                      <a:pt x="1286777" y="8272"/>
                      <a:pt x="1301501" y="22996"/>
                    </a:cubicBezTo>
                    <a:cubicBezTo>
                      <a:pt x="1316225" y="37720"/>
                      <a:pt x="1324497" y="57690"/>
                      <a:pt x="1324497" y="78513"/>
                    </a:cubicBezTo>
                    <a:lnTo>
                      <a:pt x="1324497" y="1074198"/>
                    </a:lnTo>
                    <a:cubicBezTo>
                      <a:pt x="1324497" y="1095021"/>
                      <a:pt x="1316225" y="1114991"/>
                      <a:pt x="1301501" y="1129715"/>
                    </a:cubicBezTo>
                    <a:cubicBezTo>
                      <a:pt x="1286777" y="1144439"/>
                      <a:pt x="1266807" y="1152711"/>
                      <a:pt x="1245984" y="1152711"/>
                    </a:cubicBezTo>
                    <a:lnTo>
                      <a:pt x="78513" y="1152711"/>
                    </a:lnTo>
                    <a:cubicBezTo>
                      <a:pt x="57690" y="1152711"/>
                      <a:pt x="37720" y="1144439"/>
                      <a:pt x="22996" y="1129715"/>
                    </a:cubicBezTo>
                    <a:cubicBezTo>
                      <a:pt x="8272" y="1114991"/>
                      <a:pt x="0" y="1095021"/>
                      <a:pt x="0" y="1074198"/>
                    </a:cubicBezTo>
                    <a:lnTo>
                      <a:pt x="0" y="78513"/>
                    </a:lnTo>
                    <a:cubicBezTo>
                      <a:pt x="0" y="57690"/>
                      <a:pt x="8272" y="37720"/>
                      <a:pt x="22996" y="22996"/>
                    </a:cubicBezTo>
                    <a:cubicBezTo>
                      <a:pt x="37720" y="8272"/>
                      <a:pt x="57690" y="0"/>
                      <a:pt x="78513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47625" cap="rnd">
                <a:solidFill>
                  <a:srgbClr val="4E9A96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324497" cy="11908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1381636" y="4607920"/>
              <a:ext cx="6195873" cy="577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đầu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……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ba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nó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</a:p>
          </p:txBody>
        </p:sp>
        <p:sp>
          <p:nvSpPr>
            <p:cNvPr id="29" name="TextBox 24">
              <a:extLst>
                <a:ext uri="{FF2B5EF4-FFF2-40B4-BE49-F238E27FC236}">
                  <a16:creationId xmlns:a16="http://schemas.microsoft.com/office/drawing/2014/main" id="{B18AB4AF-633E-7841-9473-9D84C1F9A394}"/>
                </a:ext>
              </a:extLst>
            </p:cNvPr>
            <p:cNvSpPr txBox="1"/>
            <p:nvPr/>
          </p:nvSpPr>
          <p:spPr>
            <a:xfrm>
              <a:off x="2617868" y="3619421"/>
              <a:ext cx="3886775" cy="577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4400" b="1" dirty="0" err="1">
                  <a:solidFill>
                    <a:srgbClr val="DD5248"/>
                  </a:solidFill>
                  <a:latin typeface="Cambria" panose="02040503050406030204" pitchFamily="18" charset="0"/>
                </a:rPr>
                <a:t>Đoạn</a:t>
              </a:r>
              <a:r>
                <a:rPr lang="en-US" sz="4400" b="1" dirty="0">
                  <a:solidFill>
                    <a:srgbClr val="DD5248"/>
                  </a:solidFill>
                  <a:latin typeface="Cambria" panose="02040503050406030204" pitchFamily="18" charset="0"/>
                </a:rPr>
                <a:t> 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0015A6F-1B57-814B-8550-48A17C571694}"/>
              </a:ext>
            </a:extLst>
          </p:cNvPr>
          <p:cNvGrpSpPr/>
          <p:nvPr/>
        </p:nvGrpSpPr>
        <p:grpSpPr>
          <a:xfrm>
            <a:off x="9390698" y="2531367"/>
            <a:ext cx="7065112" cy="3531522"/>
            <a:chOff x="1028700" y="2842159"/>
            <a:chExt cx="7065112" cy="3531522"/>
          </a:xfrm>
        </p:grpSpPr>
        <p:grpSp>
          <p:nvGrpSpPr>
            <p:cNvPr id="38" name="Group 6">
              <a:extLst>
                <a:ext uri="{FF2B5EF4-FFF2-40B4-BE49-F238E27FC236}">
                  <a16:creationId xmlns:a16="http://schemas.microsoft.com/office/drawing/2014/main" id="{B46D17E2-B2EB-8146-A42C-80EA75472E96}"/>
                </a:ext>
              </a:extLst>
            </p:cNvPr>
            <p:cNvGrpSpPr/>
            <p:nvPr/>
          </p:nvGrpSpPr>
          <p:grpSpPr>
            <a:xfrm>
              <a:off x="1028700" y="2842159"/>
              <a:ext cx="7065112" cy="3531522"/>
              <a:chOff x="0" y="-38100"/>
              <a:chExt cx="1860770" cy="1190811"/>
            </a:xfrm>
          </p:grpSpPr>
          <p:sp>
            <p:nvSpPr>
              <p:cNvPr id="41" name="Freeform 7">
                <a:extLst>
                  <a:ext uri="{FF2B5EF4-FFF2-40B4-BE49-F238E27FC236}">
                    <a16:creationId xmlns:a16="http://schemas.microsoft.com/office/drawing/2014/main" id="{22F284CD-51D7-264A-BAFF-5F3445195E97}"/>
                  </a:ext>
                </a:extLst>
              </p:cNvPr>
              <p:cNvSpPr/>
              <p:nvPr/>
            </p:nvSpPr>
            <p:spPr>
              <a:xfrm>
                <a:off x="0" y="0"/>
                <a:ext cx="1860770" cy="1152711"/>
              </a:xfrm>
              <a:custGeom>
                <a:avLst/>
                <a:gdLst/>
                <a:ahLst/>
                <a:cxnLst/>
                <a:rect l="l" t="t" r="r" b="b"/>
                <a:pathLst>
                  <a:path w="1324497" h="1152711">
                    <a:moveTo>
                      <a:pt x="78513" y="0"/>
                    </a:moveTo>
                    <a:lnTo>
                      <a:pt x="1245984" y="0"/>
                    </a:lnTo>
                    <a:cubicBezTo>
                      <a:pt x="1266807" y="0"/>
                      <a:pt x="1286777" y="8272"/>
                      <a:pt x="1301501" y="22996"/>
                    </a:cubicBezTo>
                    <a:cubicBezTo>
                      <a:pt x="1316225" y="37720"/>
                      <a:pt x="1324497" y="57690"/>
                      <a:pt x="1324497" y="78513"/>
                    </a:cubicBezTo>
                    <a:lnTo>
                      <a:pt x="1324497" y="1074198"/>
                    </a:lnTo>
                    <a:cubicBezTo>
                      <a:pt x="1324497" y="1095021"/>
                      <a:pt x="1316225" y="1114991"/>
                      <a:pt x="1301501" y="1129715"/>
                    </a:cubicBezTo>
                    <a:cubicBezTo>
                      <a:pt x="1286777" y="1144439"/>
                      <a:pt x="1266807" y="1152711"/>
                      <a:pt x="1245984" y="1152711"/>
                    </a:cubicBezTo>
                    <a:lnTo>
                      <a:pt x="78513" y="1152711"/>
                    </a:lnTo>
                    <a:cubicBezTo>
                      <a:pt x="57690" y="1152711"/>
                      <a:pt x="37720" y="1144439"/>
                      <a:pt x="22996" y="1129715"/>
                    </a:cubicBezTo>
                    <a:cubicBezTo>
                      <a:pt x="8272" y="1114991"/>
                      <a:pt x="0" y="1095021"/>
                      <a:pt x="0" y="1074198"/>
                    </a:cubicBezTo>
                    <a:lnTo>
                      <a:pt x="0" y="78513"/>
                    </a:lnTo>
                    <a:cubicBezTo>
                      <a:pt x="0" y="57690"/>
                      <a:pt x="8272" y="37720"/>
                      <a:pt x="22996" y="22996"/>
                    </a:cubicBezTo>
                    <a:cubicBezTo>
                      <a:pt x="37720" y="8272"/>
                      <a:pt x="57690" y="0"/>
                      <a:pt x="78513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47625" cap="rnd">
                <a:solidFill>
                  <a:srgbClr val="4E9A96"/>
                </a:solidFill>
                <a:prstDash val="solid"/>
                <a:round/>
              </a:ln>
            </p:spPr>
          </p:sp>
          <p:sp>
            <p:nvSpPr>
              <p:cNvPr id="42" name="TextBox 8">
                <a:extLst>
                  <a:ext uri="{FF2B5EF4-FFF2-40B4-BE49-F238E27FC236}">
                    <a16:creationId xmlns:a16="http://schemas.microsoft.com/office/drawing/2014/main" id="{10377B70-C4F2-CA44-AC3D-2ADE573F3BE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324497" cy="11908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E4FE7ABC-AB3D-5C43-8A48-B2B91C966670}"/>
                </a:ext>
              </a:extLst>
            </p:cNvPr>
            <p:cNvSpPr txBox="1"/>
            <p:nvPr/>
          </p:nvSpPr>
          <p:spPr>
            <a:xfrm>
              <a:off x="1200839" y="4583734"/>
              <a:ext cx="6712176" cy="577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Đúng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thật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</a:rPr>
                <a:t>…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thơm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lừng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</a:p>
          </p:txBody>
        </p:sp>
        <p:sp>
          <p:nvSpPr>
            <p:cNvPr id="40" name="TextBox 24">
              <a:extLst>
                <a:ext uri="{FF2B5EF4-FFF2-40B4-BE49-F238E27FC236}">
                  <a16:creationId xmlns:a16="http://schemas.microsoft.com/office/drawing/2014/main" id="{9D4DCA12-7051-6E42-BF24-0F5184444096}"/>
                </a:ext>
              </a:extLst>
            </p:cNvPr>
            <p:cNvSpPr txBox="1"/>
            <p:nvPr/>
          </p:nvSpPr>
          <p:spPr>
            <a:xfrm>
              <a:off x="2617868" y="3619421"/>
              <a:ext cx="3886775" cy="577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4400" b="1" dirty="0" err="1">
                  <a:solidFill>
                    <a:srgbClr val="DD5248"/>
                  </a:solidFill>
                  <a:latin typeface="Cambria" panose="02040503050406030204" pitchFamily="18" charset="0"/>
                </a:rPr>
                <a:t>Đoạn</a:t>
              </a:r>
              <a:r>
                <a:rPr lang="en-US" sz="4400" b="1" dirty="0">
                  <a:solidFill>
                    <a:srgbClr val="DD5248"/>
                  </a:solidFill>
                  <a:latin typeface="Cambria" panose="02040503050406030204" pitchFamily="18" charset="0"/>
                </a:rPr>
                <a:t> 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3CF66F1-0574-3E4D-889F-FA6DBEE12DFE}"/>
              </a:ext>
            </a:extLst>
          </p:cNvPr>
          <p:cNvGrpSpPr/>
          <p:nvPr/>
        </p:nvGrpSpPr>
        <p:grpSpPr>
          <a:xfrm>
            <a:off x="9390698" y="6343095"/>
            <a:ext cx="7065112" cy="3531522"/>
            <a:chOff x="1028700" y="2842159"/>
            <a:chExt cx="7065112" cy="3531522"/>
          </a:xfrm>
        </p:grpSpPr>
        <p:grpSp>
          <p:nvGrpSpPr>
            <p:cNvPr id="44" name="Group 6">
              <a:extLst>
                <a:ext uri="{FF2B5EF4-FFF2-40B4-BE49-F238E27FC236}">
                  <a16:creationId xmlns:a16="http://schemas.microsoft.com/office/drawing/2014/main" id="{BDA59DFD-2E82-CC49-955A-452A0E76EC5D}"/>
                </a:ext>
              </a:extLst>
            </p:cNvPr>
            <p:cNvGrpSpPr/>
            <p:nvPr/>
          </p:nvGrpSpPr>
          <p:grpSpPr>
            <a:xfrm>
              <a:off x="1028700" y="2842159"/>
              <a:ext cx="7065112" cy="3531522"/>
              <a:chOff x="0" y="-38100"/>
              <a:chExt cx="1860770" cy="1190811"/>
            </a:xfrm>
          </p:grpSpPr>
          <p:sp>
            <p:nvSpPr>
              <p:cNvPr id="47" name="Freeform 7">
                <a:extLst>
                  <a:ext uri="{FF2B5EF4-FFF2-40B4-BE49-F238E27FC236}">
                    <a16:creationId xmlns:a16="http://schemas.microsoft.com/office/drawing/2014/main" id="{DD7393F3-7F7E-F042-9452-751130DAE830}"/>
                  </a:ext>
                </a:extLst>
              </p:cNvPr>
              <p:cNvSpPr/>
              <p:nvPr/>
            </p:nvSpPr>
            <p:spPr>
              <a:xfrm>
                <a:off x="0" y="0"/>
                <a:ext cx="1860770" cy="1152711"/>
              </a:xfrm>
              <a:custGeom>
                <a:avLst/>
                <a:gdLst/>
                <a:ahLst/>
                <a:cxnLst/>
                <a:rect l="l" t="t" r="r" b="b"/>
                <a:pathLst>
                  <a:path w="1324497" h="1152711">
                    <a:moveTo>
                      <a:pt x="78513" y="0"/>
                    </a:moveTo>
                    <a:lnTo>
                      <a:pt x="1245984" y="0"/>
                    </a:lnTo>
                    <a:cubicBezTo>
                      <a:pt x="1266807" y="0"/>
                      <a:pt x="1286777" y="8272"/>
                      <a:pt x="1301501" y="22996"/>
                    </a:cubicBezTo>
                    <a:cubicBezTo>
                      <a:pt x="1316225" y="37720"/>
                      <a:pt x="1324497" y="57690"/>
                      <a:pt x="1324497" y="78513"/>
                    </a:cubicBezTo>
                    <a:lnTo>
                      <a:pt x="1324497" y="1074198"/>
                    </a:lnTo>
                    <a:cubicBezTo>
                      <a:pt x="1324497" y="1095021"/>
                      <a:pt x="1316225" y="1114991"/>
                      <a:pt x="1301501" y="1129715"/>
                    </a:cubicBezTo>
                    <a:cubicBezTo>
                      <a:pt x="1286777" y="1144439"/>
                      <a:pt x="1266807" y="1152711"/>
                      <a:pt x="1245984" y="1152711"/>
                    </a:cubicBezTo>
                    <a:lnTo>
                      <a:pt x="78513" y="1152711"/>
                    </a:lnTo>
                    <a:cubicBezTo>
                      <a:pt x="57690" y="1152711"/>
                      <a:pt x="37720" y="1144439"/>
                      <a:pt x="22996" y="1129715"/>
                    </a:cubicBezTo>
                    <a:cubicBezTo>
                      <a:pt x="8272" y="1114991"/>
                      <a:pt x="0" y="1095021"/>
                      <a:pt x="0" y="1074198"/>
                    </a:cubicBezTo>
                    <a:lnTo>
                      <a:pt x="0" y="78513"/>
                    </a:lnTo>
                    <a:cubicBezTo>
                      <a:pt x="0" y="57690"/>
                      <a:pt x="8272" y="37720"/>
                      <a:pt x="22996" y="22996"/>
                    </a:cubicBezTo>
                    <a:cubicBezTo>
                      <a:pt x="37720" y="8272"/>
                      <a:pt x="57690" y="0"/>
                      <a:pt x="78513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47625" cap="rnd">
                <a:solidFill>
                  <a:srgbClr val="4E9A96"/>
                </a:solidFill>
                <a:prstDash val="solid"/>
                <a:round/>
              </a:ln>
            </p:spPr>
          </p:sp>
          <p:sp>
            <p:nvSpPr>
              <p:cNvPr id="48" name="TextBox 8">
                <a:extLst>
                  <a:ext uri="{FF2B5EF4-FFF2-40B4-BE49-F238E27FC236}">
                    <a16:creationId xmlns:a16="http://schemas.microsoft.com/office/drawing/2014/main" id="{ECB7FEF1-6659-6740-BA08-66DD8A91D1C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324497" cy="11908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5" name="TextBox 24">
              <a:extLst>
                <a:ext uri="{FF2B5EF4-FFF2-40B4-BE49-F238E27FC236}">
                  <a16:creationId xmlns:a16="http://schemas.microsoft.com/office/drawing/2014/main" id="{EDAAD0CB-A136-AB4F-A57D-B72BCA7E72D6}"/>
                </a:ext>
              </a:extLst>
            </p:cNvPr>
            <p:cNvSpPr txBox="1"/>
            <p:nvPr/>
          </p:nvSpPr>
          <p:spPr>
            <a:xfrm>
              <a:off x="1200839" y="4583734"/>
              <a:ext cx="6712176" cy="577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Còn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lại</a:t>
              </a:r>
              <a:endParaRPr lang="en-US" sz="4400" dirty="0">
                <a:solidFill>
                  <a:srgbClr val="00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46" name="TextBox 24">
              <a:extLst>
                <a:ext uri="{FF2B5EF4-FFF2-40B4-BE49-F238E27FC236}">
                  <a16:creationId xmlns:a16="http://schemas.microsoft.com/office/drawing/2014/main" id="{FE8AE3CD-145D-7243-87F1-557003B3E4B7}"/>
                </a:ext>
              </a:extLst>
            </p:cNvPr>
            <p:cNvSpPr txBox="1"/>
            <p:nvPr/>
          </p:nvSpPr>
          <p:spPr>
            <a:xfrm>
              <a:off x="2617868" y="3619421"/>
              <a:ext cx="3886775" cy="577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4400" b="1" dirty="0" err="1">
                  <a:solidFill>
                    <a:srgbClr val="DD5248"/>
                  </a:solidFill>
                  <a:latin typeface="Cambria" panose="02040503050406030204" pitchFamily="18" charset="0"/>
                </a:rPr>
                <a:t>Đoạn</a:t>
              </a:r>
              <a:r>
                <a:rPr lang="en-US" sz="4400" b="1" dirty="0">
                  <a:solidFill>
                    <a:srgbClr val="DD5248"/>
                  </a:solidFill>
                  <a:latin typeface="Cambria" panose="02040503050406030204" pitchFamily="18" charset="0"/>
                </a:rPr>
                <a:t> 4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01C0C07-7CBA-BB41-885D-58ECFBD75A17}"/>
              </a:ext>
            </a:extLst>
          </p:cNvPr>
          <p:cNvGrpSpPr/>
          <p:nvPr/>
        </p:nvGrpSpPr>
        <p:grpSpPr>
          <a:xfrm>
            <a:off x="1694863" y="6318785"/>
            <a:ext cx="7065112" cy="3531522"/>
            <a:chOff x="1028700" y="2842159"/>
            <a:chExt cx="7065112" cy="3531522"/>
          </a:xfrm>
        </p:grpSpPr>
        <p:grpSp>
          <p:nvGrpSpPr>
            <p:cNvPr id="50" name="Group 6">
              <a:extLst>
                <a:ext uri="{FF2B5EF4-FFF2-40B4-BE49-F238E27FC236}">
                  <a16:creationId xmlns:a16="http://schemas.microsoft.com/office/drawing/2014/main" id="{8C023ACF-2C6C-9D4F-9071-6518D5E67CBC}"/>
                </a:ext>
              </a:extLst>
            </p:cNvPr>
            <p:cNvGrpSpPr/>
            <p:nvPr/>
          </p:nvGrpSpPr>
          <p:grpSpPr>
            <a:xfrm>
              <a:off x="1028700" y="2842159"/>
              <a:ext cx="7065112" cy="3531522"/>
              <a:chOff x="0" y="-38100"/>
              <a:chExt cx="1860770" cy="1190811"/>
            </a:xfrm>
          </p:grpSpPr>
          <p:sp>
            <p:nvSpPr>
              <p:cNvPr id="53" name="Freeform 7">
                <a:extLst>
                  <a:ext uri="{FF2B5EF4-FFF2-40B4-BE49-F238E27FC236}">
                    <a16:creationId xmlns:a16="http://schemas.microsoft.com/office/drawing/2014/main" id="{B7D79839-3D6E-FA4D-B9C5-262218F344BA}"/>
                  </a:ext>
                </a:extLst>
              </p:cNvPr>
              <p:cNvSpPr/>
              <p:nvPr/>
            </p:nvSpPr>
            <p:spPr>
              <a:xfrm>
                <a:off x="0" y="0"/>
                <a:ext cx="1860770" cy="1152711"/>
              </a:xfrm>
              <a:custGeom>
                <a:avLst/>
                <a:gdLst/>
                <a:ahLst/>
                <a:cxnLst/>
                <a:rect l="l" t="t" r="r" b="b"/>
                <a:pathLst>
                  <a:path w="1324497" h="1152711">
                    <a:moveTo>
                      <a:pt x="78513" y="0"/>
                    </a:moveTo>
                    <a:lnTo>
                      <a:pt x="1245984" y="0"/>
                    </a:lnTo>
                    <a:cubicBezTo>
                      <a:pt x="1266807" y="0"/>
                      <a:pt x="1286777" y="8272"/>
                      <a:pt x="1301501" y="22996"/>
                    </a:cubicBezTo>
                    <a:cubicBezTo>
                      <a:pt x="1316225" y="37720"/>
                      <a:pt x="1324497" y="57690"/>
                      <a:pt x="1324497" y="78513"/>
                    </a:cubicBezTo>
                    <a:lnTo>
                      <a:pt x="1324497" y="1074198"/>
                    </a:lnTo>
                    <a:cubicBezTo>
                      <a:pt x="1324497" y="1095021"/>
                      <a:pt x="1316225" y="1114991"/>
                      <a:pt x="1301501" y="1129715"/>
                    </a:cubicBezTo>
                    <a:cubicBezTo>
                      <a:pt x="1286777" y="1144439"/>
                      <a:pt x="1266807" y="1152711"/>
                      <a:pt x="1245984" y="1152711"/>
                    </a:cubicBezTo>
                    <a:lnTo>
                      <a:pt x="78513" y="1152711"/>
                    </a:lnTo>
                    <a:cubicBezTo>
                      <a:pt x="57690" y="1152711"/>
                      <a:pt x="37720" y="1144439"/>
                      <a:pt x="22996" y="1129715"/>
                    </a:cubicBezTo>
                    <a:cubicBezTo>
                      <a:pt x="8272" y="1114991"/>
                      <a:pt x="0" y="1095021"/>
                      <a:pt x="0" y="1074198"/>
                    </a:cubicBezTo>
                    <a:lnTo>
                      <a:pt x="0" y="78513"/>
                    </a:lnTo>
                    <a:cubicBezTo>
                      <a:pt x="0" y="57690"/>
                      <a:pt x="8272" y="37720"/>
                      <a:pt x="22996" y="22996"/>
                    </a:cubicBezTo>
                    <a:cubicBezTo>
                      <a:pt x="37720" y="8272"/>
                      <a:pt x="57690" y="0"/>
                      <a:pt x="78513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47625" cap="rnd">
                <a:solidFill>
                  <a:srgbClr val="4E9A96"/>
                </a:solidFill>
                <a:prstDash val="solid"/>
                <a:round/>
              </a:ln>
            </p:spPr>
          </p:sp>
          <p:sp>
            <p:nvSpPr>
              <p:cNvPr id="54" name="TextBox 8">
                <a:extLst>
                  <a:ext uri="{FF2B5EF4-FFF2-40B4-BE49-F238E27FC236}">
                    <a16:creationId xmlns:a16="http://schemas.microsoft.com/office/drawing/2014/main" id="{0AD9C668-B621-164F-9717-3F07B3C662F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324497" cy="11908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1" name="TextBox 24">
              <a:extLst>
                <a:ext uri="{FF2B5EF4-FFF2-40B4-BE49-F238E27FC236}">
                  <a16:creationId xmlns:a16="http://schemas.microsoft.com/office/drawing/2014/main" id="{745B38A6-3796-4D46-A4BF-95FA67625FD7}"/>
                </a:ext>
              </a:extLst>
            </p:cNvPr>
            <p:cNvSpPr txBox="1"/>
            <p:nvPr/>
          </p:nvSpPr>
          <p:spPr>
            <a:xfrm>
              <a:off x="1471885" y="4438091"/>
              <a:ext cx="6210268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Những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buổi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chiều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mát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</a:rPr>
                <a:t>…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lũ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trẻ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vui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chơi</a:t>
              </a:r>
              <a:endParaRPr lang="en-US" sz="4400" b="1" dirty="0">
                <a:solidFill>
                  <a:srgbClr val="00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52" name="TextBox 24">
              <a:extLst>
                <a:ext uri="{FF2B5EF4-FFF2-40B4-BE49-F238E27FC236}">
                  <a16:creationId xmlns:a16="http://schemas.microsoft.com/office/drawing/2014/main" id="{8F8C943B-A980-2247-8D72-3E5562D18DE9}"/>
                </a:ext>
              </a:extLst>
            </p:cNvPr>
            <p:cNvSpPr txBox="1"/>
            <p:nvPr/>
          </p:nvSpPr>
          <p:spPr>
            <a:xfrm>
              <a:off x="2617868" y="3619421"/>
              <a:ext cx="3886775" cy="577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4400" b="1" dirty="0" err="1">
                  <a:solidFill>
                    <a:srgbClr val="DD5248"/>
                  </a:solidFill>
                  <a:latin typeface="Cambria" panose="02040503050406030204" pitchFamily="18" charset="0"/>
                </a:rPr>
                <a:t>Đoạn</a:t>
              </a:r>
              <a:r>
                <a:rPr lang="en-US" sz="4400" b="1" dirty="0">
                  <a:solidFill>
                    <a:srgbClr val="DD5248"/>
                  </a:solidFill>
                  <a:latin typeface="Cambria" panose="02040503050406030204" pitchFamily="18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45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6335">
            <a:off x="-2354352" y="5475470"/>
            <a:ext cx="8865205" cy="5385612"/>
          </a:xfrm>
          <a:custGeom>
            <a:avLst/>
            <a:gdLst/>
            <a:ahLst/>
            <a:cxnLst/>
            <a:rect l="l" t="t" r="r" b="b"/>
            <a:pathLst>
              <a:path w="8865205" h="5385612">
                <a:moveTo>
                  <a:pt x="0" y="0"/>
                </a:moveTo>
                <a:lnTo>
                  <a:pt x="8865204" y="0"/>
                </a:lnTo>
                <a:lnTo>
                  <a:pt x="8865204" y="5385612"/>
                </a:lnTo>
                <a:lnTo>
                  <a:pt x="0" y="5385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9613">
            <a:off x="9491939" y="6574828"/>
            <a:ext cx="9392487" cy="5705936"/>
          </a:xfrm>
          <a:custGeom>
            <a:avLst/>
            <a:gdLst/>
            <a:ahLst/>
            <a:cxnLst/>
            <a:rect l="l" t="t" r="r" b="b"/>
            <a:pathLst>
              <a:path w="9392487" h="5705936">
                <a:moveTo>
                  <a:pt x="0" y="0"/>
                </a:moveTo>
                <a:lnTo>
                  <a:pt x="9392488" y="0"/>
                </a:lnTo>
                <a:lnTo>
                  <a:pt x="9392488" y="5705937"/>
                </a:lnTo>
                <a:lnTo>
                  <a:pt x="0" y="5705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45623">
            <a:off x="5238019" y="5998943"/>
            <a:ext cx="4230199" cy="4338666"/>
          </a:xfrm>
          <a:custGeom>
            <a:avLst/>
            <a:gdLst/>
            <a:ahLst/>
            <a:cxnLst/>
            <a:rect l="l" t="t" r="r" b="b"/>
            <a:pathLst>
              <a:path w="4230199" h="4338666">
                <a:moveTo>
                  <a:pt x="0" y="0"/>
                </a:moveTo>
                <a:lnTo>
                  <a:pt x="4230199" y="0"/>
                </a:lnTo>
                <a:lnTo>
                  <a:pt x="4230199" y="4338666"/>
                </a:lnTo>
                <a:lnTo>
                  <a:pt x="0" y="4338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0" y="0"/>
                </a:moveTo>
                <a:lnTo>
                  <a:pt x="18288000" y="0"/>
                </a:lnTo>
                <a:lnTo>
                  <a:pt x="18288000" y="2346960"/>
                </a:lnTo>
                <a:lnTo>
                  <a:pt x="0" y="23469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936699" y="1028700"/>
            <a:ext cx="8322601" cy="8229600"/>
            <a:chOff x="0" y="0"/>
            <a:chExt cx="2191961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C35632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913315" y="2573844"/>
            <a:ext cx="2046768" cy="1243412"/>
          </a:xfrm>
          <a:custGeom>
            <a:avLst/>
            <a:gdLst/>
            <a:ahLst/>
            <a:cxnLst/>
            <a:rect l="l" t="t" r="r" b="b"/>
            <a:pathLst>
              <a:path w="2046768" h="1243412">
                <a:moveTo>
                  <a:pt x="0" y="0"/>
                </a:moveTo>
                <a:lnTo>
                  <a:pt x="2046768" y="0"/>
                </a:lnTo>
                <a:lnTo>
                  <a:pt x="2046768" y="1243412"/>
                </a:lnTo>
                <a:lnTo>
                  <a:pt x="0" y="12434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6157067" y="798327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3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3" y="1294542"/>
                </a:lnTo>
                <a:lnTo>
                  <a:pt x="21309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35960" y="1028700"/>
            <a:ext cx="4855464" cy="8229600"/>
          </a:xfrm>
          <a:custGeom>
            <a:avLst/>
            <a:gdLst/>
            <a:ahLst/>
            <a:cxnLst/>
            <a:rect l="l" t="t" r="r" b="b"/>
            <a:pathLst>
              <a:path w="4855464" h="8229600">
                <a:moveTo>
                  <a:pt x="0" y="0"/>
                </a:moveTo>
                <a:lnTo>
                  <a:pt x="4855464" y="0"/>
                </a:lnTo>
                <a:lnTo>
                  <a:pt x="48554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078250" y="8967720"/>
            <a:ext cx="2968236" cy="460077"/>
          </a:xfrm>
          <a:custGeom>
            <a:avLst/>
            <a:gdLst/>
            <a:ahLst/>
            <a:cxnLst/>
            <a:rect l="l" t="t" r="r" b="b"/>
            <a:pathLst>
              <a:path w="2968236" h="460077">
                <a:moveTo>
                  <a:pt x="0" y="0"/>
                </a:moveTo>
                <a:lnTo>
                  <a:pt x="2968236" y="0"/>
                </a:lnTo>
                <a:lnTo>
                  <a:pt x="2968236" y="460076"/>
                </a:lnTo>
                <a:lnTo>
                  <a:pt x="0" y="4600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-1316232" y="8602842"/>
            <a:ext cx="4689864" cy="2747479"/>
          </a:xfrm>
          <a:custGeom>
            <a:avLst/>
            <a:gdLst/>
            <a:ahLst/>
            <a:cxnLst/>
            <a:rect l="l" t="t" r="r" b="b"/>
            <a:pathLst>
              <a:path w="4689864" h="2747479">
                <a:moveTo>
                  <a:pt x="4689864" y="0"/>
                </a:moveTo>
                <a:lnTo>
                  <a:pt x="0" y="0"/>
                </a:lnTo>
                <a:lnTo>
                  <a:pt x="0" y="2747479"/>
                </a:lnTo>
                <a:lnTo>
                  <a:pt x="4689864" y="2747479"/>
                </a:lnTo>
                <a:lnTo>
                  <a:pt x="468986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348091" y="8874642"/>
            <a:ext cx="2753582" cy="1412358"/>
          </a:xfrm>
          <a:custGeom>
            <a:avLst/>
            <a:gdLst/>
            <a:ahLst/>
            <a:cxnLst/>
            <a:rect l="l" t="t" r="r" b="b"/>
            <a:pathLst>
              <a:path w="2753582" h="1412358">
                <a:moveTo>
                  <a:pt x="0" y="0"/>
                </a:moveTo>
                <a:lnTo>
                  <a:pt x="2753582" y="0"/>
                </a:lnTo>
                <a:lnTo>
                  <a:pt x="2753582" y="1412358"/>
                </a:lnTo>
                <a:lnTo>
                  <a:pt x="0" y="14123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333577" y="3357765"/>
            <a:ext cx="6555046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 algn="ctr">
              <a:lnSpc>
                <a:spcPts val="58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hiền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lành</a:t>
            </a:r>
            <a:endParaRPr lang="en-US" sz="96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4C4192-4D87-9447-AB14-D13F6B2E8C57}"/>
              </a:ext>
            </a:extLst>
          </p:cNvPr>
          <p:cNvSpPr txBox="1"/>
          <p:nvPr/>
        </p:nvSpPr>
        <p:spPr>
          <a:xfrm>
            <a:off x="10820400" y="4372570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thơm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lừng</a:t>
            </a:r>
            <a:endParaRPr lang="x-none" sz="5400" dirty="0"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AB49EE-210F-E840-A78F-7C9642BB10DF}"/>
              </a:ext>
            </a:extLst>
          </p:cNvPr>
          <p:cNvSpPr txBox="1"/>
          <p:nvPr/>
        </p:nvSpPr>
        <p:spPr>
          <a:xfrm>
            <a:off x="10820400" y="5619221"/>
            <a:ext cx="8287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lâng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lâng</a:t>
            </a:r>
            <a:endParaRPr lang="x-none" sz="5400" dirty="0"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1454A1-9469-FB46-8D58-3213C3AFE120}"/>
              </a:ext>
            </a:extLst>
          </p:cNvPr>
          <p:cNvSpPr txBox="1"/>
          <p:nvPr/>
        </p:nvSpPr>
        <p:spPr>
          <a:xfrm>
            <a:off x="10820400" y="6887170"/>
            <a:ext cx="5998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>
                <a:latin typeface="Cambria" panose="02040503050406030204" pitchFamily="18" charset="0"/>
              </a:rPr>
              <a:t>chọc ghẹo</a:t>
            </a:r>
            <a:endParaRPr lang="x-none" sz="5400" dirty="0">
              <a:latin typeface="Cambria" panose="0204050305040603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7792" y="1674516"/>
            <a:ext cx="8583424" cy="15845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0CCE4C9-69AD-EC4C-9B77-BB8F0B8E5CC5}"/>
              </a:ext>
            </a:extLst>
          </p:cNvPr>
          <p:cNvGrpSpPr/>
          <p:nvPr/>
        </p:nvGrpSpPr>
        <p:grpSpPr>
          <a:xfrm>
            <a:off x="1028700" y="2135297"/>
            <a:ext cx="7425936" cy="3610849"/>
            <a:chOff x="1028700" y="2135297"/>
            <a:chExt cx="7425936" cy="4376699"/>
          </a:xfrm>
        </p:grpSpPr>
        <p:grpSp>
          <p:nvGrpSpPr>
            <p:cNvPr id="11" name="Group 11"/>
            <p:cNvGrpSpPr/>
            <p:nvPr/>
          </p:nvGrpSpPr>
          <p:grpSpPr>
            <a:xfrm>
              <a:off x="1028700" y="2135297"/>
              <a:ext cx="7425936" cy="4376699"/>
              <a:chOff x="0" y="0"/>
              <a:chExt cx="1955802" cy="115271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55802" cy="1152711"/>
              </a:xfrm>
              <a:custGeom>
                <a:avLst/>
                <a:gdLst/>
                <a:ahLst/>
                <a:cxnLst/>
                <a:rect l="l" t="t" r="r" b="b"/>
                <a:pathLst>
                  <a:path w="1955802" h="1152711">
                    <a:moveTo>
                      <a:pt x="53170" y="0"/>
                    </a:moveTo>
                    <a:lnTo>
                      <a:pt x="1902632" y="0"/>
                    </a:lnTo>
                    <a:cubicBezTo>
                      <a:pt x="1916733" y="0"/>
                      <a:pt x="1930257" y="5602"/>
                      <a:pt x="1940229" y="15573"/>
                    </a:cubicBezTo>
                    <a:cubicBezTo>
                      <a:pt x="1950200" y="25545"/>
                      <a:pt x="1955802" y="39069"/>
                      <a:pt x="1955802" y="53170"/>
                    </a:cubicBezTo>
                    <a:lnTo>
                      <a:pt x="1955802" y="1099541"/>
                    </a:lnTo>
                    <a:cubicBezTo>
                      <a:pt x="1955802" y="1128906"/>
                      <a:pt x="1931997" y="1152711"/>
                      <a:pt x="1902632" y="1152711"/>
                    </a:cubicBezTo>
                    <a:lnTo>
                      <a:pt x="53170" y="1152711"/>
                    </a:lnTo>
                    <a:cubicBezTo>
                      <a:pt x="23805" y="1152711"/>
                      <a:pt x="0" y="1128906"/>
                      <a:pt x="0" y="1099541"/>
                    </a:cubicBezTo>
                    <a:lnTo>
                      <a:pt x="0" y="53170"/>
                    </a:lnTo>
                    <a:cubicBezTo>
                      <a:pt x="0" y="23805"/>
                      <a:pt x="23805" y="0"/>
                      <a:pt x="53170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47625" cap="rnd">
                <a:solidFill>
                  <a:srgbClr val="F9AD18"/>
                </a:solidFill>
                <a:prstDash val="solid"/>
                <a:round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1955802" cy="11908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468863" y="3027770"/>
              <a:ext cx="6696623" cy="21616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35000"/>
                </a:lnSpc>
                <a:spcAft>
                  <a:spcPts val="800"/>
                </a:spcAft>
                <a:tabLst>
                  <a:tab pos="255270" algn="l"/>
                </a:tabLst>
              </a:pP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/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hồi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nó vô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ổi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/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chắc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ổi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nó.//</a:t>
              </a:r>
              <a:endParaRPr lang="x-none" sz="3600" dirty="0">
                <a:effectLst/>
                <a:latin typeface="Cambria" panose="020405030504060302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 rot="908353">
            <a:off x="-3913174" y="5524790"/>
            <a:ext cx="7826348" cy="4754507"/>
          </a:xfrm>
          <a:custGeom>
            <a:avLst/>
            <a:gdLst/>
            <a:ahLst/>
            <a:cxnLst/>
            <a:rect l="l" t="t" r="r" b="b"/>
            <a:pathLst>
              <a:path w="7826348" h="4754507">
                <a:moveTo>
                  <a:pt x="0" y="0"/>
                </a:moveTo>
                <a:lnTo>
                  <a:pt x="7826348" y="0"/>
                </a:lnTo>
                <a:lnTo>
                  <a:pt x="7826348" y="4754507"/>
                </a:lnTo>
                <a:lnTo>
                  <a:pt x="0" y="4754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2988891" y="5038602"/>
            <a:ext cx="7624181" cy="4631690"/>
          </a:xfrm>
          <a:custGeom>
            <a:avLst/>
            <a:gdLst/>
            <a:ahLst/>
            <a:cxnLst/>
            <a:rect l="l" t="t" r="r" b="b"/>
            <a:pathLst>
              <a:path w="7624181" h="4631690">
                <a:moveTo>
                  <a:pt x="0" y="0"/>
                </a:moveTo>
                <a:lnTo>
                  <a:pt x="7624181" y="0"/>
                </a:lnTo>
                <a:lnTo>
                  <a:pt x="7624181" y="4631690"/>
                </a:lnTo>
                <a:lnTo>
                  <a:pt x="0" y="4631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11657" flipH="1">
            <a:off x="5761299" y="5909928"/>
            <a:ext cx="7826348" cy="4754507"/>
          </a:xfrm>
          <a:custGeom>
            <a:avLst/>
            <a:gdLst/>
            <a:ahLst/>
            <a:cxnLst/>
            <a:rect l="l" t="t" r="r" b="b"/>
            <a:pathLst>
              <a:path w="7826348" h="4754507">
                <a:moveTo>
                  <a:pt x="7826348" y="0"/>
                </a:moveTo>
                <a:lnTo>
                  <a:pt x="0" y="0"/>
                </a:lnTo>
                <a:lnTo>
                  <a:pt x="0" y="4754506"/>
                </a:lnTo>
                <a:lnTo>
                  <a:pt x="7826348" y="4754506"/>
                </a:lnTo>
                <a:lnTo>
                  <a:pt x="78263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6137294" y="2135297"/>
            <a:ext cx="1731989" cy="1052184"/>
          </a:xfrm>
          <a:custGeom>
            <a:avLst/>
            <a:gdLst/>
            <a:ahLst/>
            <a:cxnLst/>
            <a:rect l="l" t="t" r="r" b="b"/>
            <a:pathLst>
              <a:path w="1731989" h="1052184">
                <a:moveTo>
                  <a:pt x="1731989" y="0"/>
                </a:moveTo>
                <a:lnTo>
                  <a:pt x="0" y="0"/>
                </a:lnTo>
                <a:lnTo>
                  <a:pt x="0" y="1052184"/>
                </a:lnTo>
                <a:lnTo>
                  <a:pt x="1731989" y="1052184"/>
                </a:lnTo>
                <a:lnTo>
                  <a:pt x="17319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721916" y="6511997"/>
            <a:ext cx="4230199" cy="4338666"/>
          </a:xfrm>
          <a:custGeom>
            <a:avLst/>
            <a:gdLst/>
            <a:ahLst/>
            <a:cxnLst/>
            <a:rect l="l" t="t" r="r" b="b"/>
            <a:pathLst>
              <a:path w="4230199" h="4338666">
                <a:moveTo>
                  <a:pt x="0" y="0"/>
                </a:moveTo>
                <a:lnTo>
                  <a:pt x="4230200" y="0"/>
                </a:lnTo>
                <a:lnTo>
                  <a:pt x="4230200" y="4338666"/>
                </a:lnTo>
                <a:lnTo>
                  <a:pt x="0" y="4338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7101840"/>
            <a:ext cx="18288000" cy="3185160"/>
          </a:xfrm>
          <a:custGeom>
            <a:avLst/>
            <a:gdLst/>
            <a:ahLst/>
            <a:cxnLst/>
            <a:rect l="l" t="t" r="r" b="b"/>
            <a:pathLst>
              <a:path w="18288000" h="3185160">
                <a:moveTo>
                  <a:pt x="0" y="0"/>
                </a:moveTo>
                <a:lnTo>
                  <a:pt x="18288000" y="0"/>
                </a:lnTo>
                <a:lnTo>
                  <a:pt x="18288000" y="3185160"/>
                </a:lnTo>
                <a:lnTo>
                  <a:pt x="0" y="31851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99473" y="1275884"/>
            <a:ext cx="2279782" cy="1384967"/>
          </a:xfrm>
          <a:custGeom>
            <a:avLst/>
            <a:gdLst/>
            <a:ahLst/>
            <a:cxnLst/>
            <a:rect l="l" t="t" r="r" b="b"/>
            <a:pathLst>
              <a:path w="2279782" h="1384967">
                <a:moveTo>
                  <a:pt x="0" y="0"/>
                </a:moveTo>
                <a:lnTo>
                  <a:pt x="2279782" y="0"/>
                </a:lnTo>
                <a:lnTo>
                  <a:pt x="2279782" y="1384967"/>
                </a:lnTo>
                <a:lnTo>
                  <a:pt x="0" y="1384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3454328" y="8287181"/>
            <a:ext cx="5091368" cy="2456585"/>
          </a:xfrm>
          <a:custGeom>
            <a:avLst/>
            <a:gdLst/>
            <a:ahLst/>
            <a:cxnLst/>
            <a:rect l="l" t="t" r="r" b="b"/>
            <a:pathLst>
              <a:path w="5091368" h="2456585">
                <a:moveTo>
                  <a:pt x="0" y="0"/>
                </a:moveTo>
                <a:lnTo>
                  <a:pt x="5091368" y="0"/>
                </a:lnTo>
                <a:lnTo>
                  <a:pt x="5091368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137294" y="8287181"/>
            <a:ext cx="5091368" cy="2456585"/>
          </a:xfrm>
          <a:custGeom>
            <a:avLst/>
            <a:gdLst/>
            <a:ahLst/>
            <a:cxnLst/>
            <a:rect l="l" t="t" r="r" b="b"/>
            <a:pathLst>
              <a:path w="5091368" h="2456585">
                <a:moveTo>
                  <a:pt x="0" y="0"/>
                </a:moveTo>
                <a:lnTo>
                  <a:pt x="5091368" y="0"/>
                </a:lnTo>
                <a:lnTo>
                  <a:pt x="5091368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869246" y="5143500"/>
            <a:ext cx="1593828" cy="2524875"/>
          </a:xfrm>
          <a:custGeom>
            <a:avLst/>
            <a:gdLst/>
            <a:ahLst/>
            <a:cxnLst/>
            <a:rect l="l" t="t" r="r" b="b"/>
            <a:pathLst>
              <a:path w="1593828" h="2524875">
                <a:moveTo>
                  <a:pt x="0" y="0"/>
                </a:moveTo>
                <a:lnTo>
                  <a:pt x="1593827" y="0"/>
                </a:lnTo>
                <a:lnTo>
                  <a:pt x="1593827" y="2524875"/>
                </a:lnTo>
                <a:lnTo>
                  <a:pt x="0" y="2524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60274" y="5732374"/>
            <a:ext cx="2037844" cy="2796356"/>
          </a:xfrm>
          <a:custGeom>
            <a:avLst/>
            <a:gdLst/>
            <a:ahLst/>
            <a:cxnLst/>
            <a:rect l="l" t="t" r="r" b="b"/>
            <a:pathLst>
              <a:path w="2037844" h="2796356">
                <a:moveTo>
                  <a:pt x="0" y="0"/>
                </a:moveTo>
                <a:lnTo>
                  <a:pt x="2037844" y="0"/>
                </a:lnTo>
                <a:lnTo>
                  <a:pt x="2037844" y="2796356"/>
                </a:lnTo>
                <a:lnTo>
                  <a:pt x="0" y="2796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037966" y="9285435"/>
            <a:ext cx="2968236" cy="460077"/>
          </a:xfrm>
          <a:custGeom>
            <a:avLst/>
            <a:gdLst/>
            <a:ahLst/>
            <a:cxnLst/>
            <a:rect l="l" t="t" r="r" b="b"/>
            <a:pathLst>
              <a:path w="2968236" h="460077">
                <a:moveTo>
                  <a:pt x="0" y="0"/>
                </a:moveTo>
                <a:lnTo>
                  <a:pt x="2968236" y="0"/>
                </a:lnTo>
                <a:lnTo>
                  <a:pt x="2968236" y="460077"/>
                </a:lnTo>
                <a:lnTo>
                  <a:pt x="0" y="4600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BED77C2-C9FE-8245-BED7-69C49DFC4DAE}"/>
              </a:ext>
            </a:extLst>
          </p:cNvPr>
          <p:cNvGrpSpPr/>
          <p:nvPr/>
        </p:nvGrpSpPr>
        <p:grpSpPr>
          <a:xfrm>
            <a:off x="8913757" y="2135297"/>
            <a:ext cx="7425936" cy="3597077"/>
            <a:chOff x="8913757" y="2135297"/>
            <a:chExt cx="7425936" cy="3597077"/>
          </a:xfrm>
        </p:grpSpPr>
        <p:grpSp>
          <p:nvGrpSpPr>
            <p:cNvPr id="5" name="Group 5"/>
            <p:cNvGrpSpPr/>
            <p:nvPr/>
          </p:nvGrpSpPr>
          <p:grpSpPr>
            <a:xfrm>
              <a:off x="8913757" y="2135297"/>
              <a:ext cx="7425936" cy="3597077"/>
              <a:chOff x="0" y="0"/>
              <a:chExt cx="1955802" cy="115271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55802" cy="1152711"/>
              </a:xfrm>
              <a:custGeom>
                <a:avLst/>
                <a:gdLst/>
                <a:ahLst/>
                <a:cxnLst/>
                <a:rect l="l" t="t" r="r" b="b"/>
                <a:pathLst>
                  <a:path w="1955802" h="1152711">
                    <a:moveTo>
                      <a:pt x="53170" y="0"/>
                    </a:moveTo>
                    <a:lnTo>
                      <a:pt x="1902632" y="0"/>
                    </a:lnTo>
                    <a:cubicBezTo>
                      <a:pt x="1916733" y="0"/>
                      <a:pt x="1930257" y="5602"/>
                      <a:pt x="1940229" y="15573"/>
                    </a:cubicBezTo>
                    <a:cubicBezTo>
                      <a:pt x="1950200" y="25545"/>
                      <a:pt x="1955802" y="39069"/>
                      <a:pt x="1955802" y="53170"/>
                    </a:cubicBezTo>
                    <a:lnTo>
                      <a:pt x="1955802" y="1099541"/>
                    </a:lnTo>
                    <a:cubicBezTo>
                      <a:pt x="1955802" y="1128906"/>
                      <a:pt x="1931997" y="1152711"/>
                      <a:pt x="1902632" y="1152711"/>
                    </a:cubicBezTo>
                    <a:lnTo>
                      <a:pt x="53170" y="1152711"/>
                    </a:lnTo>
                    <a:cubicBezTo>
                      <a:pt x="23805" y="1152711"/>
                      <a:pt x="0" y="1128906"/>
                      <a:pt x="0" y="1099541"/>
                    </a:cubicBezTo>
                    <a:lnTo>
                      <a:pt x="0" y="53170"/>
                    </a:lnTo>
                    <a:cubicBezTo>
                      <a:pt x="0" y="23805"/>
                      <a:pt x="23805" y="0"/>
                      <a:pt x="53170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47625" cap="rnd">
                <a:solidFill>
                  <a:srgbClr val="F9AD18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1955802" cy="11908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9314633" y="2515561"/>
              <a:ext cx="6946498" cy="29915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35000"/>
                </a:lnSpc>
                <a:spcAft>
                  <a:spcPts val="800"/>
                </a:spcAft>
                <a:tabLst>
                  <a:tab pos="255270" algn="l"/>
                </a:tabLst>
              </a:pP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ghế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đẩu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pt-BR" sz="360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sân</a:t>
              </a:r>
              <a:r>
                <a:rPr lang="pt-BR" sz="3600" dirty="0">
                  <a:solidFill>
                    <a:srgbClr val="000000"/>
                  </a:solidFill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gần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ổi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ngồi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đài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/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nheo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nheo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nhìn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lũ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//</a:t>
              </a:r>
              <a:endParaRPr lang="x-none" sz="3600" dirty="0">
                <a:effectLst/>
                <a:latin typeface="Cambria" panose="020405030504060302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14306025" y="7709848"/>
            <a:ext cx="1757570" cy="272423"/>
          </a:xfrm>
          <a:custGeom>
            <a:avLst/>
            <a:gdLst/>
            <a:ahLst/>
            <a:cxnLst/>
            <a:rect l="l" t="t" r="r" b="b"/>
            <a:pathLst>
              <a:path w="1757570" h="272423">
                <a:moveTo>
                  <a:pt x="0" y="0"/>
                </a:moveTo>
                <a:lnTo>
                  <a:pt x="1757569" y="0"/>
                </a:lnTo>
                <a:lnTo>
                  <a:pt x="1757569" y="272423"/>
                </a:lnTo>
                <a:lnTo>
                  <a:pt x="0" y="2724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028700" y="8256307"/>
            <a:ext cx="1757570" cy="272423"/>
          </a:xfrm>
          <a:custGeom>
            <a:avLst/>
            <a:gdLst/>
            <a:ahLst/>
            <a:cxnLst/>
            <a:rect l="l" t="t" r="r" b="b"/>
            <a:pathLst>
              <a:path w="1757570" h="272423">
                <a:moveTo>
                  <a:pt x="0" y="0"/>
                </a:moveTo>
                <a:lnTo>
                  <a:pt x="1757570" y="0"/>
                </a:lnTo>
                <a:lnTo>
                  <a:pt x="1757570" y="272423"/>
                </a:lnTo>
                <a:lnTo>
                  <a:pt x="0" y="2724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68BCB8-38D5-2F4B-9A9D-A02418D51EB9}"/>
              </a:ext>
            </a:extLst>
          </p:cNvPr>
          <p:cNvGrpSpPr/>
          <p:nvPr/>
        </p:nvGrpSpPr>
        <p:grpSpPr>
          <a:xfrm>
            <a:off x="2961344" y="6010719"/>
            <a:ext cx="7425936" cy="3610849"/>
            <a:chOff x="1028700" y="2135297"/>
            <a:chExt cx="7425936" cy="4376699"/>
          </a:xfrm>
        </p:grpSpPr>
        <p:grpSp>
          <p:nvGrpSpPr>
            <p:cNvPr id="33" name="Group 11">
              <a:extLst>
                <a:ext uri="{FF2B5EF4-FFF2-40B4-BE49-F238E27FC236}">
                  <a16:creationId xmlns:a16="http://schemas.microsoft.com/office/drawing/2014/main" id="{B91DE733-E26A-0F4B-87E4-29CB7E504235}"/>
                </a:ext>
              </a:extLst>
            </p:cNvPr>
            <p:cNvGrpSpPr/>
            <p:nvPr/>
          </p:nvGrpSpPr>
          <p:grpSpPr>
            <a:xfrm>
              <a:off x="1028700" y="2135297"/>
              <a:ext cx="7425936" cy="4376699"/>
              <a:chOff x="0" y="0"/>
              <a:chExt cx="1955802" cy="1152711"/>
            </a:xfrm>
          </p:grpSpPr>
          <p:sp>
            <p:nvSpPr>
              <p:cNvPr id="35" name="Freeform 12">
                <a:extLst>
                  <a:ext uri="{FF2B5EF4-FFF2-40B4-BE49-F238E27FC236}">
                    <a16:creationId xmlns:a16="http://schemas.microsoft.com/office/drawing/2014/main" id="{00FAB218-10E9-7A48-A47F-4DBD68B5305A}"/>
                  </a:ext>
                </a:extLst>
              </p:cNvPr>
              <p:cNvSpPr/>
              <p:nvPr/>
            </p:nvSpPr>
            <p:spPr>
              <a:xfrm>
                <a:off x="0" y="0"/>
                <a:ext cx="1955802" cy="1152711"/>
              </a:xfrm>
              <a:custGeom>
                <a:avLst/>
                <a:gdLst/>
                <a:ahLst/>
                <a:cxnLst/>
                <a:rect l="l" t="t" r="r" b="b"/>
                <a:pathLst>
                  <a:path w="1955802" h="1152711">
                    <a:moveTo>
                      <a:pt x="53170" y="0"/>
                    </a:moveTo>
                    <a:lnTo>
                      <a:pt x="1902632" y="0"/>
                    </a:lnTo>
                    <a:cubicBezTo>
                      <a:pt x="1916733" y="0"/>
                      <a:pt x="1930257" y="5602"/>
                      <a:pt x="1940229" y="15573"/>
                    </a:cubicBezTo>
                    <a:cubicBezTo>
                      <a:pt x="1950200" y="25545"/>
                      <a:pt x="1955802" y="39069"/>
                      <a:pt x="1955802" y="53170"/>
                    </a:cubicBezTo>
                    <a:lnTo>
                      <a:pt x="1955802" y="1099541"/>
                    </a:lnTo>
                    <a:cubicBezTo>
                      <a:pt x="1955802" y="1128906"/>
                      <a:pt x="1931997" y="1152711"/>
                      <a:pt x="1902632" y="1152711"/>
                    </a:cubicBezTo>
                    <a:lnTo>
                      <a:pt x="53170" y="1152711"/>
                    </a:lnTo>
                    <a:cubicBezTo>
                      <a:pt x="23805" y="1152711"/>
                      <a:pt x="0" y="1128906"/>
                      <a:pt x="0" y="1099541"/>
                    </a:cubicBezTo>
                    <a:lnTo>
                      <a:pt x="0" y="53170"/>
                    </a:lnTo>
                    <a:cubicBezTo>
                      <a:pt x="0" y="23805"/>
                      <a:pt x="23805" y="0"/>
                      <a:pt x="53170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47625" cap="rnd">
                <a:solidFill>
                  <a:srgbClr val="F9AD18"/>
                </a:solidFill>
                <a:prstDash val="solid"/>
                <a:round/>
              </a:ln>
            </p:spPr>
          </p:sp>
          <p:sp>
            <p:nvSpPr>
              <p:cNvPr id="36" name="TextBox 13">
                <a:extLst>
                  <a:ext uri="{FF2B5EF4-FFF2-40B4-BE49-F238E27FC236}">
                    <a16:creationId xmlns:a16="http://schemas.microsoft.com/office/drawing/2014/main" id="{2010B325-A2DD-BB42-9488-8BC560D4DB7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955802" cy="11908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4" name="TextBox 21">
              <a:extLst>
                <a:ext uri="{FF2B5EF4-FFF2-40B4-BE49-F238E27FC236}">
                  <a16:creationId xmlns:a16="http://schemas.microsoft.com/office/drawing/2014/main" id="{543F8E46-1547-164D-AF7D-44B765DC56FB}"/>
                </a:ext>
              </a:extLst>
            </p:cNvPr>
            <p:cNvSpPr txBox="1"/>
            <p:nvPr/>
          </p:nvSpPr>
          <p:spPr>
            <a:xfrm>
              <a:off x="1866975" y="3512028"/>
              <a:ext cx="5749386" cy="17167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35000"/>
                </a:lnSpc>
                <a:spcAft>
                  <a:spcPts val="800"/>
                </a:spcAft>
                <a:tabLst>
                  <a:tab pos="255270" algn="l"/>
                </a:tabLst>
              </a:pPr>
              <a:r>
                <a:rPr lang="pt-BR" sz="36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Nhưng</a:t>
              </a:r>
              <a:r>
                <a:rPr lang="pt-BR" sz="36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sân</a:t>
              </a:r>
              <a:r>
                <a:rPr lang="pt-BR" sz="36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nhà</a:t>
              </a:r>
              <a:r>
                <a:rPr lang="pt-BR" sz="36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cũ</a:t>
              </a:r>
              <a:r>
                <a:rPr lang="pt-BR" sz="36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của</a:t>
              </a:r>
              <a:r>
                <a:rPr lang="pt-BR" sz="36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Bum </a:t>
              </a:r>
              <a:r>
                <a:rPr lang="pt-BR" sz="36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lại</a:t>
              </a:r>
              <a:r>
                <a:rPr lang="pt-BR" sz="36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có</a:t>
              </a:r>
              <a:r>
                <a:rPr lang="pt-BR" sz="36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một</a:t>
              </a:r>
              <a:r>
                <a:rPr lang="pt-BR" sz="36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cây</a:t>
              </a:r>
              <a:r>
                <a:rPr lang="pt-BR" sz="36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ổi</a:t>
              </a:r>
              <a:r>
                <a:rPr lang="pt-BR" sz="36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...</a:t>
              </a:r>
              <a:endParaRPr lang="x-none" sz="3600" dirty="0">
                <a:effectLst/>
                <a:latin typeface="Cambria" panose="020405030504060302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38" name="Oval Callout 37">
            <a:extLst>
              <a:ext uri="{FF2B5EF4-FFF2-40B4-BE49-F238E27FC236}">
                <a16:creationId xmlns:a16="http://schemas.microsoft.com/office/drawing/2014/main" id="{ABF8B7AE-228B-3C40-B862-CF5584FAD72D}"/>
              </a:ext>
            </a:extLst>
          </p:cNvPr>
          <p:cNvSpPr/>
          <p:nvPr/>
        </p:nvSpPr>
        <p:spPr>
          <a:xfrm>
            <a:off x="11708688" y="6095341"/>
            <a:ext cx="5360112" cy="3276833"/>
          </a:xfrm>
          <a:prstGeom prst="wedgeEllipseCallout">
            <a:avLst>
              <a:gd name="adj1" fmla="val -62259"/>
              <a:gd name="adj2" fmla="val 24386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Nhấn</a:t>
            </a:r>
            <a:r>
              <a:rPr lang="pt-BR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pt-BR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pt-BR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pt-BR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pt-BR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pt-BR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pt-BR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pt-BR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pt-BR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pt-BR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pt-BR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pt-BR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pt-BR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endParaRPr lang="x-none" sz="36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37106" y="165421"/>
            <a:ext cx="8569858" cy="23022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08353">
            <a:off x="-3913174" y="5524790"/>
            <a:ext cx="7826348" cy="4754507"/>
          </a:xfrm>
          <a:custGeom>
            <a:avLst/>
            <a:gdLst/>
            <a:ahLst/>
            <a:cxnLst/>
            <a:rect l="l" t="t" r="r" b="b"/>
            <a:pathLst>
              <a:path w="7826348" h="4754507">
                <a:moveTo>
                  <a:pt x="0" y="0"/>
                </a:moveTo>
                <a:lnTo>
                  <a:pt x="7826348" y="0"/>
                </a:lnTo>
                <a:lnTo>
                  <a:pt x="7826348" y="4754507"/>
                </a:lnTo>
                <a:lnTo>
                  <a:pt x="0" y="4754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2988891" y="5038602"/>
            <a:ext cx="7624181" cy="4631690"/>
          </a:xfrm>
          <a:custGeom>
            <a:avLst/>
            <a:gdLst/>
            <a:ahLst/>
            <a:cxnLst/>
            <a:rect l="l" t="t" r="r" b="b"/>
            <a:pathLst>
              <a:path w="7624181" h="4631690">
                <a:moveTo>
                  <a:pt x="0" y="0"/>
                </a:moveTo>
                <a:lnTo>
                  <a:pt x="7624181" y="0"/>
                </a:lnTo>
                <a:lnTo>
                  <a:pt x="7624181" y="4631690"/>
                </a:lnTo>
                <a:lnTo>
                  <a:pt x="0" y="4631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11657" flipH="1">
            <a:off x="5761299" y="5909928"/>
            <a:ext cx="7826348" cy="4754507"/>
          </a:xfrm>
          <a:custGeom>
            <a:avLst/>
            <a:gdLst/>
            <a:ahLst/>
            <a:cxnLst/>
            <a:rect l="l" t="t" r="r" b="b"/>
            <a:pathLst>
              <a:path w="7826348" h="4754507">
                <a:moveTo>
                  <a:pt x="7826348" y="0"/>
                </a:moveTo>
                <a:lnTo>
                  <a:pt x="0" y="0"/>
                </a:lnTo>
                <a:lnTo>
                  <a:pt x="0" y="4754506"/>
                </a:lnTo>
                <a:lnTo>
                  <a:pt x="7826348" y="4754506"/>
                </a:lnTo>
                <a:lnTo>
                  <a:pt x="78263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6137294" y="2135297"/>
            <a:ext cx="1731989" cy="1052184"/>
          </a:xfrm>
          <a:custGeom>
            <a:avLst/>
            <a:gdLst/>
            <a:ahLst/>
            <a:cxnLst/>
            <a:rect l="l" t="t" r="r" b="b"/>
            <a:pathLst>
              <a:path w="1731989" h="1052184">
                <a:moveTo>
                  <a:pt x="1731989" y="0"/>
                </a:moveTo>
                <a:lnTo>
                  <a:pt x="0" y="0"/>
                </a:lnTo>
                <a:lnTo>
                  <a:pt x="0" y="1052184"/>
                </a:lnTo>
                <a:lnTo>
                  <a:pt x="1731989" y="1052184"/>
                </a:lnTo>
                <a:lnTo>
                  <a:pt x="17319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721916" y="6511997"/>
            <a:ext cx="4230199" cy="4338666"/>
          </a:xfrm>
          <a:custGeom>
            <a:avLst/>
            <a:gdLst/>
            <a:ahLst/>
            <a:cxnLst/>
            <a:rect l="l" t="t" r="r" b="b"/>
            <a:pathLst>
              <a:path w="4230199" h="4338666">
                <a:moveTo>
                  <a:pt x="0" y="0"/>
                </a:moveTo>
                <a:lnTo>
                  <a:pt x="4230200" y="0"/>
                </a:lnTo>
                <a:lnTo>
                  <a:pt x="4230200" y="4338666"/>
                </a:lnTo>
                <a:lnTo>
                  <a:pt x="0" y="4338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7101840"/>
            <a:ext cx="18288000" cy="3185160"/>
          </a:xfrm>
          <a:custGeom>
            <a:avLst/>
            <a:gdLst/>
            <a:ahLst/>
            <a:cxnLst/>
            <a:rect l="l" t="t" r="r" b="b"/>
            <a:pathLst>
              <a:path w="18288000" h="3185160">
                <a:moveTo>
                  <a:pt x="0" y="0"/>
                </a:moveTo>
                <a:lnTo>
                  <a:pt x="18288000" y="0"/>
                </a:lnTo>
                <a:lnTo>
                  <a:pt x="18288000" y="3185160"/>
                </a:lnTo>
                <a:lnTo>
                  <a:pt x="0" y="31851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99473" y="1275884"/>
            <a:ext cx="2279782" cy="1384967"/>
          </a:xfrm>
          <a:custGeom>
            <a:avLst/>
            <a:gdLst/>
            <a:ahLst/>
            <a:cxnLst/>
            <a:rect l="l" t="t" r="r" b="b"/>
            <a:pathLst>
              <a:path w="2279782" h="1384967">
                <a:moveTo>
                  <a:pt x="0" y="0"/>
                </a:moveTo>
                <a:lnTo>
                  <a:pt x="2279782" y="0"/>
                </a:lnTo>
                <a:lnTo>
                  <a:pt x="2279782" y="1384967"/>
                </a:lnTo>
                <a:lnTo>
                  <a:pt x="0" y="1384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3454328" y="8287181"/>
            <a:ext cx="5091368" cy="2456585"/>
          </a:xfrm>
          <a:custGeom>
            <a:avLst/>
            <a:gdLst/>
            <a:ahLst/>
            <a:cxnLst/>
            <a:rect l="l" t="t" r="r" b="b"/>
            <a:pathLst>
              <a:path w="5091368" h="2456585">
                <a:moveTo>
                  <a:pt x="0" y="0"/>
                </a:moveTo>
                <a:lnTo>
                  <a:pt x="5091368" y="0"/>
                </a:lnTo>
                <a:lnTo>
                  <a:pt x="5091368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137294" y="8287181"/>
            <a:ext cx="5091368" cy="2456585"/>
          </a:xfrm>
          <a:custGeom>
            <a:avLst/>
            <a:gdLst/>
            <a:ahLst/>
            <a:cxnLst/>
            <a:rect l="l" t="t" r="r" b="b"/>
            <a:pathLst>
              <a:path w="5091368" h="2456585">
                <a:moveTo>
                  <a:pt x="0" y="0"/>
                </a:moveTo>
                <a:lnTo>
                  <a:pt x="5091368" y="0"/>
                </a:lnTo>
                <a:lnTo>
                  <a:pt x="5091368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869246" y="5143500"/>
            <a:ext cx="1593828" cy="2524875"/>
          </a:xfrm>
          <a:custGeom>
            <a:avLst/>
            <a:gdLst/>
            <a:ahLst/>
            <a:cxnLst/>
            <a:rect l="l" t="t" r="r" b="b"/>
            <a:pathLst>
              <a:path w="1593828" h="2524875">
                <a:moveTo>
                  <a:pt x="0" y="0"/>
                </a:moveTo>
                <a:lnTo>
                  <a:pt x="1593827" y="0"/>
                </a:lnTo>
                <a:lnTo>
                  <a:pt x="1593827" y="2524875"/>
                </a:lnTo>
                <a:lnTo>
                  <a:pt x="0" y="2524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60274" y="5732374"/>
            <a:ext cx="2037844" cy="2796356"/>
          </a:xfrm>
          <a:custGeom>
            <a:avLst/>
            <a:gdLst/>
            <a:ahLst/>
            <a:cxnLst/>
            <a:rect l="l" t="t" r="r" b="b"/>
            <a:pathLst>
              <a:path w="2037844" h="2796356">
                <a:moveTo>
                  <a:pt x="0" y="0"/>
                </a:moveTo>
                <a:lnTo>
                  <a:pt x="2037844" y="0"/>
                </a:lnTo>
                <a:lnTo>
                  <a:pt x="2037844" y="2796356"/>
                </a:lnTo>
                <a:lnTo>
                  <a:pt x="0" y="2796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037966" y="9285435"/>
            <a:ext cx="2968236" cy="460077"/>
          </a:xfrm>
          <a:custGeom>
            <a:avLst/>
            <a:gdLst/>
            <a:ahLst/>
            <a:cxnLst/>
            <a:rect l="l" t="t" r="r" b="b"/>
            <a:pathLst>
              <a:path w="2968236" h="460077">
                <a:moveTo>
                  <a:pt x="0" y="0"/>
                </a:moveTo>
                <a:lnTo>
                  <a:pt x="2968236" y="0"/>
                </a:lnTo>
                <a:lnTo>
                  <a:pt x="2968236" y="460077"/>
                </a:lnTo>
                <a:lnTo>
                  <a:pt x="0" y="4600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306025" y="7709848"/>
            <a:ext cx="1757570" cy="272423"/>
          </a:xfrm>
          <a:custGeom>
            <a:avLst/>
            <a:gdLst/>
            <a:ahLst/>
            <a:cxnLst/>
            <a:rect l="l" t="t" r="r" b="b"/>
            <a:pathLst>
              <a:path w="1757570" h="272423">
                <a:moveTo>
                  <a:pt x="0" y="0"/>
                </a:moveTo>
                <a:lnTo>
                  <a:pt x="1757569" y="0"/>
                </a:lnTo>
                <a:lnTo>
                  <a:pt x="1757569" y="272423"/>
                </a:lnTo>
                <a:lnTo>
                  <a:pt x="0" y="2724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028700" y="8256307"/>
            <a:ext cx="1757570" cy="272423"/>
          </a:xfrm>
          <a:custGeom>
            <a:avLst/>
            <a:gdLst/>
            <a:ahLst/>
            <a:cxnLst/>
            <a:rect l="l" t="t" r="r" b="b"/>
            <a:pathLst>
              <a:path w="1757570" h="272423">
                <a:moveTo>
                  <a:pt x="0" y="0"/>
                </a:moveTo>
                <a:lnTo>
                  <a:pt x="1757570" y="0"/>
                </a:lnTo>
                <a:lnTo>
                  <a:pt x="1757570" y="272423"/>
                </a:lnTo>
                <a:lnTo>
                  <a:pt x="0" y="2724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39" name="Group 38"/>
          <p:cNvGrpSpPr/>
          <p:nvPr/>
        </p:nvGrpSpPr>
        <p:grpSpPr>
          <a:xfrm flipH="1">
            <a:off x="990602" y="-958461"/>
            <a:ext cx="12424559" cy="9376839"/>
            <a:chOff x="6544408" y="-943044"/>
            <a:chExt cx="5628630" cy="4975045"/>
          </a:xfrm>
        </p:grpSpPr>
        <p:pic>
          <p:nvPicPr>
            <p:cNvPr id="40" name="图片 8">
              <a:extLst>
                <a:ext uri="{FF2B5EF4-FFF2-40B4-BE49-F238E27FC236}">
                  <a16:creationId xmlns:a16="http://schemas.microsoft.com/office/drawing/2014/main" id="{EDBA7EFC-BD3E-9FB1-B44D-0CBFCB551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6544408" y="-943044"/>
              <a:ext cx="5628630" cy="497504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7856963" y="612160"/>
              <a:ext cx="3381757" cy="1616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/>
              <a:r>
                <a:rPr lang="vi-VN" sz="9600" b="1" dirty="0">
                  <a:solidFill>
                    <a:srgbClr val="FF66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Avo" panose="02040603050506020204" pitchFamily="18" charset="0"/>
                </a:rPr>
                <a:t>ĐỌC NHÓM</a:t>
              </a:r>
              <a:endParaRPr lang="en-US" sz="96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42" name="图片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8912074" y="868804"/>
            <a:ext cx="7457246" cy="850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2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2002349" y="4740438"/>
            <a:ext cx="9808450" cy="5958633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5811606" y="6065753"/>
            <a:ext cx="3812369" cy="2316014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7887" y="5407719"/>
            <a:ext cx="4508470" cy="4624072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22376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89034" y="879980"/>
            <a:ext cx="3643119" cy="2213195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2244" y="5143500"/>
            <a:ext cx="2033381" cy="3195313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2632" y="1778623"/>
            <a:ext cx="4735255" cy="8253168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936699" y="1028700"/>
            <a:ext cx="8322601" cy="8229600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4E9A96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6056183" y="692035"/>
            <a:ext cx="1661608" cy="1009427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5766433" y="7167084"/>
            <a:ext cx="3902716" cy="3393787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9507" y="9285213"/>
            <a:ext cx="4121506" cy="1596147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62244" y="8141517"/>
            <a:ext cx="2545753" cy="394592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AFCD597-7E99-3A41-A939-97DF6CA847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17415" y="1038919"/>
            <a:ext cx="8559800" cy="87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8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6335">
            <a:off x="-2354352" y="5475470"/>
            <a:ext cx="8865205" cy="5385612"/>
          </a:xfrm>
          <a:custGeom>
            <a:avLst/>
            <a:gdLst/>
            <a:ahLst/>
            <a:cxnLst/>
            <a:rect l="l" t="t" r="r" b="b"/>
            <a:pathLst>
              <a:path w="8865205" h="5385612">
                <a:moveTo>
                  <a:pt x="0" y="0"/>
                </a:moveTo>
                <a:lnTo>
                  <a:pt x="8865204" y="0"/>
                </a:lnTo>
                <a:lnTo>
                  <a:pt x="8865204" y="5385612"/>
                </a:lnTo>
                <a:lnTo>
                  <a:pt x="0" y="53856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9613">
            <a:off x="9491939" y="6574828"/>
            <a:ext cx="9392487" cy="5705936"/>
          </a:xfrm>
          <a:custGeom>
            <a:avLst/>
            <a:gdLst/>
            <a:ahLst/>
            <a:cxnLst/>
            <a:rect l="l" t="t" r="r" b="b"/>
            <a:pathLst>
              <a:path w="9392487" h="5705936">
                <a:moveTo>
                  <a:pt x="0" y="0"/>
                </a:moveTo>
                <a:lnTo>
                  <a:pt x="9392488" y="0"/>
                </a:lnTo>
                <a:lnTo>
                  <a:pt x="9392488" y="5705937"/>
                </a:lnTo>
                <a:lnTo>
                  <a:pt x="0" y="57059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45623">
            <a:off x="5238019" y="5998943"/>
            <a:ext cx="4230199" cy="4338666"/>
          </a:xfrm>
          <a:custGeom>
            <a:avLst/>
            <a:gdLst/>
            <a:ahLst/>
            <a:cxnLst/>
            <a:rect l="l" t="t" r="r" b="b"/>
            <a:pathLst>
              <a:path w="4230199" h="4338666">
                <a:moveTo>
                  <a:pt x="0" y="0"/>
                </a:moveTo>
                <a:lnTo>
                  <a:pt x="4230199" y="0"/>
                </a:lnTo>
                <a:lnTo>
                  <a:pt x="4230199" y="4338666"/>
                </a:lnTo>
                <a:lnTo>
                  <a:pt x="0" y="4338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0" y="0"/>
                </a:moveTo>
                <a:lnTo>
                  <a:pt x="18288000" y="0"/>
                </a:lnTo>
                <a:lnTo>
                  <a:pt x="18288000" y="2346960"/>
                </a:lnTo>
                <a:lnTo>
                  <a:pt x="0" y="23469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689865" y="1028700"/>
            <a:ext cx="12569436" cy="8229600"/>
            <a:chOff x="0" y="0"/>
            <a:chExt cx="2191961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3F57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flipH="1">
            <a:off x="16157067" y="798327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3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3" y="1294542"/>
                </a:lnTo>
                <a:lnTo>
                  <a:pt x="213093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1316232" y="8602842"/>
            <a:ext cx="4689864" cy="2747479"/>
          </a:xfrm>
          <a:custGeom>
            <a:avLst/>
            <a:gdLst/>
            <a:ahLst/>
            <a:cxnLst/>
            <a:rect l="l" t="t" r="r" b="b"/>
            <a:pathLst>
              <a:path w="4689864" h="2747479">
                <a:moveTo>
                  <a:pt x="4689864" y="0"/>
                </a:moveTo>
                <a:lnTo>
                  <a:pt x="0" y="0"/>
                </a:lnTo>
                <a:lnTo>
                  <a:pt x="0" y="2747479"/>
                </a:lnTo>
                <a:lnTo>
                  <a:pt x="4689864" y="2747479"/>
                </a:lnTo>
                <a:lnTo>
                  <a:pt x="4689864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348091" y="8874642"/>
            <a:ext cx="2753582" cy="1412358"/>
          </a:xfrm>
          <a:custGeom>
            <a:avLst/>
            <a:gdLst/>
            <a:ahLst/>
            <a:cxnLst/>
            <a:rect l="l" t="t" r="r" b="b"/>
            <a:pathLst>
              <a:path w="2753582" h="1412358">
                <a:moveTo>
                  <a:pt x="0" y="0"/>
                </a:moveTo>
                <a:lnTo>
                  <a:pt x="2753582" y="0"/>
                </a:lnTo>
                <a:lnTo>
                  <a:pt x="2753582" y="1412358"/>
                </a:lnTo>
                <a:lnTo>
                  <a:pt x="0" y="14123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085522" y="1437853"/>
            <a:ext cx="5158707" cy="7845942"/>
          </a:xfrm>
          <a:custGeom>
            <a:avLst/>
            <a:gdLst/>
            <a:ahLst/>
            <a:cxnLst/>
            <a:rect l="l" t="t" r="r" b="b"/>
            <a:pathLst>
              <a:path w="5158707" h="7845942">
                <a:moveTo>
                  <a:pt x="0" y="0"/>
                </a:moveTo>
                <a:lnTo>
                  <a:pt x="5158707" y="0"/>
                </a:lnTo>
                <a:lnTo>
                  <a:pt x="5158707" y="7845942"/>
                </a:lnTo>
                <a:lnTo>
                  <a:pt x="0" y="78459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3135558" y="8416764"/>
            <a:ext cx="2249867" cy="1318047"/>
          </a:xfrm>
          <a:custGeom>
            <a:avLst/>
            <a:gdLst/>
            <a:ahLst/>
            <a:cxnLst/>
            <a:rect l="l" t="t" r="r" b="b"/>
            <a:pathLst>
              <a:path w="2249867" h="1318047">
                <a:moveTo>
                  <a:pt x="2249867" y="0"/>
                </a:moveTo>
                <a:lnTo>
                  <a:pt x="0" y="0"/>
                </a:lnTo>
                <a:lnTo>
                  <a:pt x="0" y="1318047"/>
                </a:lnTo>
                <a:lnTo>
                  <a:pt x="2249867" y="1318047"/>
                </a:lnTo>
                <a:lnTo>
                  <a:pt x="224986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867910" y="3074553"/>
            <a:ext cx="12124689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>
              <a:spcBef>
                <a:spcPct val="0"/>
              </a:spcBef>
              <a:buAutoNum type="arabicPeriod"/>
            </a:pP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Ông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nội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nghĩ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gì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khi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trồng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cây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ổi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sân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nhà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cũ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Bum?</a:t>
            </a:r>
          </a:p>
          <a:p>
            <a:pPr marL="742950" indent="-742950">
              <a:spcBef>
                <a:spcPct val="0"/>
              </a:spcBef>
              <a:buAutoNum type="arabicPeriod"/>
            </a:pP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Bum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những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kỉ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niệm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gì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với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cây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ổi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đó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?</a:t>
            </a:r>
          </a:p>
          <a:p>
            <a:pPr marL="742950" indent="-742950">
              <a:spcBef>
                <a:spcPct val="0"/>
              </a:spcBef>
              <a:buAutoNum type="arabicPeriod"/>
            </a:pP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Vì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sao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Bum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muốn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làm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cây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ổi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sân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nhà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cũ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?</a:t>
            </a:r>
          </a:p>
          <a:p>
            <a:pPr marL="742950" indent="-742950">
              <a:spcBef>
                <a:spcPct val="0"/>
              </a:spcBef>
              <a:buAutoNum type="arabicPeriod"/>
            </a:pP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Những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chi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tiết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nào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thấy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cô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giáo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ba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mẹ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Bum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rất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quan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tâm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yêu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thương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Bum?</a:t>
            </a:r>
          </a:p>
          <a:p>
            <a:pPr marL="742950" indent="-742950">
              <a:spcBef>
                <a:spcPct val="0"/>
              </a:spcBef>
              <a:buAutoNum type="arabicPeriod"/>
            </a:pP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Em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nhận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xét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gì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ông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nội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Bum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tình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cảm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Bum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dành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ông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nội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030166" y="1802060"/>
            <a:ext cx="7888834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54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Câu</a:t>
            </a:r>
            <a:r>
              <a:rPr lang="en-US" sz="54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hỏi</a:t>
            </a:r>
            <a:endParaRPr lang="en-US" sz="54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24432">
            <a:off x="-2323317" y="4713004"/>
            <a:ext cx="11092531" cy="6738712"/>
          </a:xfrm>
          <a:custGeom>
            <a:avLst/>
            <a:gdLst/>
            <a:ahLst/>
            <a:cxnLst/>
            <a:rect l="l" t="t" r="r" b="b"/>
            <a:pathLst>
              <a:path w="11092531" h="6738712">
                <a:moveTo>
                  <a:pt x="0" y="0"/>
                </a:moveTo>
                <a:lnTo>
                  <a:pt x="11092531" y="0"/>
                </a:lnTo>
                <a:lnTo>
                  <a:pt x="11092531" y="6738713"/>
                </a:lnTo>
                <a:lnTo>
                  <a:pt x="0" y="67387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1875">
            <a:off x="10455779" y="5376604"/>
            <a:ext cx="8653664" cy="5257101"/>
          </a:xfrm>
          <a:custGeom>
            <a:avLst/>
            <a:gdLst/>
            <a:ahLst/>
            <a:cxnLst/>
            <a:rect l="l" t="t" r="r" b="b"/>
            <a:pathLst>
              <a:path w="8653664" h="5257101">
                <a:moveTo>
                  <a:pt x="0" y="0"/>
                </a:moveTo>
                <a:lnTo>
                  <a:pt x="8653664" y="0"/>
                </a:lnTo>
                <a:lnTo>
                  <a:pt x="8653664" y="5257101"/>
                </a:lnTo>
                <a:lnTo>
                  <a:pt x="0" y="5257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45623">
            <a:off x="8077132" y="5568511"/>
            <a:ext cx="4902007" cy="5027700"/>
          </a:xfrm>
          <a:custGeom>
            <a:avLst/>
            <a:gdLst/>
            <a:ahLst/>
            <a:cxnLst/>
            <a:rect l="l" t="t" r="r" b="b"/>
            <a:pathLst>
              <a:path w="4902007" h="5027700">
                <a:moveTo>
                  <a:pt x="0" y="0"/>
                </a:moveTo>
                <a:lnTo>
                  <a:pt x="4902007" y="0"/>
                </a:lnTo>
                <a:lnTo>
                  <a:pt x="4902007" y="5027699"/>
                </a:lnTo>
                <a:lnTo>
                  <a:pt x="0" y="5027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18288000" y="0"/>
                </a:moveTo>
                <a:lnTo>
                  <a:pt x="0" y="0"/>
                </a:lnTo>
                <a:lnTo>
                  <a:pt x="0" y="2346960"/>
                </a:lnTo>
                <a:lnTo>
                  <a:pt x="18288000" y="234696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4363700" cy="8229600"/>
            <a:chOff x="0" y="0"/>
            <a:chExt cx="2191961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C35632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5057688" y="1182428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4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4" y="1294542"/>
                </a:lnTo>
                <a:lnTo>
                  <a:pt x="213093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581454"/>
            <a:ext cx="2400047" cy="1458029"/>
          </a:xfrm>
          <a:custGeom>
            <a:avLst/>
            <a:gdLst/>
            <a:ahLst/>
            <a:cxnLst/>
            <a:rect l="l" t="t" r="r" b="b"/>
            <a:pathLst>
              <a:path w="2400047" h="1458029">
                <a:moveTo>
                  <a:pt x="0" y="0"/>
                </a:moveTo>
                <a:lnTo>
                  <a:pt x="2400047" y="0"/>
                </a:lnTo>
                <a:lnTo>
                  <a:pt x="2400047" y="1458029"/>
                </a:lnTo>
                <a:lnTo>
                  <a:pt x="0" y="1458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73900" y="8137971"/>
            <a:ext cx="5528860" cy="3238990"/>
          </a:xfrm>
          <a:custGeom>
            <a:avLst/>
            <a:gdLst/>
            <a:ahLst/>
            <a:cxnLst/>
            <a:rect l="l" t="t" r="r" b="b"/>
            <a:pathLst>
              <a:path w="5528860" h="3238990">
                <a:moveTo>
                  <a:pt x="0" y="0"/>
                </a:moveTo>
                <a:lnTo>
                  <a:pt x="5528860" y="0"/>
                </a:lnTo>
                <a:lnTo>
                  <a:pt x="5528860" y="3238991"/>
                </a:lnTo>
                <a:lnTo>
                  <a:pt x="0" y="32389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112784" y="2016544"/>
            <a:ext cx="4278221" cy="7381545"/>
          </a:xfrm>
          <a:custGeom>
            <a:avLst/>
            <a:gdLst/>
            <a:ahLst/>
            <a:cxnLst/>
            <a:rect l="l" t="t" r="r" b="b"/>
            <a:pathLst>
              <a:path w="4278221" h="7381545">
                <a:moveTo>
                  <a:pt x="0" y="0"/>
                </a:moveTo>
                <a:lnTo>
                  <a:pt x="4278220" y="0"/>
                </a:lnTo>
                <a:lnTo>
                  <a:pt x="4278220" y="7381545"/>
                </a:lnTo>
                <a:lnTo>
                  <a:pt x="0" y="73815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36255" flipH="1">
            <a:off x="13200718" y="7350824"/>
            <a:ext cx="6512009" cy="3814952"/>
          </a:xfrm>
          <a:custGeom>
            <a:avLst/>
            <a:gdLst/>
            <a:ahLst/>
            <a:cxnLst/>
            <a:rect l="l" t="t" r="r" b="b"/>
            <a:pathLst>
              <a:path w="6512009" h="3814952">
                <a:moveTo>
                  <a:pt x="6512009" y="0"/>
                </a:moveTo>
                <a:lnTo>
                  <a:pt x="0" y="0"/>
                </a:lnTo>
                <a:lnTo>
                  <a:pt x="0" y="3814952"/>
                </a:lnTo>
                <a:lnTo>
                  <a:pt x="6512009" y="3814952"/>
                </a:lnTo>
                <a:lnTo>
                  <a:pt x="651200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211772" y="8169624"/>
            <a:ext cx="6555267" cy="2974452"/>
          </a:xfrm>
          <a:custGeom>
            <a:avLst/>
            <a:gdLst/>
            <a:ahLst/>
            <a:cxnLst/>
            <a:rect l="l" t="t" r="r" b="b"/>
            <a:pathLst>
              <a:path w="6555267" h="2974452">
                <a:moveTo>
                  <a:pt x="0" y="0"/>
                </a:moveTo>
                <a:lnTo>
                  <a:pt x="6555267" y="0"/>
                </a:lnTo>
                <a:lnTo>
                  <a:pt x="6555267" y="2974452"/>
                </a:lnTo>
                <a:lnTo>
                  <a:pt x="0" y="29744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416198" flipH="1">
            <a:off x="-1583446" y="9005098"/>
            <a:ext cx="4196844" cy="2458651"/>
          </a:xfrm>
          <a:custGeom>
            <a:avLst/>
            <a:gdLst/>
            <a:ahLst/>
            <a:cxnLst/>
            <a:rect l="l" t="t" r="r" b="b"/>
            <a:pathLst>
              <a:path w="4196844" h="2458651">
                <a:moveTo>
                  <a:pt x="4196844" y="0"/>
                </a:moveTo>
                <a:lnTo>
                  <a:pt x="0" y="0"/>
                </a:lnTo>
                <a:lnTo>
                  <a:pt x="0" y="2458651"/>
                </a:lnTo>
                <a:lnTo>
                  <a:pt x="4196844" y="2458651"/>
                </a:lnTo>
                <a:lnTo>
                  <a:pt x="419684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658561" y="4044580"/>
            <a:ext cx="11246742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Ông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nghĩ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hồi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nhỏ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ba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Bum vô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cùng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thích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ổi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nên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chắc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cháu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mình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cũng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thích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ổi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như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ba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Bum.</a:t>
            </a:r>
            <a:r>
              <a:rPr lang="x-none" sz="5400" dirty="0">
                <a:effectLst/>
                <a:latin typeface="Cambria" panose="02040503050406030204" pitchFamily="18" charset="0"/>
              </a:rPr>
              <a:t> </a:t>
            </a:r>
            <a:endParaRPr lang="en-US" sz="54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757278" y="1910971"/>
            <a:ext cx="1186660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>
              <a:spcBef>
                <a:spcPct val="0"/>
              </a:spcBef>
              <a:buAutoNum type="arabicPeriod"/>
            </a:pP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Ông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nội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đã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nghĩ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gì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khi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trồng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cây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ổi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trong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sân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nhà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cũ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của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Bum?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24432">
            <a:off x="-2323317" y="4713004"/>
            <a:ext cx="11092531" cy="6738712"/>
          </a:xfrm>
          <a:custGeom>
            <a:avLst/>
            <a:gdLst/>
            <a:ahLst/>
            <a:cxnLst/>
            <a:rect l="l" t="t" r="r" b="b"/>
            <a:pathLst>
              <a:path w="11092531" h="6738712">
                <a:moveTo>
                  <a:pt x="0" y="0"/>
                </a:moveTo>
                <a:lnTo>
                  <a:pt x="11092531" y="0"/>
                </a:lnTo>
                <a:lnTo>
                  <a:pt x="11092531" y="6738713"/>
                </a:lnTo>
                <a:lnTo>
                  <a:pt x="0" y="67387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1875">
            <a:off x="10455779" y="5376604"/>
            <a:ext cx="8653664" cy="5257101"/>
          </a:xfrm>
          <a:custGeom>
            <a:avLst/>
            <a:gdLst/>
            <a:ahLst/>
            <a:cxnLst/>
            <a:rect l="l" t="t" r="r" b="b"/>
            <a:pathLst>
              <a:path w="8653664" h="5257101">
                <a:moveTo>
                  <a:pt x="0" y="0"/>
                </a:moveTo>
                <a:lnTo>
                  <a:pt x="8653664" y="0"/>
                </a:lnTo>
                <a:lnTo>
                  <a:pt x="8653664" y="5257101"/>
                </a:lnTo>
                <a:lnTo>
                  <a:pt x="0" y="5257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45623">
            <a:off x="8077132" y="5568511"/>
            <a:ext cx="4902007" cy="5027700"/>
          </a:xfrm>
          <a:custGeom>
            <a:avLst/>
            <a:gdLst/>
            <a:ahLst/>
            <a:cxnLst/>
            <a:rect l="l" t="t" r="r" b="b"/>
            <a:pathLst>
              <a:path w="4902007" h="5027700">
                <a:moveTo>
                  <a:pt x="0" y="0"/>
                </a:moveTo>
                <a:lnTo>
                  <a:pt x="4902007" y="0"/>
                </a:lnTo>
                <a:lnTo>
                  <a:pt x="4902007" y="5027699"/>
                </a:lnTo>
                <a:lnTo>
                  <a:pt x="0" y="5027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18288000" y="0"/>
                </a:moveTo>
                <a:lnTo>
                  <a:pt x="0" y="0"/>
                </a:lnTo>
                <a:lnTo>
                  <a:pt x="0" y="2346960"/>
                </a:lnTo>
                <a:lnTo>
                  <a:pt x="18288000" y="234696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4363700" cy="8229600"/>
            <a:chOff x="0" y="0"/>
            <a:chExt cx="2191961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C35632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5057688" y="1182428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4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4" y="1294542"/>
                </a:lnTo>
                <a:lnTo>
                  <a:pt x="213093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581454"/>
            <a:ext cx="2400047" cy="1458029"/>
          </a:xfrm>
          <a:custGeom>
            <a:avLst/>
            <a:gdLst/>
            <a:ahLst/>
            <a:cxnLst/>
            <a:rect l="l" t="t" r="r" b="b"/>
            <a:pathLst>
              <a:path w="2400047" h="1458029">
                <a:moveTo>
                  <a:pt x="0" y="0"/>
                </a:moveTo>
                <a:lnTo>
                  <a:pt x="2400047" y="0"/>
                </a:lnTo>
                <a:lnTo>
                  <a:pt x="2400047" y="1458029"/>
                </a:lnTo>
                <a:lnTo>
                  <a:pt x="0" y="1458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73900" y="8137971"/>
            <a:ext cx="5528860" cy="3238990"/>
          </a:xfrm>
          <a:custGeom>
            <a:avLst/>
            <a:gdLst/>
            <a:ahLst/>
            <a:cxnLst/>
            <a:rect l="l" t="t" r="r" b="b"/>
            <a:pathLst>
              <a:path w="5528860" h="3238990">
                <a:moveTo>
                  <a:pt x="0" y="0"/>
                </a:moveTo>
                <a:lnTo>
                  <a:pt x="5528860" y="0"/>
                </a:lnTo>
                <a:lnTo>
                  <a:pt x="5528860" y="3238991"/>
                </a:lnTo>
                <a:lnTo>
                  <a:pt x="0" y="32389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720761" y="2039483"/>
            <a:ext cx="4278221" cy="7381545"/>
          </a:xfrm>
          <a:custGeom>
            <a:avLst/>
            <a:gdLst/>
            <a:ahLst/>
            <a:cxnLst/>
            <a:rect l="l" t="t" r="r" b="b"/>
            <a:pathLst>
              <a:path w="4278221" h="7381545">
                <a:moveTo>
                  <a:pt x="0" y="0"/>
                </a:moveTo>
                <a:lnTo>
                  <a:pt x="4278220" y="0"/>
                </a:lnTo>
                <a:lnTo>
                  <a:pt x="4278220" y="7381545"/>
                </a:lnTo>
                <a:lnTo>
                  <a:pt x="0" y="73815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36255" flipH="1">
            <a:off x="13200718" y="7350824"/>
            <a:ext cx="6512009" cy="3814952"/>
          </a:xfrm>
          <a:custGeom>
            <a:avLst/>
            <a:gdLst/>
            <a:ahLst/>
            <a:cxnLst/>
            <a:rect l="l" t="t" r="r" b="b"/>
            <a:pathLst>
              <a:path w="6512009" h="3814952">
                <a:moveTo>
                  <a:pt x="6512009" y="0"/>
                </a:moveTo>
                <a:lnTo>
                  <a:pt x="0" y="0"/>
                </a:lnTo>
                <a:lnTo>
                  <a:pt x="0" y="3814952"/>
                </a:lnTo>
                <a:lnTo>
                  <a:pt x="6512009" y="3814952"/>
                </a:lnTo>
                <a:lnTo>
                  <a:pt x="651200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211772" y="8169624"/>
            <a:ext cx="6555267" cy="2974452"/>
          </a:xfrm>
          <a:custGeom>
            <a:avLst/>
            <a:gdLst/>
            <a:ahLst/>
            <a:cxnLst/>
            <a:rect l="l" t="t" r="r" b="b"/>
            <a:pathLst>
              <a:path w="6555267" h="2974452">
                <a:moveTo>
                  <a:pt x="0" y="0"/>
                </a:moveTo>
                <a:lnTo>
                  <a:pt x="6555267" y="0"/>
                </a:lnTo>
                <a:lnTo>
                  <a:pt x="6555267" y="2974452"/>
                </a:lnTo>
                <a:lnTo>
                  <a:pt x="0" y="29744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416198" flipH="1">
            <a:off x="-1583446" y="9005098"/>
            <a:ext cx="4196844" cy="2458651"/>
          </a:xfrm>
          <a:custGeom>
            <a:avLst/>
            <a:gdLst/>
            <a:ahLst/>
            <a:cxnLst/>
            <a:rect l="l" t="t" r="r" b="b"/>
            <a:pathLst>
              <a:path w="4196844" h="2458651">
                <a:moveTo>
                  <a:pt x="4196844" y="0"/>
                </a:moveTo>
                <a:lnTo>
                  <a:pt x="0" y="0"/>
                </a:lnTo>
                <a:lnTo>
                  <a:pt x="0" y="2458651"/>
                </a:lnTo>
                <a:lnTo>
                  <a:pt x="4196844" y="2458651"/>
                </a:lnTo>
                <a:lnTo>
                  <a:pt x="419684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481586" y="2675182"/>
            <a:ext cx="11812875" cy="6217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Hồi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mới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ba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bốn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tuổi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nó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đã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biết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cùng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ông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bắt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sâu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cho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cây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ổi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nên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cây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mới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lớn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như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bây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giờ</a:t>
            </a:r>
            <a:endParaRPr lang="en-US" sz="4800" dirty="0">
              <a:solidFill>
                <a:schemeClr val="tx2"/>
              </a:solidFill>
              <a:latin typeface="Cambria" panose="02040503050406030204" pitchFamily="18" charset="0"/>
            </a:endParaRP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Những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buổi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chiều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mát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, Bum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và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bè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bạn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túm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tụm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dưới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gốc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cây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, chia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nhau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những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trái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ổi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chín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.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Ông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nội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bắc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chiếc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ghế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đẩu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ra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sân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gần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cây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ổi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ngồi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đó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vừa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nghe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đài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vừa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nheo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nheo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mắt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nhìn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lũ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trẻ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vui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chơi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…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48897" y="1483116"/>
            <a:ext cx="1260879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800" b="1" dirty="0">
                <a:solidFill>
                  <a:srgbClr val="DD5248"/>
                </a:solidFill>
                <a:latin typeface="Cambria" panose="02040503050406030204" pitchFamily="18" charset="0"/>
              </a:rPr>
              <a:t>2. Bum </a:t>
            </a:r>
            <a:r>
              <a:rPr lang="en-US" sz="48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đã</a:t>
            </a:r>
            <a:r>
              <a:rPr lang="en-US" sz="48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những</a:t>
            </a:r>
            <a:r>
              <a:rPr lang="en-US" sz="48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kỉ</a:t>
            </a:r>
            <a:r>
              <a:rPr lang="en-US" sz="48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niệm</a:t>
            </a:r>
            <a:r>
              <a:rPr lang="en-US" sz="48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gì</a:t>
            </a:r>
            <a:r>
              <a:rPr lang="en-US" sz="48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với</a:t>
            </a:r>
            <a:r>
              <a:rPr lang="en-US" sz="48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cây</a:t>
            </a:r>
            <a:r>
              <a:rPr lang="en-US" sz="48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ổi</a:t>
            </a:r>
            <a:r>
              <a:rPr lang="en-US" sz="48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đó</a:t>
            </a:r>
            <a:r>
              <a:rPr lang="en-US" sz="4800" b="1" dirty="0">
                <a:solidFill>
                  <a:srgbClr val="DD5248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975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446</Words>
  <Application>Microsoft Office PowerPoint</Application>
  <PresentationFormat>Custom</PresentationFormat>
  <Paragraphs>37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UTM Avo</vt:lpstr>
      <vt:lpstr>#9Slide07 HoneyCream</vt:lpstr>
      <vt:lpstr>Calibri</vt:lpstr>
      <vt:lpstr>Times New Roman</vt:lpstr>
      <vt:lpstr>Cambria</vt:lpstr>
      <vt:lpstr>Arial</vt:lpstr>
      <vt:lpstr>SVN-Newton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Benefit Of Trees Presentation</dc:title>
  <dc:creator>Trinh Dieu Linh</dc:creator>
  <cp:lastModifiedBy>Admin</cp:lastModifiedBy>
  <cp:revision>23</cp:revision>
  <dcterms:created xsi:type="dcterms:W3CDTF">2006-08-16T00:00:00Z</dcterms:created>
  <dcterms:modified xsi:type="dcterms:W3CDTF">2024-02-22T11:37:31Z</dcterms:modified>
  <dc:identifier>DAF3wxu8RYY</dc:identifier>
</cp:coreProperties>
</file>