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3"/>
  </p:notesMasterIdLst>
  <p:sldIdLst>
    <p:sldId id="256" r:id="rId3"/>
    <p:sldId id="288" r:id="rId4"/>
    <p:sldId id="262" r:id="rId5"/>
    <p:sldId id="264" r:id="rId6"/>
    <p:sldId id="289" r:id="rId7"/>
    <p:sldId id="290" r:id="rId8"/>
    <p:sldId id="266" r:id="rId9"/>
    <p:sldId id="291" r:id="rId10"/>
    <p:sldId id="292" r:id="rId11"/>
    <p:sldId id="269" r:id="rId12"/>
    <p:sldId id="270" r:id="rId13"/>
    <p:sldId id="271" r:id="rId14"/>
    <p:sldId id="274" r:id="rId15"/>
    <p:sldId id="275" r:id="rId16"/>
    <p:sldId id="276" r:id="rId17"/>
    <p:sldId id="277" r:id="rId18"/>
    <p:sldId id="278" r:id="rId19"/>
    <p:sldId id="279" r:id="rId20"/>
    <p:sldId id="280"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53"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22/02/2024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505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816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8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71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22/02/2024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22/02/2024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22/02/2024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22/02/2024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22/02/2024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22/02/2024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22/02/2024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306513" y="585096"/>
            <a:ext cx="11632557" cy="583602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0" name="Picture 9">
            <a:extLst>
              <a:ext uri="{FF2B5EF4-FFF2-40B4-BE49-F238E27FC236}">
                <a16:creationId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93826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670560" y="1056640"/>
            <a:ext cx="10915574" cy="466344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cứu được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20254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cứu được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r>
              <a:rPr lang="pt-BR"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6" name="Picture 15">
            <a:extLst>
              <a:ext uri="{FF2B5EF4-FFF2-40B4-BE49-F238E27FC236}">
                <a16:creationId xmlns:a16="http://schemas.microsoft.com/office/drawing/2014/main" id="{1CC30089-C106-5B27-5A90-CE897C2D69A5}"/>
              </a:ext>
            </a:extLst>
          </p:cNvPr>
          <p:cNvPicPr>
            <a:picLocks noChangeAspect="1"/>
          </p:cNvPicPr>
          <p:nvPr/>
        </p:nvPicPr>
        <p:blipFill>
          <a:blip r:embed="rId4"/>
          <a:stretch>
            <a:fillRect/>
          </a:stretch>
        </p:blipFill>
        <p:spPr>
          <a:xfrm>
            <a:off x="0" y="36437"/>
            <a:ext cx="1647311" cy="1208262"/>
          </a:xfrm>
          <a:prstGeom prst="rect">
            <a:avLst/>
          </a:prstGeom>
        </p:spPr>
      </p:pic>
    </p:spTree>
    <p:extLst>
      <p:ext uri="{BB962C8B-B14F-4D97-AF65-F5344CB8AC3E}">
        <p14:creationId xmlns:p14="http://schemas.microsoft.com/office/powerpoint/2010/main" val="369283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cứu được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19059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450</Words>
  <Application>Microsoft Office PowerPoint</Application>
  <PresentationFormat>Widescreen</PresentationFormat>
  <Paragraphs>105</Paragraphs>
  <Slides>20</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#9Slide07 Altus</vt:lpstr>
      <vt:lpstr>#9Slide07 HoneyCream</vt:lpstr>
      <vt:lpstr>#9Slide07 SVNStick A Round</vt:lpstr>
      <vt:lpstr>Arial</vt:lpstr>
      <vt:lpstr>Calibri</vt:lpstr>
      <vt:lpstr>Calibri Light</vt:lpstr>
      <vt:lpstr>Cambria</vt:lpstr>
      <vt:lpstr>SVN-Newton</vt:lpstr>
      <vt:lpstr>Times New Roman</vt:lpstr>
      <vt:lpstr>字魂27号-布丁体</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13</cp:revision>
  <dcterms:created xsi:type="dcterms:W3CDTF">2023-12-16T13:39:24Z</dcterms:created>
  <dcterms:modified xsi:type="dcterms:W3CDTF">2024-02-22T10:56:15Z</dcterms:modified>
</cp:coreProperties>
</file>