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007577502" r:id="rId3"/>
    <p:sldId id="2007577505" r:id="rId4"/>
    <p:sldId id="2007577506" r:id="rId5"/>
    <p:sldId id="2007577519" r:id="rId6"/>
    <p:sldId id="2007577520" r:id="rId7"/>
    <p:sldId id="2007577521" r:id="rId8"/>
    <p:sldId id="2007577522" r:id="rId9"/>
    <p:sldId id="2007577523" r:id="rId10"/>
    <p:sldId id="2007577524" r:id="rId11"/>
    <p:sldId id="294" r:id="rId12"/>
    <p:sldId id="2007577525" r:id="rId13"/>
    <p:sldId id="2007577514" r:id="rId14"/>
    <p:sldId id="20075775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214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2023-11-06T04:44:54Z</dcterms:created>
  <dcterms:modified xsi:type="dcterms:W3CDTF">2024-02-22T12:34:25Z</dcterms:modified>
</cp:coreProperties>
</file>