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59" r:id="rId10"/>
    <p:sldId id="260" r:id="rId11"/>
    <p:sldId id="261" r:id="rId12"/>
    <p:sldId id="262" r:id="rId13"/>
    <p:sldId id="258" r:id="rId14"/>
  </p:sldIdLst>
  <p:sldSz cx="12192000" cy="6858000"/>
  <p:notesSz cx="6858000" cy="9144000"/>
  <p:embeddedFontLst>
    <p:embeddedFont>
      <p:font typeface="Cambria" pitchFamily="18" charset="0"/>
      <p:regular r:id="rId15"/>
      <p:bold r:id="rId16"/>
      <p:italic r:id="rId17"/>
      <p:boldItalic r:id="rId18"/>
    </p:embeddedFont>
    <p:embeddedFont>
      <p:font typeface="Calibri Light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#9Slide07 HoneyCream" charset="-93"/>
      <p:regular r:id="rId25"/>
    </p:embeddedFont>
    <p:embeddedFont>
      <p:font typeface="#9Slide07 IcielCrocante" charset="-9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2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8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0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29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834955" y="1050771"/>
            <a:ext cx="669619" cy="6024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608822" y="1064112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Chọn hình thích hợp đặt vào dấu “?”.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51234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834955" y="2769057"/>
            <a:ext cx="10285650" cy="1352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924050" y="4797469"/>
            <a:ext cx="10285650" cy="13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7E1DA3-0234-481D-9FF8-7DBED2D13EE7}"/>
              </a:ext>
            </a:extLst>
          </p:cNvPr>
          <p:cNvSpPr/>
          <p:nvPr/>
        </p:nvSpPr>
        <p:spPr>
          <a:xfrm>
            <a:off x="1008458" y="2769057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A3FF90-5444-46E0-AD6A-723340E32AE9}"/>
              </a:ext>
            </a:extLst>
          </p:cNvPr>
          <p:cNvSpPr/>
          <p:nvPr/>
        </p:nvSpPr>
        <p:spPr>
          <a:xfrm>
            <a:off x="4361656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049A78-44A5-4E94-B8BC-13D37AD298AA}"/>
              </a:ext>
            </a:extLst>
          </p:cNvPr>
          <p:cNvSpPr/>
          <p:nvPr/>
        </p:nvSpPr>
        <p:spPr>
          <a:xfrm>
            <a:off x="7714854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19FBE1F-CB49-419B-A1B0-96EFDCD2D818}"/>
              </a:ext>
            </a:extLst>
          </p:cNvPr>
          <p:cNvSpPr/>
          <p:nvPr/>
        </p:nvSpPr>
        <p:spPr>
          <a:xfrm>
            <a:off x="1985183" y="2506160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E6DFF3B-9F20-48D8-AC10-5E76647BE7C8}"/>
              </a:ext>
            </a:extLst>
          </p:cNvPr>
          <p:cNvSpPr/>
          <p:nvPr/>
        </p:nvSpPr>
        <p:spPr>
          <a:xfrm>
            <a:off x="5344168" y="2502367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2E49D4E-5A65-4653-AD92-6AD5627D970D}"/>
              </a:ext>
            </a:extLst>
          </p:cNvPr>
          <p:cNvSpPr/>
          <p:nvPr/>
        </p:nvSpPr>
        <p:spPr>
          <a:xfrm>
            <a:off x="8703153" y="2498574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897CB9D-8912-40C5-A195-06208789C927}"/>
              </a:ext>
            </a:extLst>
          </p:cNvPr>
          <p:cNvSpPr/>
          <p:nvPr/>
        </p:nvSpPr>
        <p:spPr>
          <a:xfrm>
            <a:off x="4864275" y="535559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7456992-8066-401D-88FF-F5179C64DA89}"/>
              </a:ext>
            </a:extLst>
          </p:cNvPr>
          <p:cNvSpPr/>
          <p:nvPr/>
        </p:nvSpPr>
        <p:spPr>
          <a:xfrm>
            <a:off x="356894" y="1073768"/>
            <a:ext cx="640057" cy="5517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86E496-7A7E-452C-9CAE-202DBE8D8011}"/>
              </a:ext>
            </a:extLst>
          </p:cNvPr>
          <p:cNvSpPr txBox="1"/>
          <p:nvPr/>
        </p:nvSpPr>
        <p:spPr>
          <a:xfrm>
            <a:off x="1023454" y="1001889"/>
            <a:ext cx="340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943" y="55212"/>
            <a:ext cx="7289074" cy="674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D2F2558-6979-4F12-AB2A-4806E75DAC02}"/>
              </a:ext>
            </a:extLst>
          </p:cNvPr>
          <p:cNvGrpSpPr/>
          <p:nvPr/>
        </p:nvGrpSpPr>
        <p:grpSpPr>
          <a:xfrm>
            <a:off x="5825888" y="3869093"/>
            <a:ext cx="662828" cy="662828"/>
            <a:chOff x="1750173" y="2926500"/>
            <a:chExt cx="662828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346E286-EA23-46F0-86B2-5F567BB94690}"/>
              </a:ext>
            </a:extLst>
          </p:cNvPr>
          <p:cNvGrpSpPr/>
          <p:nvPr/>
        </p:nvGrpSpPr>
        <p:grpSpPr>
          <a:xfrm>
            <a:off x="9808084" y="2988241"/>
            <a:ext cx="662828" cy="662828"/>
            <a:chOff x="1750173" y="2926500"/>
            <a:chExt cx="662828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73107F1-AB3E-4926-99ED-C899A9EB6CE8}"/>
              </a:ext>
            </a:extLst>
          </p:cNvPr>
          <p:cNvGrpSpPr/>
          <p:nvPr/>
        </p:nvGrpSpPr>
        <p:grpSpPr>
          <a:xfrm>
            <a:off x="6038906" y="5361160"/>
            <a:ext cx="662828" cy="662828"/>
            <a:chOff x="1750173" y="2926500"/>
            <a:chExt cx="662828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46B023-8F28-4892-B4D7-B2A58E68B08A}"/>
              </a:ext>
            </a:extLst>
          </p:cNvPr>
          <p:cNvGrpSpPr/>
          <p:nvPr/>
        </p:nvGrpSpPr>
        <p:grpSpPr>
          <a:xfrm>
            <a:off x="9641589" y="4911146"/>
            <a:ext cx="662828" cy="662828"/>
            <a:chOff x="1750173" y="2926500"/>
            <a:chExt cx="662828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7">
            <a:extLst>
              <a:ext uri="{FF2B5EF4-FFF2-40B4-BE49-F238E27FC236}">
                <a16:creationId xmlns:a16="http://schemas.microsoft.com/office/drawing/2014/main" xmlns="" id="{F4F39BDA-4E1D-4910-841D-A4D34C9BF46E}"/>
              </a:ext>
            </a:extLst>
          </p:cNvPr>
          <p:cNvSpPr/>
          <p:nvPr/>
        </p:nvSpPr>
        <p:spPr>
          <a:xfrm>
            <a:off x="7364665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A3C34E-316C-434C-A416-46780009D440}"/>
              </a:ext>
            </a:extLst>
          </p:cNvPr>
          <p:cNvSpPr txBox="1"/>
          <p:nvPr/>
        </p:nvSpPr>
        <p:spPr>
          <a:xfrm>
            <a:off x="356894" y="4870319"/>
            <a:ext cx="39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Khoang đó có dạng khối trụ.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01734" y="5401996"/>
            <a:ext cx="1015479" cy="58477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599B812-4801-4BE4-911B-CA757092FF9B}"/>
              </a:ext>
            </a:extLst>
          </p:cNvPr>
          <p:cNvSpPr/>
          <p:nvPr/>
        </p:nvSpPr>
        <p:spPr>
          <a:xfrm>
            <a:off x="2266048" y="534446"/>
            <a:ext cx="679230" cy="598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7BE8C2-B457-4A5C-8458-AB56C969DF68}"/>
              </a:ext>
            </a:extLst>
          </p:cNvPr>
          <p:cNvSpPr txBox="1"/>
          <p:nvPr/>
        </p:nvSpPr>
        <p:spPr>
          <a:xfrm>
            <a:off x="2989560" y="469300"/>
            <a:ext cx="8836498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/>
              <a:t>Nếu xếp các hộp có dạng khối trụ theo cách dưới đây thì hình </a:t>
            </a:r>
            <a:r>
              <a:rPr lang="vi-VN" sz="3200" b="1" dirty="0">
                <a:solidFill>
                  <a:srgbClr val="ED008C"/>
                </a:solidFill>
              </a:rPr>
              <a:t>D</a:t>
            </a:r>
            <a:r>
              <a:rPr lang="vi-VN" sz="3200" b="1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7" y="79739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778416E-57E5-4EA3-B3C7-DA23AC63C494}"/>
              </a:ext>
            </a:extLst>
          </p:cNvPr>
          <p:cNvGrpSpPr/>
          <p:nvPr/>
        </p:nvGrpSpPr>
        <p:grpSpPr>
          <a:xfrm>
            <a:off x="1339242" y="1449540"/>
            <a:ext cx="10565941" cy="3691384"/>
            <a:chOff x="1339242" y="1116923"/>
            <a:chExt cx="10565941" cy="3691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4413594-C599-471F-916A-19D1D7726069}"/>
              </a:ext>
            </a:extLst>
          </p:cNvPr>
          <p:cNvGrpSpPr/>
          <p:nvPr/>
        </p:nvGrpSpPr>
        <p:grpSpPr>
          <a:xfrm>
            <a:off x="6335582" y="2020711"/>
            <a:ext cx="2615727" cy="2604597"/>
            <a:chOff x="5224234" y="3693947"/>
            <a:chExt cx="2615727" cy="26045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421852-96A1-4B98-90F9-678CCDA90C79}"/>
              </a:ext>
            </a:extLst>
          </p:cNvPr>
          <p:cNvSpPr/>
          <p:nvPr/>
        </p:nvSpPr>
        <p:spPr>
          <a:xfrm>
            <a:off x="1479390" y="3761617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737437C-1CF7-4DFA-9A56-64EA1A090E49}"/>
              </a:ext>
            </a:extLst>
          </p:cNvPr>
          <p:cNvSpPr/>
          <p:nvPr/>
        </p:nvSpPr>
        <p:spPr>
          <a:xfrm>
            <a:off x="2649277" y="3761617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631DCAB-A0F3-4347-9F53-62969DEFF08E}"/>
              </a:ext>
            </a:extLst>
          </p:cNvPr>
          <p:cNvSpPr/>
          <p:nvPr/>
        </p:nvSpPr>
        <p:spPr>
          <a:xfrm>
            <a:off x="4281130" y="3763662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EF9C169-B00F-4C97-A979-54775CEBACFC}"/>
              </a:ext>
            </a:extLst>
          </p:cNvPr>
          <p:cNvSpPr/>
          <p:nvPr/>
        </p:nvSpPr>
        <p:spPr>
          <a:xfrm>
            <a:off x="6491277" y="3768115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05AAF4-1A63-490E-A1A2-050AE3DFEFD4}"/>
              </a:ext>
            </a:extLst>
          </p:cNvPr>
          <p:cNvSpPr/>
          <p:nvPr/>
        </p:nvSpPr>
        <p:spPr>
          <a:xfrm>
            <a:off x="2896601" y="3152297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E9D588-B5E2-4283-AF45-92FCD59187E2}"/>
              </a:ext>
            </a:extLst>
          </p:cNvPr>
          <p:cNvSpPr/>
          <p:nvPr/>
        </p:nvSpPr>
        <p:spPr>
          <a:xfrm>
            <a:off x="1681587" y="3152297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497EA5F-3415-4A01-81C6-A245B2B3D1CF}"/>
              </a:ext>
            </a:extLst>
          </p:cNvPr>
          <p:cNvSpPr/>
          <p:nvPr/>
        </p:nvSpPr>
        <p:spPr>
          <a:xfrm>
            <a:off x="4628503" y="3152297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BE28BD2-A43B-41AE-AAFC-C921AD18AE35}"/>
              </a:ext>
            </a:extLst>
          </p:cNvPr>
          <p:cNvSpPr/>
          <p:nvPr/>
        </p:nvSpPr>
        <p:spPr>
          <a:xfrm>
            <a:off x="6586280" y="3154341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EECDC3-E48E-4E3E-A8ED-CBB774CCF0DE}"/>
              </a:ext>
            </a:extLst>
          </p:cNvPr>
          <p:cNvSpPr/>
          <p:nvPr/>
        </p:nvSpPr>
        <p:spPr>
          <a:xfrm>
            <a:off x="4849141" y="2596936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BC1AE8-0159-4FF4-A0CB-99478B84D256}"/>
              </a:ext>
            </a:extLst>
          </p:cNvPr>
          <p:cNvSpPr txBox="1"/>
          <p:nvPr/>
        </p:nvSpPr>
        <p:spPr>
          <a:xfrm>
            <a:off x="7399653" y="3839373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FF7A312-F029-4BB7-9DAD-A577F28ABCD3}"/>
              </a:ext>
            </a:extLst>
          </p:cNvPr>
          <p:cNvSpPr/>
          <p:nvPr/>
        </p:nvSpPr>
        <p:spPr>
          <a:xfrm>
            <a:off x="3027008" y="2613316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5465B40-F375-4E01-AF6B-B8A29FD54CB7}"/>
              </a:ext>
            </a:extLst>
          </p:cNvPr>
          <p:cNvSpPr/>
          <p:nvPr/>
        </p:nvSpPr>
        <p:spPr>
          <a:xfrm>
            <a:off x="6818212" y="2596839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4BEFBE-D526-4CD0-8B7B-55FB00AC48BF}"/>
              </a:ext>
            </a:extLst>
          </p:cNvPr>
          <p:cNvSpPr/>
          <p:nvPr/>
        </p:nvSpPr>
        <p:spPr>
          <a:xfrm>
            <a:off x="7218842" y="2065558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D3042DD-C489-4FA3-BB7C-C2F3021924E2}"/>
              </a:ext>
            </a:extLst>
          </p:cNvPr>
          <p:cNvSpPr txBox="1"/>
          <p:nvPr/>
        </p:nvSpPr>
        <p:spPr>
          <a:xfrm>
            <a:off x="833297" y="383428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B6D23AC-FE7B-4735-B5A6-95BBDEBC4E30}"/>
              </a:ext>
            </a:extLst>
          </p:cNvPr>
          <p:cNvSpPr txBox="1"/>
          <p:nvPr/>
        </p:nvSpPr>
        <p:spPr>
          <a:xfrm>
            <a:off x="833297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34441A7-D70C-45EC-B3FB-1F135F694165}"/>
              </a:ext>
            </a:extLst>
          </p:cNvPr>
          <p:cNvSpPr txBox="1"/>
          <p:nvPr/>
        </p:nvSpPr>
        <p:spPr>
          <a:xfrm>
            <a:off x="833297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2D2071A-739F-4F48-91CA-1015C262841E}"/>
              </a:ext>
            </a:extLst>
          </p:cNvPr>
          <p:cNvSpPr txBox="1"/>
          <p:nvPr/>
        </p:nvSpPr>
        <p:spPr>
          <a:xfrm>
            <a:off x="833297" y="195803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4E34BC-D153-4E2E-9394-4DA82E1ECE48}"/>
              </a:ext>
            </a:extLst>
          </p:cNvPr>
          <p:cNvSpPr txBox="1"/>
          <p:nvPr/>
        </p:nvSpPr>
        <p:spPr>
          <a:xfrm>
            <a:off x="651297" y="5079695"/>
            <a:ext cx="10992761" cy="138499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6CC83A8-3174-4613-96FF-CEC070636CBD}"/>
              </a:ext>
            </a:extLst>
          </p:cNvPr>
          <p:cNvSpPr txBox="1"/>
          <p:nvPr/>
        </p:nvSpPr>
        <p:spPr>
          <a:xfrm>
            <a:off x="7399653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DF16937-3DD4-4972-A4CF-DD5B1B53D810}"/>
              </a:ext>
            </a:extLst>
          </p:cNvPr>
          <p:cNvSpPr txBox="1"/>
          <p:nvPr/>
        </p:nvSpPr>
        <p:spPr>
          <a:xfrm>
            <a:off x="7407809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8773AAD-55E3-42A0-903D-2C7928AC2A2F}"/>
              </a:ext>
            </a:extLst>
          </p:cNvPr>
          <p:cNvSpPr txBox="1"/>
          <p:nvPr/>
        </p:nvSpPr>
        <p:spPr>
          <a:xfrm>
            <a:off x="7380154" y="194252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74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2305 0.0030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2539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22" y="1738097"/>
            <a:ext cx="4336531" cy="4989893"/>
          </a:xfrm>
          <a:prstGeom prst="rect">
            <a:avLst/>
          </a:prstGeom>
        </p:spPr>
      </p:pic>
      <p:sp>
        <p:nvSpPr>
          <p:cNvPr id="11" name="Google Shape;502;p60">
            <a:extLst>
              <a:ext uri="{FF2B5EF4-FFF2-40B4-BE49-F238E27FC236}">
                <a16:creationId xmlns:a16="http://schemas.microsoft.com/office/drawing/2014/main" xmlns="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228765" y="1026005"/>
            <a:ext cx="6167897" cy="115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15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5835" y="2508817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rgbClr val="FF9900"/>
                </a:solidFill>
                <a:latin typeface="UTM Avo" panose="02040603050506020204" pitchFamily="18" charset="0"/>
              </a:rPr>
              <a:t>- Hoàn thành bài tập.</a:t>
            </a:r>
            <a:endParaRPr lang="en-US" sz="3200" b="1">
              <a:solidFill>
                <a:srgbClr val="FF99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778" y="3342178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- Chuẩn bị bài tiếp theo.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4" y="3707291"/>
            <a:ext cx="2906667" cy="2994150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483" y="2575170"/>
            <a:ext cx="628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82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57" y="-48074"/>
            <a:ext cx="8234193" cy="4587989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2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grpSp>
        <p:nvGrpSpPr>
          <p:cNvPr id="4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5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263113" y="1844779"/>
            <a:ext cx="3864630" cy="5031538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650297" y="729248"/>
            <a:ext cx="439002" cy="485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905" y="1160334"/>
            <a:ext cx="7353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NHANH </a:t>
            </a:r>
          </a:p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AI ĐÚNG ?</a:t>
            </a:r>
          </a:p>
        </p:txBody>
      </p:sp>
    </p:spTree>
    <p:extLst>
      <p:ext uri="{BB962C8B-B14F-4D97-AF65-F5344CB8AC3E}">
        <p14:creationId xmlns:p14="http://schemas.microsoft.com/office/powerpoint/2010/main" val="5558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Tìm hiểu tiêu chuẩn của một quả bóng nặng bao nhiêu kg?">
            <a:extLst>
              <a:ext uri="{FF2B5EF4-FFF2-40B4-BE49-F238E27FC236}">
                <a16:creationId xmlns:a16="http://schemas.microsoft.com/office/drawing/2014/main" xmlns="" id="{B47B87A4-93A3-066E-E689-609BE36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7" y="2370519"/>
            <a:ext cx="4102725" cy="41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4" y="1796244"/>
            <a:ext cx="4730927" cy="47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8" y="2047389"/>
            <a:ext cx="4273137" cy="4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2050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7" y="204349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9473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4" y="76370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138" y="-207164"/>
            <a:ext cx="8995314" cy="57596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D816A908-AAC7-471D-BBC0-E84881139DFF}"/>
              </a:ext>
            </a:extLst>
          </p:cNvPr>
          <p:cNvSpPr/>
          <p:nvPr/>
        </p:nvSpPr>
        <p:spPr>
          <a:xfrm>
            <a:off x="377744" y="1057055"/>
            <a:ext cx="531909" cy="5144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0AD28-100D-4D49-B556-678D001BF1D8}"/>
              </a:ext>
            </a:extLst>
          </p:cNvPr>
          <p:cNvGrpSpPr/>
          <p:nvPr/>
        </p:nvGrpSpPr>
        <p:grpSpPr>
          <a:xfrm>
            <a:off x="1044693" y="1099485"/>
            <a:ext cx="1508679" cy="584777"/>
            <a:chOff x="1870518" y="1440653"/>
            <a:chExt cx="1045966" cy="4508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0889"/>
              <a:chOff x="1870518" y="1440654"/>
              <a:chExt cx="758382" cy="450889"/>
            </a:xfrm>
          </p:grpSpPr>
          <p:sp>
            <p:nvSpPr>
              <p:cNvPr id="8" name="Rectangle: Rounded Corners 51">
                <a:extLst>
                  <a:ext uri="{FF2B5EF4-FFF2-40B4-BE49-F238E27FC236}">
                    <a16:creationId xmlns:a16="http://schemas.microsoft.com/office/drawing/2014/main" xmlns="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75885" cy="450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285842" cy="45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407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Trong bức tranh có: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5458A5-2B0F-40C6-9B74-0EF5CDBA8530}"/>
              </a:ext>
            </a:extLst>
          </p:cNvPr>
          <p:cNvGrpSpPr/>
          <p:nvPr/>
        </p:nvGrpSpPr>
        <p:grpSpPr>
          <a:xfrm>
            <a:off x="783951" y="5644874"/>
            <a:ext cx="5471370" cy="586108"/>
            <a:chOff x="785700" y="5486181"/>
            <a:chExt cx="5471370" cy="5861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547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a)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trụ.</a:t>
              </a: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xmlns="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BF355CD-AB2A-4947-8DA4-9A23C1937425}"/>
              </a:ext>
            </a:extLst>
          </p:cNvPr>
          <p:cNvGrpSpPr/>
          <p:nvPr/>
        </p:nvGrpSpPr>
        <p:grpSpPr>
          <a:xfrm>
            <a:off x="6431915" y="5657938"/>
            <a:ext cx="5711820" cy="586108"/>
            <a:chOff x="785700" y="5486181"/>
            <a:chExt cx="5711820" cy="586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5711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b) 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cầu.</a:t>
              </a:r>
            </a:p>
          </p:txBody>
        </p:sp>
        <p:sp>
          <p:nvSpPr>
            <p:cNvPr id="16" name="Rectangle: Rounded Corners 58">
              <a:extLst>
                <a:ext uri="{FF2B5EF4-FFF2-40B4-BE49-F238E27FC236}">
                  <a16:creationId xmlns:a16="http://schemas.microsoft.com/office/drawing/2014/main" xmlns="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28CF52-AB80-444B-BC4C-3BF458C8CE76}"/>
              </a:ext>
            </a:extLst>
          </p:cNvPr>
          <p:cNvSpPr txBox="1"/>
          <p:nvPr/>
        </p:nvSpPr>
        <p:spPr>
          <a:xfrm>
            <a:off x="7322727" y="118064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2C5327-D7CC-4C24-BA16-8CC0955EDAD9}"/>
              </a:ext>
            </a:extLst>
          </p:cNvPr>
          <p:cNvSpPr txBox="1"/>
          <p:nvPr/>
        </p:nvSpPr>
        <p:spPr>
          <a:xfrm>
            <a:off x="7817319" y="120683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9376BF-7883-4C35-8A97-9174FAB93BAF}"/>
              </a:ext>
            </a:extLst>
          </p:cNvPr>
          <p:cNvSpPr txBox="1"/>
          <p:nvPr/>
        </p:nvSpPr>
        <p:spPr>
          <a:xfrm>
            <a:off x="8284507" y="118064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849363-1B77-4028-A0F2-4CDD302A802A}"/>
              </a:ext>
            </a:extLst>
          </p:cNvPr>
          <p:cNvSpPr txBox="1"/>
          <p:nvPr/>
        </p:nvSpPr>
        <p:spPr>
          <a:xfrm>
            <a:off x="8831133" y="11161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C54BF2-2E0D-4349-BF17-4F16FACA95BF}"/>
              </a:ext>
            </a:extLst>
          </p:cNvPr>
          <p:cNvSpPr txBox="1"/>
          <p:nvPr/>
        </p:nvSpPr>
        <p:spPr>
          <a:xfrm>
            <a:off x="9359066" y="108426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81F48B-CFD6-45A3-A856-A8D2CD0C2829}"/>
              </a:ext>
            </a:extLst>
          </p:cNvPr>
          <p:cNvSpPr txBox="1"/>
          <p:nvPr/>
        </p:nvSpPr>
        <p:spPr>
          <a:xfrm>
            <a:off x="10001664" y="10549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1D6399-5BBE-4CA9-B4C2-C8A676579B52}"/>
              </a:ext>
            </a:extLst>
          </p:cNvPr>
          <p:cNvSpPr txBox="1"/>
          <p:nvPr/>
        </p:nvSpPr>
        <p:spPr>
          <a:xfrm>
            <a:off x="10553938" y="92744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6464D2-3F11-40A9-8EB8-F94092BAD661}"/>
              </a:ext>
            </a:extLst>
          </p:cNvPr>
          <p:cNvSpPr txBox="1"/>
          <p:nvPr/>
        </p:nvSpPr>
        <p:spPr>
          <a:xfrm>
            <a:off x="4793419" y="18529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415058-C036-46BB-B683-7491C08D4151}"/>
              </a:ext>
            </a:extLst>
          </p:cNvPr>
          <p:cNvSpPr txBox="1"/>
          <p:nvPr/>
        </p:nvSpPr>
        <p:spPr>
          <a:xfrm>
            <a:off x="5187782" y="15263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: Rounded Corners 67">
            <a:extLst>
              <a:ext uri="{FF2B5EF4-FFF2-40B4-BE49-F238E27FC236}">
                <a16:creationId xmlns:a16="http://schemas.microsoft.com/office/drawing/2014/main" xmlns="" id="{90C24FA1-E79B-44EB-AB3E-35E3B1247973}"/>
              </a:ext>
            </a:extLst>
          </p:cNvPr>
          <p:cNvSpPr/>
          <p:nvPr/>
        </p:nvSpPr>
        <p:spPr>
          <a:xfrm>
            <a:off x="1279578" y="565234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5ADF54-A676-4BF9-8369-9C544A1C34AA}"/>
              </a:ext>
            </a:extLst>
          </p:cNvPr>
          <p:cNvSpPr txBox="1"/>
          <p:nvPr/>
        </p:nvSpPr>
        <p:spPr>
          <a:xfrm>
            <a:off x="5527010" y="15323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BC853DD-35AC-4D64-9E3E-631BA21D25E8}"/>
              </a:ext>
            </a:extLst>
          </p:cNvPr>
          <p:cNvSpPr txBox="1"/>
          <p:nvPr/>
        </p:nvSpPr>
        <p:spPr>
          <a:xfrm>
            <a:off x="5921373" y="157153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AD1F73E-DED8-43FC-BA59-EB4F2336020A}"/>
              </a:ext>
            </a:extLst>
          </p:cNvPr>
          <p:cNvSpPr txBox="1"/>
          <p:nvPr/>
        </p:nvSpPr>
        <p:spPr>
          <a:xfrm>
            <a:off x="6255321" y="157987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DF00728-6AF4-4225-8BF1-00005C6F98F1}"/>
              </a:ext>
            </a:extLst>
          </p:cNvPr>
          <p:cNvSpPr txBox="1"/>
          <p:nvPr/>
        </p:nvSpPr>
        <p:spPr>
          <a:xfrm>
            <a:off x="6589139" y="17916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BDEA7D8-B0BD-442C-953D-6271AAA1F37C}"/>
              </a:ext>
            </a:extLst>
          </p:cNvPr>
          <p:cNvSpPr txBox="1"/>
          <p:nvPr/>
        </p:nvSpPr>
        <p:spPr>
          <a:xfrm>
            <a:off x="8059873" y="25447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A7D1E7E-D354-4563-AE49-4B6C42ACC3FC}"/>
              </a:ext>
            </a:extLst>
          </p:cNvPr>
          <p:cNvSpPr txBox="1"/>
          <p:nvPr/>
        </p:nvSpPr>
        <p:spPr>
          <a:xfrm>
            <a:off x="8473690" y="25516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EC5504B-8939-4581-8FAB-AF810847B827}"/>
              </a:ext>
            </a:extLst>
          </p:cNvPr>
          <p:cNvSpPr txBox="1"/>
          <p:nvPr/>
        </p:nvSpPr>
        <p:spPr>
          <a:xfrm>
            <a:off x="8907871" y="25447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1FCBBB-715B-4E1C-BBAE-F86D1B23E852}"/>
              </a:ext>
            </a:extLst>
          </p:cNvPr>
          <p:cNvSpPr txBox="1"/>
          <p:nvPr/>
        </p:nvSpPr>
        <p:spPr>
          <a:xfrm>
            <a:off x="9324964" y="2544799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F68D0E3-8022-4277-9AE4-12C68CDEE80B}"/>
              </a:ext>
            </a:extLst>
          </p:cNvPr>
          <p:cNvSpPr txBox="1"/>
          <p:nvPr/>
        </p:nvSpPr>
        <p:spPr>
          <a:xfrm>
            <a:off x="9899167" y="254480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61F5B7-ABC3-4C96-9AE5-729B78876F85}"/>
              </a:ext>
            </a:extLst>
          </p:cNvPr>
          <p:cNvSpPr txBox="1"/>
          <p:nvPr/>
        </p:nvSpPr>
        <p:spPr>
          <a:xfrm>
            <a:off x="10387326" y="2481912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7" name="Rectangle: Rounded Corners 78">
            <a:extLst>
              <a:ext uri="{FF2B5EF4-FFF2-40B4-BE49-F238E27FC236}">
                <a16:creationId xmlns:a16="http://schemas.microsoft.com/office/drawing/2014/main" xmlns="" id="{E1944B63-1A94-4C77-9216-00684CAFF10E}"/>
              </a:ext>
            </a:extLst>
          </p:cNvPr>
          <p:cNvSpPr/>
          <p:nvPr/>
        </p:nvSpPr>
        <p:spPr>
          <a:xfrm>
            <a:off x="6890428" y="5652340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238</Words>
  <Application>Microsoft Office PowerPoint</Application>
  <PresentationFormat>Custom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Englebert</vt:lpstr>
      <vt:lpstr>Times New Roman</vt:lpstr>
      <vt:lpstr>字魂58号-创中黑</vt:lpstr>
      <vt:lpstr>Cambria</vt:lpstr>
      <vt:lpstr>Calibri Light</vt:lpstr>
      <vt:lpstr>SVN-Lobster</vt:lpstr>
      <vt:lpstr>#9Slide05 Bodega Script</vt:lpstr>
      <vt:lpstr>Calibri</vt:lpstr>
      <vt:lpstr>#9Slide07 HoneyCream</vt:lpstr>
      <vt:lpstr>UTM Showcard</vt:lpstr>
      <vt:lpstr>Wingdings</vt:lpstr>
      <vt:lpstr>#9Slide07 IcielCrocante</vt:lpstr>
      <vt:lpstr>UTM Avo</vt:lpstr>
      <vt:lpstr>SVN-Newton</vt:lpstr>
      <vt:lpstr>UTM Hanzel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</cp:lastModifiedBy>
  <cp:revision>18</cp:revision>
  <dcterms:created xsi:type="dcterms:W3CDTF">2023-02-02T15:30:07Z</dcterms:created>
  <dcterms:modified xsi:type="dcterms:W3CDTF">2024-02-22T07:13:57Z</dcterms:modified>
</cp:coreProperties>
</file>