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95" r:id="rId4"/>
    <p:sldId id="292" r:id="rId5"/>
    <p:sldId id="296" r:id="rId6"/>
    <p:sldId id="293" r:id="rId7"/>
    <p:sldId id="269" r:id="rId8"/>
    <p:sldId id="268" r:id="rId9"/>
    <p:sldId id="294" r:id="rId10"/>
    <p:sldId id="297" r:id="rId11"/>
    <p:sldId id="262" r:id="rId12"/>
    <p:sldId id="263" r:id="rId13"/>
    <p:sldId id="286" r:id="rId14"/>
    <p:sldId id="287" r:id="rId15"/>
    <p:sldId id="281" r:id="rId16"/>
  </p:sldIdLst>
  <p:sldSz cx="12192000" cy="6858000"/>
  <p:notesSz cx="6858000" cy="9144000"/>
  <p:embeddedFontLst>
    <p:embeddedFont>
      <p:font typeface="#9Slide07 Altus" pitchFamily="2" charset="0"/>
      <p:regular r:id="rId18"/>
    </p:embeddedFont>
    <p:embeddedFont>
      <p:font typeface="#9Slide07 HoneyCream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SVN-Newton" panose="02040603050506020204" pitchFamily="18" charset="0"/>
      <p:regular r:id="rId26"/>
    </p:embeddedFont>
    <p:embeddedFont>
      <p:font typeface="SVN-Poky's" panose="020B0606040200020203" pitchFamily="34" charset="0"/>
      <p:regular r:id="rId27"/>
    </p:embeddedFont>
    <p:embeddedFont>
      <p:font typeface="UTM Cookies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105"/>
    <a:srgbClr val="EE8C88"/>
    <a:srgbClr val="0175C0"/>
    <a:srgbClr val="5FB131"/>
    <a:srgbClr val="C90004"/>
    <a:srgbClr val="5A0A01"/>
    <a:srgbClr val="0174BF"/>
    <a:srgbClr val="C7D005"/>
    <a:srgbClr val="E40613"/>
    <a:srgbClr val="88B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3" d="100"/>
          <a:sy n="43" d="100"/>
        </p:scale>
        <p:origin x="193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2D32F-36E9-499E-805C-DCD67891E36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65F96-BCE5-45C0-8B5C-AFAA1609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8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3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0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18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9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4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2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8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8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2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8.jfif"/><Relationship Id="rId4" Type="http://schemas.openxmlformats.org/officeDocument/2006/relationships/audio" Target="../media/audio3.wav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0" y="2029550"/>
            <a:ext cx="3036071" cy="4828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829" y="-1322067"/>
            <a:ext cx="10058400" cy="3207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5385" y="101600"/>
            <a:ext cx="1599604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13613" y="2051276"/>
            <a:ext cx="965916" cy="965916"/>
          </a:xfrm>
          <a:prstGeom prst="ellipse">
            <a:avLst/>
          </a:prstGeom>
          <a:solidFill>
            <a:srgbClr val="FF4F3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152844" y="2039848"/>
            <a:ext cx="965916" cy="965916"/>
          </a:xfrm>
          <a:prstGeom prst="ellipse">
            <a:avLst/>
          </a:prstGeom>
          <a:solidFill>
            <a:srgbClr val="04B5D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41281" y="5472227"/>
            <a:ext cx="617824" cy="617824"/>
          </a:xfrm>
          <a:prstGeom prst="ellipse">
            <a:avLst/>
          </a:prstGeom>
          <a:solidFill>
            <a:srgbClr val="E881A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41807" y="5432703"/>
            <a:ext cx="617824" cy="617824"/>
          </a:xfrm>
          <a:prstGeom prst="ellipse">
            <a:avLst/>
          </a:prstGeom>
          <a:solidFill>
            <a:srgbClr val="F9E62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20971719">
            <a:off x="1996787" y="2330268"/>
            <a:ext cx="6351705" cy="154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3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KHỐI TRỤ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129" y="130101"/>
            <a:ext cx="4365114" cy="459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297" y="2159651"/>
            <a:ext cx="3036071" cy="4828450"/>
          </a:xfrm>
          <a:prstGeom prst="rect">
            <a:avLst/>
          </a:prstGeom>
        </p:spPr>
      </p:pic>
      <p:sp>
        <p:nvSpPr>
          <p:cNvPr id="1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21036674">
            <a:off x="2872665" y="4173950"/>
            <a:ext cx="7025647" cy="227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3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30000">
                      <a:srgbClr val="CA0105"/>
                    </a:gs>
                    <a:gs pos="6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KHỐI  CẦU</a:t>
            </a:r>
          </a:p>
        </p:txBody>
      </p:sp>
    </p:spTree>
    <p:extLst>
      <p:ext uri="{BB962C8B-B14F-4D97-AF65-F5344CB8AC3E}">
        <p14:creationId xmlns:p14="http://schemas.microsoft.com/office/powerpoint/2010/main" val="318367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0.02107 C 0.00846 0.00232 0.03815 -0.01597 0.04895 -0.01597 C 0.11484 -0.01597 0.18307 0.27524 0.18307 0.56667 C 0.18307 0.41991 0.21718 0.27524 0.24895 0.27524 C 0.28307 0.27524 0.31497 0.422 0.31497 0.56667 C 0.31497 0.49422 0.33177 0.41991 0.34895 0.41991 C 0.36588 0.41991 0.38307 0.49213 0.38307 0.56667 C 0.38307 0.5294 0.39166 0.49422 0.4 0.49422 C 0.40859 0.49422 0.41692 0.53149 0.41692 0.56667 C 0.41692 0.54769 0.42109 0.5294 0.42552 0.5294 C 0.42773 0.5294 0.43411 0.54815 0.43411 0.56667 C 0.43411 0.55741 0.43632 0.54769 0.43815 0.54769 C 0.43815 0.54977 0.44231 0.55695 0.44231 0.56667 C 0.44231 0.56181 0.44231 0.55741 0.44453 0.55741 C 0.44453 0.5595 0.44674 0.56227 0.44674 0.56667 C 0.44674 0.56436 0.44674 0.56181 0.44674 0.5595 C 0.44895 0.5595 0.44895 0.56181 0.44895 0.56436 C 0.45117 0.56436 0.45117 0.56227 0.45117 0.5595 C 0.45351 0.5595 0.45351 0.56181 0.45351 0.56436 " pathEditMode="relative" rAng="0" ptsTypes="AAAAAAAAAAAAAAAAAAA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9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0.02107 C -0.01198 0.00232 -0.05287 -0.01597 -0.06771 -0.01597 C -0.15873 -0.01597 -0.25287 0.27477 -0.25287 0.56551 C -0.25287 0.41899 -0.29987 0.27477 -0.34388 0.27477 C -0.39089 0.27477 -0.4349 0.42107 -0.4349 0.56551 C -0.4349 0.49329 -0.45821 0.41899 -0.48191 0.41899 C -0.50521 0.41899 -0.52891 0.49121 -0.52891 0.56551 C -0.52891 0.52824 -0.54089 0.49329 -0.55235 0.49329 C -0.5642 0.49329 -0.57566 0.53033 -0.57566 0.56551 C -0.57566 0.54653 -0.58138 0.52824 -0.5875 0.52824 C -0.5905 0.52824 -0.59935 0.54699 -0.59935 0.56551 C -0.59935 0.55625 -0.60235 0.54653 -0.60508 0.54653 C -0.60508 0.54445 -0.61081 0.55579 -0.61081 0.56551 C -0.61081 0.56065 -0.61081 0.55625 -0.61394 0.55625 C -0.61394 0.55834 -0.61693 0.56112 -0.61693 0.56551 C -0.61693 0.5632 -0.61693 0.56065 -0.61693 0.55834 C -0.62006 0.55834 -0.62006 0.56065 -0.62006 0.5632 C -0.62305 0.5632 -0.62305 0.56112 -0.62305 0.55834 C -0.62605 0.55834 -0.62605 0.56065 -0.62605 0.5632 " pathEditMode="relative" rAng="0" ptsTypes="AAAAAAAAAAAAAAAAAAA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25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0.00208 C 0.00417 -0.00625 0.03425 -0.00972 0.04297 -0.00972 C 0.10729 -0.00972 0.17188 0.05139 0.17188 0.11297 C 0.17188 0.08195 0.20638 0.05139 0.23633 0.05139 C 0.27071 0.05139 0.30091 0.08218 0.30091 0.11297 C 0.30091 0.09746 0.3138 0.08195 0.33099 0.08195 C 0.34818 0.08195 0.3655 0.09699 0.3655 0.11297 C 0.3655 0.10487 0.37409 0.09746 0.38255 0.09746 C 0.38685 0.09746 0.39558 0.10533 0.39558 0.11297 C 0.39558 0.1088 0.39987 0.10487 0.40417 0.10487 C 0.40847 0.10487 0.41276 0.1088 0.41276 0.11297 C 0.41276 0.11088 0.41706 0.1088 0.41706 0.10903 C 0.41706 0.10926 0.42136 0.11065 0.42136 0.11297 C 0.42136 0.11181 0.42136 0.11088 0.42565 0.11088 C 0.42565 0.11135 0.42565 0.11204 0.42565 0.11297 C 0.42565 0.11227 0.42565 0.11181 0.42565 0.11135 C 0.42565 0.11158 0.42565 0.11181 0.42565 0.11227 C 0.42982 0.11227 0.42982 0.11204 0.42982 0.11135 C 0.43438 0.11135 0.43438 0.11181 0.43438 0.11227 " pathEditMode="relative" rAng="0" ptsTypes="AAAAAAAAAAAAAAAAAAA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1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0.00116 C -0.00925 -0.00533 -0.03972 -0.00926 -0.05078 -0.00926 C -0.11836 -0.00926 -0.18841 0.05578 -0.18841 0.12129 C -0.18841 0.08842 -0.2237 0.05578 -0.25651 0.05578 C -0.29141 0.05578 -0.32422 0.08889 -0.32422 0.12129 C -0.32422 0.10509 -0.34154 0.08842 -0.35899 0.08842 C -0.3763 0.08842 -0.39427 0.1044 -0.39427 0.12129 C -0.39427 0.11296 -0.403 0.10509 -0.41159 0.10509 C -0.42031 0.10509 -0.42904 0.11319 -0.42904 0.12129 C -0.42904 0.11713 -0.43333 0.11296 -0.43776 0.11296 C -0.44011 0.11296 -0.44636 0.11713 -0.44636 0.12129 C -0.44636 0.11921 -0.44883 0.11713 -0.45078 0.11713 C -0.45078 0.11643 -0.45508 0.11921 -0.45508 0.12129 C -0.45508 0.12014 -0.45508 0.11921 -0.45755 0.11921 C -0.45755 0.11944 -0.4599 0.12014 -0.4599 0.12129 C -0.4599 0.12083 -0.4599 0.12014 -0.4599 0.11944 C -0.46185 0.11944 -0.46185 0.12014 -0.46185 0.12083 C -0.46432 0.12083 -0.46432 0.12014 -0.46432 0.11944 C -0.46615 0.11944 -0.46615 0.12014 -0.46615 0.12083 " pathEditMode="relative" rAng="0" ptsTypes="AAAAAAAAAAAAAAAAA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8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Terminator 27"/>
          <p:cNvSpPr/>
          <p:nvPr/>
        </p:nvSpPr>
        <p:spPr>
          <a:xfrm>
            <a:off x="529766" y="1167409"/>
            <a:ext cx="10811367" cy="5622568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861" y="4659477"/>
            <a:ext cx="15155718" cy="3668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24A0EC-8AD8-4B9E-BA40-A1C84570FB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2" y="1490915"/>
            <a:ext cx="10490271" cy="49394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8479722-9618-473A-A29C-CCD97CF1D72B}"/>
              </a:ext>
            </a:extLst>
          </p:cNvPr>
          <p:cNvSpPr/>
          <p:nvPr/>
        </p:nvSpPr>
        <p:spPr>
          <a:xfrm>
            <a:off x="850864" y="233464"/>
            <a:ext cx="791711" cy="66148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890520" y="38153"/>
            <a:ext cx="8410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sát tranh rồi chỉ ra hình có dạng khối trụ, hình có dạng khối cầu.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0C4553-7257-473C-86C4-41375E4ECED4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069ADD-8583-41FA-9842-86D559CA187B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D8D394-65E5-4BAF-AB94-11B332B3FAEC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920DD5-5C46-46B9-A8BD-AC5D7AE20777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5CD9A9-6A13-40FA-8617-5899376E45DF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116E30-3320-4C75-B0AE-B7FC526D76B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52C9A6-3A84-46A6-B845-44EB3F8EB173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8118A00-37F8-468C-8BEE-E55C25811A05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1CEF7-AE47-494A-8525-9090370A6A0E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EA3527-DFCF-4065-861D-1BBE9E40FFB7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D80420E-0029-4374-87FF-F4C585D85142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80198"/>
            <a:ext cx="12192000" cy="1577802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18" y="542977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0080" y="1127946"/>
            <a:ext cx="5891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Nhà ảo thuật nhí</a:t>
            </a:r>
            <a:endParaRPr lang="en-US" sz="5400" b="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8667750" y="3314700"/>
            <a:ext cx="685800" cy="1181100"/>
          </a:xfrm>
          <a:prstGeom prst="star4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9848582" y="2247900"/>
            <a:ext cx="743814" cy="1333500"/>
          </a:xfrm>
          <a:prstGeom prst="star4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4-Point Star 10"/>
          <p:cNvSpPr/>
          <p:nvPr/>
        </p:nvSpPr>
        <p:spPr>
          <a:xfrm>
            <a:off x="7706023" y="2247900"/>
            <a:ext cx="524709" cy="1025638"/>
          </a:xfrm>
          <a:prstGeom prst="star4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4574" y="2203875"/>
            <a:ext cx="3108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Khối cầu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43" y="3982575"/>
            <a:ext cx="2919097" cy="3043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917" flipH="1" flipV="1">
            <a:off x="948941" y="3948123"/>
            <a:ext cx="4056597" cy="317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03" y="3183873"/>
            <a:ext cx="4572000" cy="3657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5-Point Star 10"/>
          <p:cNvSpPr/>
          <p:nvPr/>
        </p:nvSpPr>
        <p:spPr>
          <a:xfrm>
            <a:off x="5804575" y="2493880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936107" y="2236243"/>
            <a:ext cx="540000" cy="54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00746" y="2131273"/>
            <a:ext cx="360000" cy="36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906368" y="3523485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891281" y="4515952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4760746" y="277624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5482201" y="2203875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5306552" y="300387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6193629" y="3156478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5587230" y="342383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6467796" y="412530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6638803" y="472713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6989238" y="428344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6666165" y="3543467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5" y="-1174047"/>
            <a:ext cx="10058400" cy="3207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3659" y="5638"/>
            <a:ext cx="159960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65736" y="1965687"/>
            <a:ext cx="3472822" cy="1367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2" y="1028818"/>
            <a:ext cx="3571803" cy="23570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257740" y="788998"/>
            <a:ext cx="84109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 nho có khối hình gì?</a:t>
            </a:r>
          </a:p>
        </p:txBody>
      </p:sp>
    </p:spTree>
    <p:extLst>
      <p:ext uri="{BB962C8B-B14F-4D97-AF65-F5344CB8AC3E}">
        <p14:creationId xmlns:p14="http://schemas.microsoft.com/office/powerpoint/2010/main" val="2491600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8.33333E-7 2.22222E-6 C 0.06901 2.22222E-6 0.125 0.05602 0.125 0.125 C 0.125 0.19398 0.06901 0.25 -8.33333E-7 0.25 C -0.06901 0.25 -0.125 0.19398 -0.125 0.125 C -0.125 0.05602 -0.06901 2.22222E-6 -8.33333E-7 2.22222E-6 Z " pathEditMode="relative" rAng="0" ptsTypes="AAAAA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0352" y="2293626"/>
            <a:ext cx="2839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Khối trụ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00" y="3593013"/>
            <a:ext cx="2919097" cy="3043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917" flipH="1" flipV="1">
            <a:off x="1103565" y="3589478"/>
            <a:ext cx="4056597" cy="31747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5692449" y="2571271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936107" y="2236243"/>
            <a:ext cx="540000" cy="54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00746" y="2131273"/>
            <a:ext cx="360000" cy="36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906368" y="3523485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891281" y="4515952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4760746" y="277624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5482201" y="2203875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5306552" y="300387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6193629" y="3156478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5587230" y="342383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6467796" y="412530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6638803" y="472713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6989238" y="428344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6666165" y="3543467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68" y="-1271766"/>
            <a:ext cx="10058400" cy="3207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786497" y="2093917"/>
            <a:ext cx="3066948" cy="133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47" y="2799026"/>
            <a:ext cx="4810636" cy="40589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285011" y="772572"/>
            <a:ext cx="84109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 vật sau có dạng khối 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45625" y1="7375" x2="56750" y2="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7" y="1235500"/>
            <a:ext cx="2740868" cy="27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66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8.33333E-7 2.22222E-6 C 0.06901 2.22222E-6 0.125 0.05602 0.125 0.125 C 0.125 0.19398 0.06901 0.25 -8.33333E-7 0.25 C -0.06901 0.25 -0.125 0.19398 -0.125 0.125 C -0.125 0.05602 -0.06901 2.22222E-6 -8.33333E-7 2.22222E-6 Z " pathEditMode="relative" rAng="0" ptsTypes="AAAAA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4470" y="2007941"/>
            <a:ext cx="3108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Khối cầu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06" y="3593013"/>
            <a:ext cx="2919097" cy="3043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917" flipH="1" flipV="1">
            <a:off x="2407071" y="3589478"/>
            <a:ext cx="4056597" cy="31747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6995955" y="2571271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239613" y="2236243"/>
            <a:ext cx="540000" cy="54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704252" y="2131273"/>
            <a:ext cx="360000" cy="36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7209874" y="3523485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194787" y="4515952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6064252" y="277624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6785707" y="2203875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6610058" y="300387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7497135" y="3156478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6890736" y="342383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7771302" y="412530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7942309" y="472713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8292744" y="428344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7969671" y="3543467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-1173614"/>
            <a:ext cx="10058400" cy="3207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415710" y="1889251"/>
            <a:ext cx="3317866" cy="1371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73" y="2040149"/>
            <a:ext cx="3591533" cy="5387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486972" y="868671"/>
            <a:ext cx="84109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 vật sau có dạng khối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9" y="1823498"/>
            <a:ext cx="2157311" cy="21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8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6 2.22222E-6 C 0.06901 2.22222E-6 0.125 0.05602 0.125 0.125 C 0.125 0.19398 0.06901 0.25 -2.08333E-6 0.25 C -0.06901 0.25 -0.125 0.19398 -0.125 0.125 C -0.125 0.05602 -0.06901 2.22222E-6 -2.08333E-6 2.22222E-6 Z " pathEditMode="relative" rAng="0" ptsTypes="AAAAA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4208" y="149999"/>
            <a:ext cx="477779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77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1000179"/>
            <a:ext cx="10058400" cy="3207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4" y="2035931"/>
            <a:ext cx="2603218" cy="4993057"/>
          </a:xfrm>
          <a:prstGeom prst="rect">
            <a:avLst/>
          </a:prstGeom>
        </p:spPr>
      </p:pic>
      <p:sp>
        <p:nvSpPr>
          <p:cNvPr id="12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2267188" y="4079059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lang="vi-VN" sz="12000" kern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16000">
                      <a:srgbClr val="5B9BD5">
                        <a:lumMod val="5000"/>
                        <a:lumOff val="95000"/>
                      </a:srgbClr>
                    </a:gs>
                    <a:gs pos="43000">
                      <a:srgbClr val="CA0105"/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TẠM</a:t>
            </a:r>
            <a:r>
              <a:rPr lang="vi-VN" sz="12000" kern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BIỆT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lang="vi-VN" sz="12000" kern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CÁC EM</a:t>
            </a:r>
            <a:endParaRPr kumimoji="0" lang="vi-VN" sz="120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gradFill>
                <a:gsLst>
                  <a:gs pos="68000">
                    <a:srgbClr val="CA0105"/>
                  </a:gs>
                  <a:gs pos="46000">
                    <a:srgbClr val="5B9BD5">
                      <a:lumMod val="5000"/>
                      <a:lumOff val="9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uLnTx/>
              <a:uFillTx/>
              <a:latin typeface="SVN-Poky's" panose="020B0606040200020203" pitchFamily="34" charset="0"/>
              <a:sym typeface="Chango"/>
            </a:endParaRPr>
          </a:p>
        </p:txBody>
      </p:sp>
    </p:spTree>
    <p:extLst>
      <p:ext uri="{BB962C8B-B14F-4D97-AF65-F5344CB8AC3E}">
        <p14:creationId xmlns:p14="http://schemas.microsoft.com/office/powerpoint/2010/main" val="350776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968" y="150000"/>
            <a:ext cx="4777792" cy="685800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3604561" y="2809527"/>
            <a:ext cx="6553200" cy="1638300"/>
          </a:xfrm>
          <a:prstGeom prst="flowChartTerminator">
            <a:avLst/>
          </a:prstGeom>
          <a:solidFill>
            <a:srgbClr val="F9E62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13" y="5214820"/>
            <a:ext cx="484409" cy="34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4" y="2132093"/>
            <a:ext cx="3621338" cy="4882740"/>
          </a:xfrm>
          <a:prstGeom prst="rect">
            <a:avLst/>
          </a:prstGeom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4191100" y="3634248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12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79310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cho bé - BÉ YÊU HÌNH HỌC - Nhạc thiếu nhi vui nhộn cho bé - POMPOM4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491" y="184728"/>
            <a:ext cx="11739418" cy="6084600"/>
          </a:xfrm>
        </p:spPr>
      </p:pic>
    </p:spTree>
    <p:extLst>
      <p:ext uri="{BB962C8B-B14F-4D97-AF65-F5344CB8AC3E}">
        <p14:creationId xmlns:p14="http://schemas.microsoft.com/office/powerpoint/2010/main" val="400630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968" y="150000"/>
            <a:ext cx="477779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13" y="5214820"/>
            <a:ext cx="484409" cy="34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4" y="2132093"/>
            <a:ext cx="3621338" cy="4882740"/>
          </a:xfrm>
          <a:prstGeom prst="rect">
            <a:avLst/>
          </a:prstGeom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4118072" y="3801596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3982">
                      <a:srgbClr val="00B050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KHÁM PH</a:t>
            </a: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70948">
                      <a:srgbClr val="00B050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Á</a:t>
            </a:r>
          </a:p>
        </p:txBody>
      </p:sp>
    </p:spTree>
    <p:extLst>
      <p:ext uri="{BB962C8B-B14F-4D97-AF65-F5344CB8AC3E}">
        <p14:creationId xmlns:p14="http://schemas.microsoft.com/office/powerpoint/2010/main" val="375882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8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Terminator 25"/>
          <p:cNvSpPr/>
          <p:nvPr/>
        </p:nvSpPr>
        <p:spPr>
          <a:xfrm>
            <a:off x="-38906" y="279842"/>
            <a:ext cx="11459182" cy="5797913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60" y="3264446"/>
            <a:ext cx="15155718" cy="36681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05" y="3662156"/>
            <a:ext cx="2978630" cy="3644917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5452193" y="1013344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224766" y="1013344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9D0C80ED-E540-4C1D-90EC-0C5D7EC2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02653" y="793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1286655" y="470908"/>
            <a:ext cx="3153077" cy="1461182"/>
            <a:chOff x="1855021" y="1425767"/>
            <a:chExt cx="3153077" cy="14611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Khối trụ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6043775" y="-105269"/>
            <a:ext cx="3518252" cy="1770402"/>
            <a:chOff x="6818727" y="721946"/>
            <a:chExt cx="3518252" cy="17704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Khối cầu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224766" y="1741025"/>
            <a:ext cx="2456827" cy="3390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2681593" y="1741025"/>
            <a:ext cx="2597287" cy="3390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241975" y="1183578"/>
            <a:ext cx="2795800" cy="3778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7753813" y="1306917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968" y="150000"/>
            <a:ext cx="4777792" cy="685800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3604561" y="2809527"/>
            <a:ext cx="6553200" cy="1638300"/>
          </a:xfrm>
          <a:prstGeom prst="flowChartTerminator">
            <a:avLst/>
          </a:prstGeom>
          <a:solidFill>
            <a:srgbClr val="F9E62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13" y="5214820"/>
            <a:ext cx="484409" cy="34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7" y="2125260"/>
            <a:ext cx="3621338" cy="4882740"/>
          </a:xfrm>
          <a:prstGeom prst="rect">
            <a:avLst/>
          </a:prstGeom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4191100" y="3634248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lang="vi-VN" sz="12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HOẠT</a:t>
            </a: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143613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115245" y="831182"/>
            <a:ext cx="10252364" cy="5495636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00" y="5214820"/>
            <a:ext cx="484409" cy="340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2254" y="6602"/>
            <a:ext cx="477779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37" y="-90790"/>
            <a:ext cx="4671673" cy="3304489"/>
          </a:xfrm>
          <a:prstGeom prst="rect">
            <a:avLst/>
          </a:prstGeom>
        </p:spPr>
      </p:pic>
      <p:pic>
        <p:nvPicPr>
          <p:cNvPr id="19" name="Picture 4" descr="Không có mô tả.">
            <a:extLst>
              <a:ext uri="{FF2B5EF4-FFF2-40B4-BE49-F238E27FC236}">
                <a16:creationId xmlns:a16="http://schemas.microsoft.com/office/drawing/2014/main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206266" y="802893"/>
            <a:ext cx="2826849" cy="10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5588218-53B9-423A-BE51-BAF582924992}"/>
              </a:ext>
            </a:extLst>
          </p:cNvPr>
          <p:cNvSpPr/>
          <p:nvPr/>
        </p:nvSpPr>
        <p:spPr>
          <a:xfrm>
            <a:off x="1690870" y="188284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2183589" y="1846348"/>
            <a:ext cx="804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nào là khối trụ? Hình nào là khối cầu?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F2233F-7D28-443D-A41D-CAF975A60AA7}"/>
              </a:ext>
            </a:extLst>
          </p:cNvPr>
          <p:cNvGrpSpPr/>
          <p:nvPr/>
        </p:nvGrpSpPr>
        <p:grpSpPr>
          <a:xfrm>
            <a:off x="1775866" y="2899771"/>
            <a:ext cx="2029337" cy="1575581"/>
            <a:chOff x="3153844" y="1080207"/>
            <a:chExt cx="2029337" cy="157558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DB5D2A-AC4D-4BC6-BCD0-92CCFA0FB62B}"/>
              </a:ext>
            </a:extLst>
          </p:cNvPr>
          <p:cNvGrpSpPr/>
          <p:nvPr/>
        </p:nvGrpSpPr>
        <p:grpSpPr>
          <a:xfrm>
            <a:off x="4237527" y="2899771"/>
            <a:ext cx="1718139" cy="1575581"/>
            <a:chOff x="5164037" y="1080207"/>
            <a:chExt cx="1718139" cy="15755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AD9D6E-17AE-43EE-8F3C-F4128D363106}"/>
                </a:ext>
              </a:extLst>
            </p:cNvPr>
            <p:cNvSpPr txBox="1"/>
            <p:nvPr/>
          </p:nvSpPr>
          <p:spPr>
            <a:xfrm>
              <a:off x="5164037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4F4D92-AABF-4EF6-A118-90F1416B625F}"/>
              </a:ext>
            </a:extLst>
          </p:cNvPr>
          <p:cNvGrpSpPr/>
          <p:nvPr/>
        </p:nvGrpSpPr>
        <p:grpSpPr>
          <a:xfrm>
            <a:off x="5212088" y="4459086"/>
            <a:ext cx="1848427" cy="1575581"/>
            <a:chOff x="6897915" y="1055865"/>
            <a:chExt cx="1848427" cy="157558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E8B92F-9450-490E-9B2E-9595183FB362}"/>
              </a:ext>
            </a:extLst>
          </p:cNvPr>
          <p:cNvGrpSpPr/>
          <p:nvPr/>
        </p:nvGrpSpPr>
        <p:grpSpPr>
          <a:xfrm>
            <a:off x="7868383" y="4396446"/>
            <a:ext cx="1501214" cy="1575581"/>
            <a:chOff x="8746342" y="1080208"/>
            <a:chExt cx="1501214" cy="15755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D.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543C322F-5BDD-450A-B164-F4C3CA7AD1CF}"/>
              </a:ext>
            </a:extLst>
          </p:cNvPr>
          <p:cNvSpPr/>
          <p:nvPr/>
        </p:nvSpPr>
        <p:spPr>
          <a:xfrm>
            <a:off x="4154563" y="3866234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: Rounded Corners 19">
            <a:extLst>
              <a:ext uri="{FF2B5EF4-FFF2-40B4-BE49-F238E27FC236}">
                <a16:creationId xmlns:a16="http://schemas.microsoft.com/office/drawing/2014/main" id="{1AABE5F3-B7A4-44CE-A4FD-10948A2ECA3F}"/>
              </a:ext>
            </a:extLst>
          </p:cNvPr>
          <p:cNvSpPr/>
          <p:nvPr/>
        </p:nvSpPr>
        <p:spPr>
          <a:xfrm rot="20874249">
            <a:off x="3806625" y="2576472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 cầu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52D525-5E70-44F6-B13B-5D02D7FDA4E1}"/>
              </a:ext>
            </a:extLst>
          </p:cNvPr>
          <p:cNvSpPr/>
          <p:nvPr/>
        </p:nvSpPr>
        <p:spPr>
          <a:xfrm>
            <a:off x="7784483" y="5385017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: Rounded Corners 21">
            <a:extLst>
              <a:ext uri="{FF2B5EF4-FFF2-40B4-BE49-F238E27FC236}">
                <a16:creationId xmlns:a16="http://schemas.microsoft.com/office/drawing/2014/main" id="{C6D2FC23-CFB1-4065-B56F-044F6AA1815C}"/>
              </a:ext>
            </a:extLst>
          </p:cNvPr>
          <p:cNvSpPr/>
          <p:nvPr/>
        </p:nvSpPr>
        <p:spPr>
          <a:xfrm rot="20874249">
            <a:off x="7684285" y="4073147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 trụ</a:t>
            </a:r>
          </a:p>
        </p:txBody>
      </p:sp>
    </p:spTree>
    <p:extLst>
      <p:ext uri="{BB962C8B-B14F-4D97-AF65-F5344CB8AC3E}">
        <p14:creationId xmlns:p14="http://schemas.microsoft.com/office/powerpoint/2010/main" val="5649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8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1449" y="84249"/>
            <a:ext cx="71913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0"/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 vật sau có dạng khối gì?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60" y="3264446"/>
            <a:ext cx="15155718" cy="366810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EB34E75-4EB8-461B-8F1F-8A76F8A6ACB4}"/>
              </a:ext>
            </a:extLst>
          </p:cNvPr>
          <p:cNvSpPr/>
          <p:nvPr/>
        </p:nvSpPr>
        <p:spPr>
          <a:xfrm>
            <a:off x="664127" y="21953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81" y="913249"/>
            <a:ext cx="11002972" cy="456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A78537-4FC1-4D78-AE04-3E991D506607}"/>
              </a:ext>
            </a:extLst>
          </p:cNvPr>
          <p:cNvCxnSpPr/>
          <p:nvPr/>
        </p:nvCxnSpPr>
        <p:spPr>
          <a:xfrm flipV="1">
            <a:off x="3068002" y="1979872"/>
            <a:ext cx="1321118" cy="4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F7BDF1-5B57-48F4-A564-49A0AF0A6237}"/>
              </a:ext>
            </a:extLst>
          </p:cNvPr>
          <p:cNvCxnSpPr>
            <a:cxnSpLocks/>
          </p:cNvCxnSpPr>
          <p:nvPr/>
        </p:nvCxnSpPr>
        <p:spPr>
          <a:xfrm flipV="1">
            <a:off x="4793625" y="3549562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7620225" y="2570815"/>
            <a:ext cx="1042343" cy="661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7344222" y="2267997"/>
            <a:ext cx="2319542" cy="14281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38" y="3965608"/>
            <a:ext cx="2978630" cy="36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115245" y="831182"/>
            <a:ext cx="10659416" cy="5495636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00" y="5214820"/>
            <a:ext cx="484409" cy="340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" y="150000"/>
            <a:ext cx="477779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37" y="-90790"/>
            <a:ext cx="4671673" cy="33044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1760078" y="1813471"/>
            <a:ext cx="85860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Hãy nêu tên một số đồ vật có dạng khối trụ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 khối cầu mà em biết?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28" y="3201633"/>
            <a:ext cx="3261300" cy="4834204"/>
          </a:xfrm>
          <a:prstGeom prst="rect">
            <a:avLst/>
          </a:prstGeom>
        </p:spPr>
      </p:pic>
      <p:pic>
        <p:nvPicPr>
          <p:cNvPr id="40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32" y="4038424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35">
            <a:extLst>
              <a:ext uri="{FF2B5EF4-FFF2-40B4-BE49-F238E27FC236}">
                <a16:creationId xmlns:a16="http://schemas.microsoft.com/office/drawing/2014/main" id="{983B1EEA-8DD0-4417-86EB-3AD08777DC30}"/>
              </a:ext>
            </a:extLst>
          </p:cNvPr>
          <p:cNvSpPr/>
          <p:nvPr/>
        </p:nvSpPr>
        <p:spPr>
          <a:xfrm rot="20874249">
            <a:off x="2992218" y="34001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42" name="Picture 4" descr="Hộp Bút Chì Màu 18 Màu, Giá tháng 5/2021">
            <a:extLst>
              <a:ext uri="{FF2B5EF4-FFF2-40B4-BE49-F238E27FC236}">
                <a16:creationId xmlns:a16="http://schemas.microsoft.com/office/drawing/2014/main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42" y="4638247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Nước ép cà rốt cam">
            <a:extLst>
              <a:ext uri="{FF2B5EF4-FFF2-40B4-BE49-F238E27FC236}">
                <a16:creationId xmlns:a16="http://schemas.microsoft.com/office/drawing/2014/main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68" y="3424797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38">
            <a:extLst>
              <a:ext uri="{FF2B5EF4-FFF2-40B4-BE49-F238E27FC236}">
                <a16:creationId xmlns:a16="http://schemas.microsoft.com/office/drawing/2014/main" id="{59F8AFD8-0521-41C9-9D1B-971DE9C40B8E}"/>
              </a:ext>
            </a:extLst>
          </p:cNvPr>
          <p:cNvSpPr/>
          <p:nvPr/>
        </p:nvSpPr>
        <p:spPr>
          <a:xfrm rot="20874249">
            <a:off x="7838369" y="3318034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49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91" y="4192010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41" y="3812661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1" y="4612358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1" grpId="0"/>
      <p:bldP spid="41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129</Words>
  <Application>Microsoft Office PowerPoint</Application>
  <PresentationFormat>Widescreen</PresentationFormat>
  <Paragraphs>32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Cookies</vt:lpstr>
      <vt:lpstr>#9Slide07 Altus</vt:lpstr>
      <vt:lpstr>#9Slide07 HoneyCream</vt:lpstr>
      <vt:lpstr>Calibri Light</vt:lpstr>
      <vt:lpstr>Times New Roman</vt:lpstr>
      <vt:lpstr>Calibri</vt:lpstr>
      <vt:lpstr>SVN-Newton</vt:lpstr>
      <vt:lpstr>Chango</vt:lpstr>
      <vt:lpstr>SVN-Poky's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Windows User</cp:lastModifiedBy>
  <cp:revision>78</cp:revision>
  <dcterms:created xsi:type="dcterms:W3CDTF">2021-10-02T06:19:08Z</dcterms:created>
  <dcterms:modified xsi:type="dcterms:W3CDTF">2023-02-12T03:44:49Z</dcterms:modified>
</cp:coreProperties>
</file>