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7" r:id="rId2"/>
    <p:sldId id="259" r:id="rId3"/>
    <p:sldId id="260" r:id="rId4"/>
    <p:sldId id="262" r:id="rId5"/>
    <p:sldId id="263" r:id="rId6"/>
    <p:sldId id="265" r:id="rId7"/>
    <p:sldId id="270" r:id="rId8"/>
    <p:sldId id="271" r:id="rId9"/>
    <p:sldId id="275" r:id="rId10"/>
    <p:sldId id="276" r:id="rId11"/>
    <p:sldId id="278" r:id="rId12"/>
    <p:sldId id="280" r:id="rId13"/>
    <p:sldId id="283" r:id="rId14"/>
    <p:sldId id="284" r:id="rId15"/>
    <p:sldId id="285" r:id="rId16"/>
    <p:sldId id="287" r:id="rId17"/>
    <p:sldId id="288" r:id="rId18"/>
    <p:sldId id="289" r:id="rId19"/>
    <p:sldId id="291" r:id="rId20"/>
    <p:sldId id="292" r:id="rId21"/>
    <p:sldId id="294" r:id="rId22"/>
    <p:sldId id="297" r:id="rId23"/>
    <p:sldId id="299" r:id="rId24"/>
    <p:sldId id="309" r:id="rId25"/>
    <p:sldId id="300" r:id="rId26"/>
    <p:sldId id="302" r:id="rId27"/>
    <p:sldId id="305" r:id="rId28"/>
    <p:sldId id="30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706F9-C439-4481-AFCF-7643BC0572C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EA0B-B6F4-4E64-8746-DB65ED2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0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7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0ABA-8707-483E-90E8-6CCD5F1B96D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EC1-1D51-4DB9-85C2-553F3261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!</a:t>
            </a: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514600" y="838201"/>
            <a:ext cx="72961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600" kern="10" smtClean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THỤY</a:t>
            </a: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6300" y="-2667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3581400" y="4572001"/>
            <a:ext cx="5867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MÔN :TIẾNG VIỆT -  Lớp 1</a:t>
            </a:r>
          </a:p>
        </p:txBody>
      </p:sp>
    </p:spTree>
    <p:extLst>
      <p:ext uri="{BB962C8B-B14F-4D97-AF65-F5344CB8AC3E}">
        <p14:creationId xmlns:p14="http://schemas.microsoft.com/office/powerpoint/2010/main" val="3235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81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0202" y="2505670"/>
            <a:ext cx="75153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9050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02407" y="2588455"/>
            <a:ext cx="7787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7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" t="8406" r="-203" b="73008"/>
          <a:stretch/>
        </p:blipFill>
        <p:spPr>
          <a:xfrm>
            <a:off x="261732" y="1071017"/>
            <a:ext cx="11668535" cy="30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4858604" y="1610436"/>
            <a:ext cx="1351128" cy="4503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7970294" y="320722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61834" y="320722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3668" y="1537592"/>
            <a:ext cx="122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9144001" y="1348825"/>
            <a:ext cx="818866" cy="90075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561834" y="3598460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5124" y="4851752"/>
            <a:ext cx="122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60628" y="4924596"/>
            <a:ext cx="1351128" cy="45037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8095399" y="3746310"/>
            <a:ext cx="3166280" cy="3029804"/>
          </a:xfrm>
          <a:prstGeom prst="su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9269106" y="4888231"/>
            <a:ext cx="818866" cy="900754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88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4BB3E4-9F7B-4599-A518-7E7DDDBFC516}"/>
              </a:ext>
            </a:extLst>
          </p:cNvPr>
          <p:cNvGrpSpPr/>
          <p:nvPr/>
        </p:nvGrpSpPr>
        <p:grpSpPr>
          <a:xfrm>
            <a:off x="0" y="119270"/>
            <a:ext cx="12169973" cy="6614491"/>
            <a:chOff x="0" y="119270"/>
            <a:chExt cx="12169973" cy="6614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706596A-B0AA-4077-8B67-C5E2E742B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1043" r="-99" b="10261"/>
            <a:stretch/>
          </p:blipFill>
          <p:spPr>
            <a:xfrm>
              <a:off x="0" y="124238"/>
              <a:ext cx="12169973" cy="660952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73150E0F-0306-4754-B903-CA7D07CB5CED}"/>
                </a:ext>
              </a:extLst>
            </p:cNvPr>
            <p:cNvSpPr/>
            <p:nvPr/>
          </p:nvSpPr>
          <p:spPr>
            <a:xfrm>
              <a:off x="3597965" y="119270"/>
              <a:ext cx="8517835" cy="516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3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1" b="59111"/>
          <a:stretch/>
        </p:blipFill>
        <p:spPr>
          <a:xfrm>
            <a:off x="319584" y="1111100"/>
            <a:ext cx="10515600" cy="36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33600" y="807026"/>
            <a:ext cx="853440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33600" y="3574576"/>
            <a:ext cx="8534400" cy="2057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80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91270" y="1035626"/>
            <a:ext cx="9427190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791270" y="3931226"/>
            <a:ext cx="6614615" cy="179561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1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62334" y="1035626"/>
            <a:ext cx="10222173" cy="1859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62334" y="3603008"/>
            <a:ext cx="8620836" cy="20016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    </a:t>
            </a:r>
            <a:r>
              <a:rPr lang="vi-VN" sz="4400" b="1" dirty="0">
                <a:solidFill>
                  <a:srgbClr val="00B050"/>
                </a:solidFill>
                <a:latin typeface="+mj-lt"/>
              </a:rPr>
              <a:t>Bạn nhỏ 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rất </a:t>
            </a:r>
            <a:r>
              <a:rPr lang="vi-VN" sz="4400" b="1" dirty="0">
                <a:solidFill>
                  <a:srgbClr val="00B050"/>
                </a:solidFill>
                <a:latin typeface="+mj-lt"/>
              </a:rPr>
              <a:t>yêu quý, thương và kính trọng bà mình</a:t>
            </a:r>
            <a:r>
              <a:rPr lang="vi-VN" sz="4400" b="1" dirty="0" smtClean="0">
                <a:solidFill>
                  <a:srgbClr val="00B050"/>
                </a:solidFill>
                <a:latin typeface="+mj-lt"/>
              </a:rPr>
              <a:t>.</a:t>
            </a:r>
            <a:endParaRPr lang="en-US" sz="4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3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1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23831" y="1392740"/>
            <a:ext cx="6209734" cy="1200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93844" y="3002506"/>
            <a:ext cx="8620836" cy="200167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4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0" y="68580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Qua bài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30480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3800" y="2895600"/>
            <a:ext cx="57912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cảm yêu thương, hiếu thảo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bạn nhỏ đối với 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2" b="54134"/>
          <a:stretch/>
        </p:blipFill>
        <p:spPr>
          <a:xfrm>
            <a:off x="261732" y="1071017"/>
            <a:ext cx="11668535" cy="8571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F1A5658-3B04-4427-8235-6137FAE08725}"/>
              </a:ext>
            </a:extLst>
          </p:cNvPr>
          <p:cNvGrpSpPr/>
          <p:nvPr/>
        </p:nvGrpSpPr>
        <p:grpSpPr>
          <a:xfrm>
            <a:off x="-69574" y="2335695"/>
            <a:ext cx="12169973" cy="3130744"/>
            <a:chOff x="-69574" y="2335695"/>
            <a:chExt cx="12169973" cy="31307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6638160-D49C-4FBF-BF39-645D7E4D1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" t="55261" r="-99" b="27108"/>
            <a:stretch/>
          </p:blipFill>
          <p:spPr>
            <a:xfrm>
              <a:off x="-69574" y="2335695"/>
              <a:ext cx="12169973" cy="301155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080489C-CFDB-46C4-90E2-C17D4FF7A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" t="72427" r="51261" b="11649"/>
            <a:stretch/>
          </p:blipFill>
          <p:spPr>
            <a:xfrm>
              <a:off x="0" y="2865782"/>
              <a:ext cx="5679632" cy="2600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0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67000" y="504565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51520" y="1165927"/>
            <a:ext cx="41841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24800" y="6248401"/>
            <a:ext cx="1612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Qùy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76800" y="7239000"/>
            <a:ext cx="76200" cy="76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76400" y="2514601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09800" y="2514601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62400" y="2514601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76400" y="2971801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14800" y="2971801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667000" y="29718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676400" y="3352801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209800" y="33528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667000" y="33528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76400" y="3810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209800" y="3810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76600" y="3810001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52600" y="4495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362200" y="44958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048000" y="4495801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752600" y="49530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2438400" y="4953001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276600" y="4953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752600" y="5334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Ngấn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743200" y="53340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733800" y="5334001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1752600" y="5791200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2514600" y="57912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3276600" y="5791201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6096000" y="2590800"/>
            <a:ext cx="0" cy="3733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6096000" y="25146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6858000" y="2514601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620000" y="251460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5943600" y="2971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6705600" y="29718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chén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7543800" y="29718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6096000" y="34290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858000" y="34290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620000" y="34290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dim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943600" y="3810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705600" y="3810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7772400" y="3810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6096000" y="4495801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7010400" y="44958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cam,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7848600" y="4495801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6096000" y="4953001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6934200" y="49530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7772400" y="49530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096000" y="5410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6477000" y="54102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7239000" y="5410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6019800" y="61722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096000" y="5791201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7010400" y="5791201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7620000" y="5791201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2895600" y="4267201"/>
            <a:ext cx="15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F76387-E787-462B-A427-A2BC01FB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3" b="12200"/>
          <a:stretch/>
        </p:blipFill>
        <p:spPr>
          <a:xfrm>
            <a:off x="261732" y="146889"/>
            <a:ext cx="11668535" cy="6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36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19300" y="2624920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¤N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bµi</a:t>
            </a:r>
            <a:r>
              <a:rPr lang="en-US" sz="7200" b="1" dirty="0">
                <a:solidFill>
                  <a:srgbClr val="002060"/>
                </a:solidFill>
                <a:latin typeface=".VnAvantH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.VnAvantH" pitchFamily="34" charset="0"/>
              </a:rPr>
              <a:t>cò</a:t>
            </a:r>
            <a:endParaRPr lang="en-US" sz="7200" b="1" dirty="0">
              <a:solidFill>
                <a:srgbClr val="00206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7519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144974"/>
            <a:ext cx="87630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9405582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3060511"/>
            <a:ext cx="9405582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em thấy tình cảm của bố mẹ dành cho con như thế nào?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/>
        </p:blipFill>
        <p:spPr>
          <a:xfrm>
            <a:off x="1073197" y="1103984"/>
            <a:ext cx="10028789" cy="5059017"/>
          </a:xfrm>
          <a:prstGeom prst="rect">
            <a:avLst/>
          </a:prstGeom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520060" y="211620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YEN DU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10185" y="1344304"/>
            <a:ext cx="9075761" cy="5247564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06596A-B0AA-4077-8B67-C5E2E742B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4589" r="7653" b="82657"/>
          <a:stretch/>
        </p:blipFill>
        <p:spPr>
          <a:xfrm>
            <a:off x="1310185" y="174122"/>
            <a:ext cx="9075761" cy="11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14" y="-13648"/>
            <a:ext cx="11746172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02976" y="898479"/>
            <a:ext cx="3582538" cy="3693319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Ơi chích choè ơi!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Chim đừng hót nữa,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 em ốm rồi,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Lặng cho bà ngủ.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Bàn tay bé nhỏ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Vẫy quạt thật đều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Ngấn nắng thiu thiu</a:t>
            </a:r>
            <a:br>
              <a:rPr lang="vi-VN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Đậu trên tường trắng.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8027" y="2055813"/>
            <a:ext cx="3903260" cy="3693319"/>
          </a:xfrm>
          <a:prstGeom prst="rect">
            <a:avLst/>
          </a:prstGeom>
          <a:solidFill>
            <a:srgbClr val="FFCF37"/>
          </a:solidFill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+mj-lt"/>
              </a:rPr>
              <a:t>Căn nhà đã vắng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Cốc chén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vi-VN" sz="2600" b="1" dirty="0" smtClean="0">
                <a:latin typeface="+mj-lt"/>
              </a:rPr>
              <a:t> im</a:t>
            </a:r>
            <a:r>
              <a:rPr lang="vi-VN" sz="2600" b="1" dirty="0">
                <a:latin typeface="+mj-lt"/>
              </a:rPr>
              <a:t/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Đôi mắt lim dim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Ngủ ngon bà nhé.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/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Hoa cam, hoa khế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Chín lặng trong vườn,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Bà mơ tay cháu </a:t>
            </a:r>
            <a:br>
              <a:rPr lang="vi-VN" sz="2600" b="1" dirty="0">
                <a:latin typeface="+mj-lt"/>
              </a:rPr>
            </a:br>
            <a:r>
              <a:rPr lang="vi-VN" sz="2600" b="1" dirty="0">
                <a:latin typeface="+mj-lt"/>
              </a:rPr>
              <a:t>Quạt đầy hương thơm.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2976" y="3650586"/>
            <a:ext cx="19789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7058" y="3654664"/>
            <a:ext cx="23747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hiu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0167" y="2854078"/>
            <a:ext cx="2433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89" y="-13647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67301" y="2222255"/>
            <a:ext cx="231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gấn</a:t>
            </a:r>
            <a:r>
              <a:rPr lang="en-US" altLang="en-US" sz="3200" b="1" dirty="0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</a:rPr>
              <a:t>nắng</a:t>
            </a:r>
            <a:endParaRPr lang="en-US" altLang="en-US" sz="3200" b="1" dirty="0"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19840" y="2222255"/>
            <a:ext cx="3016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hiu</a:t>
            </a:r>
            <a:r>
              <a:rPr lang="en-US" altLang="en-US" sz="3200" b="1" dirty="0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thiu</a:t>
            </a:r>
            <a:endParaRPr lang="en-US" altLang="en-US" sz="3200" b="1" dirty="0"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480519" y="2223187"/>
            <a:ext cx="2714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sz="3200" b="1" dirty="0" err="1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im</a:t>
            </a:r>
            <a:r>
              <a:rPr lang="en-US" altLang="en-US" sz="3200" b="1" dirty="0" smtClean="0">
                <a:latin typeface="Times New Roman" panose="02020603050405020304" pitchFamily="18" charset="0"/>
                <a:ea typeface="UVnAvant-Narrow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47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333</Words>
  <Application>Microsoft Office PowerPoint</Application>
  <PresentationFormat>Custom</PresentationFormat>
  <Paragraphs>96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Cả nhà đi chơi núi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MTC</cp:lastModifiedBy>
  <cp:revision>26</cp:revision>
  <dcterms:created xsi:type="dcterms:W3CDTF">2020-08-21T13:35:54Z</dcterms:created>
  <dcterms:modified xsi:type="dcterms:W3CDTF">2023-02-03T02:29:59Z</dcterms:modified>
</cp:coreProperties>
</file>