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3" r:id="rId3"/>
    <p:sldId id="276" r:id="rId4"/>
    <p:sldId id="257" r:id="rId5"/>
    <p:sldId id="258" r:id="rId6"/>
    <p:sldId id="259" r:id="rId7"/>
    <p:sldId id="264" r:id="rId8"/>
    <p:sldId id="266" r:id="rId9"/>
    <p:sldId id="275" r:id="rId10"/>
    <p:sldId id="268" r:id="rId11"/>
    <p:sldId id="271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huwsg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khúc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khuỷu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trống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enter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linh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smtClean="0"/>
              <a:t>HĐ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nhầm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chiếu</a:t>
            </a:r>
            <a:r>
              <a:rPr lang="en-US" baseline="0" smtClean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Gọi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rèn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cam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vuông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cam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giỏ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một lần em được đi chơi cùng gia đình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330777" y="1428750"/>
            <a:ext cx="8508423" cy="333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1" y="5905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67150"/>
            <a:ext cx="8051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30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33</a:t>
            </a:r>
          </a:p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b="1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34+ 35)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4039960" y="113621"/>
            <a:ext cx="1140280" cy="934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9" y="4064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064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516" y="1234281"/>
            <a:ext cx="5326568" cy="857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EmTapLeoNui-HoaiBang_pe5w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99914" y="3409950"/>
            <a:ext cx="5326568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38150"/>
            <a:ext cx="8001000" cy="13144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leo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552700"/>
            <a:ext cx="8001000" cy="1314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28" tIns="45714" rIns="91428" bIns="45714" rtlCol="0" anchor="ctr">
            <a:normAutofit fontScale="75000" lnSpcReduction="2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6734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287" y="157576"/>
            <a:ext cx="84963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lên núi quanh co, (………….).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hào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hứng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67886"/>
            <a:ext cx="226423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413" y="3703407"/>
            <a:ext cx="9296400" cy="1076877"/>
            <a:chOff x="-61413" y="3703407"/>
            <a:chExt cx="9296400" cy="107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84163" y="3703407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13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wúi Ǖ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co,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úc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uỷu</a:t>
              </a:r>
              <a:r>
                <a:rPr lang="en-US" sz="3600" b="1" dirty="0" smtClean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9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2221E-6 L 0.22622 0.204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0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vật	thú vị	       đi chơi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6618" y="442141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3026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5726" y="4429576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8800" y="148367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3582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4082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61127" y="4446307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5727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238997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60092" y="201879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30" grpId="0" animBg="1"/>
      <p:bldP spid="27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163795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12859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Nam và Đức đưϑ đi εΠ </a:t>
            </a:r>
            <a:r>
              <a:rPr lang="lv-LV" sz="3500" b="1" smtClean="0">
                <a:solidFill>
                  <a:srgbClr val="7030A0"/>
                </a:solidFill>
                <a:latin typeface="HP001 4 hàng" pitchFamily="34" charset="0"/>
              </a:rPr>
              <a:t>wúi. Đến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lv-LV" sz="3500" b="1" smtClean="0">
                <a:solidFill>
                  <a:srgbClr val="7030A0"/>
                </a:solidFill>
                <a:latin typeface="HP001 4 hàng" pitchFamily="34" charset="0"/>
              </a:rPr>
              <a:t>đỉζ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282871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3500" b="1" smtClean="0">
                <a:solidFill>
                  <a:srgbClr val="7030A0"/>
                </a:solidFill>
                <a:latin typeface="HP001 4 hàng" pitchFamily="34" charset="0"/>
              </a:rPr>
              <a:t>wúi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, hai aζ em νίi ǧΰņg Ǘ˛Ι </a:t>
            </a:r>
            <a:r>
              <a:rPr lang="lv-LV" sz="3500" b="1" smtClean="0">
                <a:solidFill>
                  <a:srgbClr val="7030A0"/>
                </a:solidFill>
                <a:latin typeface="HP001 4 hàng" pitchFamily="34" charset="0"/>
              </a:rPr>
              <a:t>vang</a:t>
            </a:r>
            <a:r>
              <a:rPr lang="en-US" sz="3500" b="1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 t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ô vuông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 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 h 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3872" y="211884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197" y="4299745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  </a:t>
            </a:r>
            <a:endParaRPr lang="en-US" sz="36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0058" y="4265909"/>
            <a:ext cx="16279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6690" y="3379216"/>
            <a:ext cx="3340910" cy="734865"/>
            <a:chOff x="316690" y="3379216"/>
            <a:chExt cx="2260023" cy="734865"/>
          </a:xfrm>
        </p:grpSpPr>
        <p:sp>
          <p:nvSpPr>
            <p:cNvPr id="26" name="TextBox 25"/>
            <p:cNvSpPr txBox="1"/>
            <p:nvPr/>
          </p:nvSpPr>
          <p:spPr>
            <a:xfrm>
              <a:off x="316690" y="3467762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         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889" y="3379216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5833" y="3487591"/>
            <a:ext cx="1568918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449" y="1674457"/>
            <a:ext cx="2895600" cy="663916"/>
            <a:chOff x="284449" y="1674457"/>
            <a:chExt cx="2895600" cy="663916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0004" y="1692054"/>
            <a:ext cx="110747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545" y="794041"/>
            <a:ext cx="2260023" cy="689302"/>
            <a:chOff x="284449" y="816285"/>
            <a:chExt cx="2260023" cy="689302"/>
          </a:xfrm>
        </p:grpSpPr>
        <p:sp>
          <p:nvSpPr>
            <p:cNvPr id="16" name="TextBox 15"/>
            <p:cNvSpPr txBox="1"/>
            <p:nvPr/>
          </p:nvSpPr>
          <p:spPr>
            <a:xfrm>
              <a:off x="284449" y="859268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đèn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t 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2754" y="816285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9842" y="837024"/>
            <a:ext cx="1840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44838"/>
            <a:ext cx="4630186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6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1" y="761929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99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0" y="71944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142278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45" y="115610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4850" y="110919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935" y="186526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99" y="26874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578" y="445363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5740" y="3667120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3276606" y="2808624"/>
            <a:ext cx="2349351" cy="22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9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554</Words>
  <Application>Microsoft Office PowerPoint</Application>
  <PresentationFormat>On-screen Show (16:9)</PresentationFormat>
  <Paragraphs>73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Ôn và khởi động</vt:lpstr>
      <vt:lpstr>Các em đã được đi leo núi với bố mẹ bao giờ chưa?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ThanhCuong</cp:lastModifiedBy>
  <cp:revision>153</cp:revision>
  <dcterms:created xsi:type="dcterms:W3CDTF">2020-12-08T15:48:47Z</dcterms:created>
  <dcterms:modified xsi:type="dcterms:W3CDTF">2021-01-19T06:24:39Z</dcterms:modified>
</cp:coreProperties>
</file>