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94" r:id="rId4"/>
    <p:sldMasterId id="2147483705" r:id="rId5"/>
    <p:sldMasterId id="2147483717" r:id="rId6"/>
    <p:sldMasterId id="2147483725" r:id="rId7"/>
    <p:sldMasterId id="2147483737" r:id="rId8"/>
  </p:sldMasterIdLst>
  <p:notesMasterIdLst>
    <p:notesMasterId r:id="rId38"/>
  </p:notesMasterIdLst>
  <p:sldIdLst>
    <p:sldId id="271" r:id="rId9"/>
    <p:sldId id="272" r:id="rId10"/>
    <p:sldId id="2007577129" r:id="rId11"/>
    <p:sldId id="2007577130" r:id="rId12"/>
    <p:sldId id="257" r:id="rId13"/>
    <p:sldId id="2007577131" r:id="rId14"/>
    <p:sldId id="300" r:id="rId15"/>
    <p:sldId id="302" r:id="rId16"/>
    <p:sldId id="267" r:id="rId17"/>
    <p:sldId id="256" r:id="rId18"/>
    <p:sldId id="285" r:id="rId19"/>
    <p:sldId id="2007577112" r:id="rId20"/>
    <p:sldId id="2007577118" r:id="rId21"/>
    <p:sldId id="259" r:id="rId22"/>
    <p:sldId id="2007577119" r:id="rId23"/>
    <p:sldId id="261" r:id="rId24"/>
    <p:sldId id="2007577120" r:id="rId25"/>
    <p:sldId id="2007577121" r:id="rId26"/>
    <p:sldId id="2007577123" r:id="rId27"/>
    <p:sldId id="2007577124" r:id="rId28"/>
    <p:sldId id="2007577125" r:id="rId29"/>
    <p:sldId id="2007577126" r:id="rId30"/>
    <p:sldId id="2007577127" r:id="rId31"/>
    <p:sldId id="260" r:id="rId32"/>
    <p:sldId id="262" r:id="rId33"/>
    <p:sldId id="266" r:id="rId34"/>
    <p:sldId id="286" r:id="rId35"/>
    <p:sldId id="2007577128" r:id="rId36"/>
    <p:sldId id="310" r:id="rId37"/>
  </p:sldIdLst>
  <p:sldSz cx="18288000" cy="10287000"/>
  <p:notesSz cx="6858000" cy="9144000"/>
  <p:embeddedFontLst>
    <p:embeddedFont>
      <p:font typeface="DengXian" panose="02010600030101010101" pitchFamily="2" charset="-122"/>
      <p:regular r:id="rId39"/>
    </p:embeddedFont>
    <p:embeddedFont>
      <p:font typeface="等线 Light" panose="02010600030101010101" pitchFamily="2" charset="-122"/>
      <p:regular r:id="rId40"/>
    </p:embeddedFont>
    <p:embeddedFont>
      <p:font typeface="Arial-Rounded" panose="020B0500000000000000" pitchFamily="34" charset="0"/>
      <p:regular r:id="rId41"/>
    </p:embeddedFont>
    <p:embeddedFont>
      <p:font typeface="Barlow Semi Condensed" panose="00000506000000000000" pitchFamily="2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HP001 4 hàng" panose="020B0603050302020204" pitchFamily="34" charset="0"/>
      <p:regular r:id="rId52"/>
      <p:bold r:id="rId53"/>
    </p:embeddedFont>
    <p:embeddedFont>
      <p:font typeface="KG Primary Penmanship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6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9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0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1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1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8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0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2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9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4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1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4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microsoft.com/office/2007/relationships/hdphoto" Target="../media/hdphoto6.wdp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31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4.svg"/><Relationship Id="rId7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2.png"/><Relationship Id="rId5" Type="http://schemas.openxmlformats.org/officeDocument/2006/relationships/image" Target="../media/image60.png"/><Relationship Id="rId10" Type="http://schemas.microsoft.com/office/2007/relationships/hdphoto" Target="../media/hdphoto8.wdp"/><Relationship Id="rId4" Type="http://schemas.openxmlformats.org/officeDocument/2006/relationships/image" Target="../media/image59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93.svg"/><Relationship Id="rId3" Type="http://schemas.openxmlformats.org/officeDocument/2006/relationships/image" Target="../media/image34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1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image" Target="../media/image97.svg"/><Relationship Id="rId10" Type="http://schemas.openxmlformats.org/officeDocument/2006/relationships/image" Target="../media/image71.png"/><Relationship Id="rId4" Type="http://schemas.openxmlformats.org/officeDocument/2006/relationships/image" Target="../media/image96.png"/><Relationship Id="rId9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4.png"/><Relationship Id="rId18" Type="http://schemas.microsoft.com/office/2007/relationships/hdphoto" Target="../media/hdphoto3.wdp"/><Relationship Id="rId3" Type="http://schemas.openxmlformats.org/officeDocument/2006/relationships/image" Target="../media/image18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slide" Target="slide5.xml"/><Relationship Id="rId9" Type="http://schemas.openxmlformats.org/officeDocument/2006/relationships/image" Target="../media/image21.png"/><Relationship Id="rId14" Type="http://schemas.openxmlformats.org/officeDocument/2006/relationships/slide" Target="slide8.xml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microsoft.com/office/2007/relationships/hdphoto" Target="../media/hdphoto5.wdp"/><Relationship Id="rId5" Type="http://schemas.openxmlformats.org/officeDocument/2006/relationships/image" Target="../media/image29.jpg"/><Relationship Id="rId1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206" y="-27623"/>
            <a:ext cx="12850178" cy="103117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18772" y="2602157"/>
            <a:ext cx="3389453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5250" dirty="0" err="1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5250" dirty="0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  <a:cs typeface="Times New Roman" panose="02020603050405020304" pitchFamily="18" charset="0"/>
              </a:rPr>
              <a:t>:…..</a:t>
            </a:r>
            <a:endParaRPr lang="zh-CN" altLang="en-US" sz="5250" dirty="0">
              <a:ln>
                <a:solidFill>
                  <a:prstClr val="white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14308" y="3196577"/>
            <a:ext cx="5798382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17250" dirty="0" err="1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</a:rPr>
              <a:t>Bài</a:t>
            </a:r>
            <a:r>
              <a:rPr lang="en-US" altLang="zh-CN" sz="17250" dirty="0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</a:rPr>
              <a:t>:…</a:t>
            </a:r>
            <a:endParaRPr lang="zh-CN" altLang="en-US" sz="17250" dirty="0">
              <a:ln>
                <a:solidFill>
                  <a:prstClr val="white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胖娃繁体" panose="03000509000000000000" pitchFamily="65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50608" y="5917936"/>
            <a:ext cx="412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3600" dirty="0" err="1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Giáo</a:t>
            </a:r>
            <a:r>
              <a:rPr lang="en-US" altLang="zh-CN" sz="3600" dirty="0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Viên</a:t>
            </a:r>
            <a:r>
              <a:rPr lang="en-US" altLang="zh-CN" sz="3600" dirty="0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 :…</a:t>
            </a:r>
            <a:endParaRPr lang="zh-CN" altLang="en-US" sz="3600" dirty="0">
              <a:solidFill>
                <a:prstClr val="black"/>
              </a:solidFill>
              <a:latin typeface="+mj-lt"/>
              <a:ea typeface="方正稚艺简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07" y="2248853"/>
            <a:ext cx="8280083" cy="801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2021/12/21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7FAEC-1FE3-45DF-8900-BF00848BEECB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5DA89A-257F-432F-BD0F-0772A02552CE}"/>
              </a:ext>
            </a:extLst>
          </p:cNvPr>
          <p:cNvSpPr txBox="1"/>
          <p:nvPr/>
        </p:nvSpPr>
        <p:spPr>
          <a:xfrm>
            <a:off x="5766429" y="9575459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2021/12/21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CFE6C-C529-48EA-B9BC-C05B63D73DD5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93051" y="4229100"/>
            <a:ext cx="4764401" cy="67437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6000750" y="114300"/>
            <a:ext cx="6229350" cy="35433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Chào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4313" y="6743700"/>
            <a:ext cx="4914900" cy="35433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9198713" y="7373379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Baét</a:t>
            </a:r>
            <a:r>
              <a:rPr lang="en-US" sz="5400" dirty="0">
                <a:solidFill>
                  <a:srgbClr val="1F497D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ñaàu</a:t>
            </a:r>
            <a:endParaRPr lang="en-US" sz="5400" dirty="0">
              <a:solidFill>
                <a:srgbClr val="1F497D"/>
              </a:solidFill>
              <a:latin typeface="VNI-Avo" pitchFamily="2" charset="0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686800"/>
            <a:ext cx="18288000" cy="16002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543050" y="3370007"/>
            <a:ext cx="914400" cy="9144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6858000" y="228600"/>
            <a:ext cx="8458200" cy="4572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14941394" y="4706039"/>
            <a:ext cx="1416851" cy="343701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7002510" y="4512569"/>
            <a:ext cx="1416851" cy="343701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5449918" y="4224071"/>
            <a:ext cx="1416851" cy="343701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6323729" y="4299929"/>
            <a:ext cx="1416852" cy="3437013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14965016" y="4118192"/>
            <a:ext cx="3376470" cy="45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10689633" y="6496772"/>
            <a:ext cx="1930209" cy="18996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20985" y="8935970"/>
            <a:ext cx="2665616" cy="2274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359346" y="1985939"/>
            <a:ext cx="3401400" cy="34014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11975654" y="2869112"/>
            <a:ext cx="2306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Hoàn</a:t>
            </a:r>
            <a:r>
              <a:rPr lang="en-US" sz="4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thành</a:t>
            </a:r>
            <a:endParaRPr lang="en-US" sz="4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57352" y="225103"/>
            <a:ext cx="4514850" cy="1755776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04525" y="287174"/>
            <a:ext cx="4511042" cy="1828802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10137459" y="4444917"/>
            <a:ext cx="1332135" cy="28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12602605" y="7773290"/>
            <a:ext cx="1342694" cy="24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943101" y="8480891"/>
            <a:ext cx="824300" cy="1462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8070005" y="6433475"/>
            <a:ext cx="1432611" cy="12652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79" y="7409884"/>
            <a:ext cx="1501151" cy="20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86304" y="6145824"/>
            <a:ext cx="2553821" cy="405891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6493784" y="7369376"/>
            <a:ext cx="2140871" cy="16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Bài trước các em học bài gì?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75588" y="6196888"/>
            <a:ext cx="6639791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7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/>
              </a:rPr>
              <a:t>anh</a:t>
            </a:r>
            <a:endParaRPr lang="en-US" sz="7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0780" y="607002"/>
            <a:ext cx="134874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khóc anh phải làm gì?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3000" y="3966856"/>
            <a:ext cx="9047884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Khi em bé khóc anh phải dỗ dành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0100" y="410471"/>
            <a:ext cx="14859000" cy="2332730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Đọc thuộc lòng khổ thơ thứ 3 trong bài Làm anh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7000" y="3392429"/>
            <a:ext cx="11430000" cy="48752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Làm anh thật khó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Nhưng mà thật vui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Ai yêu em bé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Thì làm được thôi.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ngã anh phải làm sao?</a:t>
            </a:r>
            <a:endParaRPr lang="en-US" sz="6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123" y="4032043"/>
            <a:ext cx="10271761" cy="22229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Anh phải nâng dịu dàng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0"/>
            <a:ext cx="3543300" cy="35433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6301" y="839628"/>
            <a:ext cx="6850664" cy="2664147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01501" y="571502"/>
            <a:ext cx="7232942" cy="2932275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856" y="1038183"/>
            <a:ext cx="6229350" cy="9900858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001001"/>
            <a:ext cx="18516600" cy="2286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0200" y="1186207"/>
            <a:ext cx="509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30600" y="-2143124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4621" y="3741856"/>
            <a:ext cx="5455008" cy="5525924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1275</Words>
  <Application>Microsoft Office PowerPoint</Application>
  <PresentationFormat>Custom</PresentationFormat>
  <Paragraphs>142</Paragraphs>
  <Slides>29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Calibri Light</vt:lpstr>
      <vt:lpstr>Arial-Rounded</vt:lpstr>
      <vt:lpstr>Arial</vt:lpstr>
      <vt:lpstr>Barlow Semi Condensed</vt:lpstr>
      <vt:lpstr>KG Primary Penmanship</vt:lpstr>
      <vt:lpstr>Calibri</vt:lpstr>
      <vt:lpstr>HP001 4 hàng</vt:lpstr>
      <vt:lpstr>DengXian</vt:lpstr>
      <vt:lpstr>VNI-Avo</vt:lpstr>
      <vt:lpstr>等线 Light</vt:lpstr>
      <vt:lpstr>Knewave</vt:lpstr>
      <vt:lpstr>Office Theme</vt:lpstr>
      <vt:lpstr>Office 主题</vt:lpstr>
      <vt:lpstr>1_Office 主题</vt:lpstr>
      <vt:lpstr>4_Office 主题</vt:lpstr>
      <vt:lpstr>2_Office 主题​​</vt:lpstr>
      <vt:lpstr>Simple Light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tran thao</cp:lastModifiedBy>
  <cp:revision>18</cp:revision>
  <dcterms:created xsi:type="dcterms:W3CDTF">2006-08-16T00:00:00Z</dcterms:created>
  <dcterms:modified xsi:type="dcterms:W3CDTF">2021-12-21T02:52:10Z</dcterms:modified>
  <dc:identifier>DAEpPIpF5go</dc:identifier>
</cp:coreProperties>
</file>