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281" r:id="rId5"/>
    <p:sldId id="260" r:id="rId6"/>
    <p:sldId id="258" r:id="rId7"/>
    <p:sldId id="287" r:id="rId8"/>
    <p:sldId id="297" r:id="rId9"/>
    <p:sldId id="298" r:id="rId10"/>
    <p:sldId id="299" r:id="rId11"/>
    <p:sldId id="259" r:id="rId12"/>
    <p:sldId id="261" r:id="rId13"/>
    <p:sldId id="282" r:id="rId14"/>
    <p:sldId id="262" r:id="rId15"/>
    <p:sldId id="263" r:id="rId16"/>
    <p:sldId id="265" r:id="rId17"/>
    <p:sldId id="27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108382-461F-4617-92E4-BB2065B024B2}">
          <p14:sldIdLst>
            <p14:sldId id="257"/>
          </p14:sldIdLst>
        </p14:section>
        <p14:section name="Tiết 3" id="{ECF48CA5-9C9E-4456-8831-6FA2676D8367}">
          <p14:sldIdLst>
            <p14:sldId id="281"/>
            <p14:sldId id="260"/>
            <p14:sldId id="258"/>
            <p14:sldId id="287"/>
            <p14:sldId id="297"/>
            <p14:sldId id="298"/>
            <p14:sldId id="299"/>
          </p14:sldIdLst>
        </p14:section>
        <p14:section name="Tiết 4" id="{C85FFA18-6587-41FF-93FB-60A259802B22}">
          <p14:sldIdLst>
            <p14:sldId id="259"/>
            <p14:sldId id="261"/>
            <p14:sldId id="282"/>
            <p14:sldId id="262"/>
            <p14:sldId id="263"/>
            <p14:sldId id="26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0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F8E821B-E229-4A79-B5FF-248E1AD7154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1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5" Type="http://schemas.openxmlformats.org/officeDocument/2006/relationships/image" Target="../media/image37.png"/><Relationship Id="rId10" Type="http://schemas.openxmlformats.org/officeDocument/2006/relationships/image" Target="../media/image32.emf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5" Type="http://schemas.openxmlformats.org/officeDocument/2006/relationships/image" Target="../media/image37.png"/><Relationship Id="rId10" Type="http://schemas.openxmlformats.org/officeDocument/2006/relationships/image" Target="../media/image32.emf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5" Type="http://schemas.openxmlformats.org/officeDocument/2006/relationships/image" Target="../media/image37.png"/><Relationship Id="rId10" Type="http://schemas.openxmlformats.org/officeDocument/2006/relationships/image" Target="../media/image32.emf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5" Type="http://schemas.openxmlformats.org/officeDocument/2006/relationships/image" Target="../media/image37.png"/><Relationship Id="rId10" Type="http://schemas.openxmlformats.org/officeDocument/2006/relationships/image" Target="../media/image32.emf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5" y="732515"/>
            <a:ext cx="7661933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038801" y="2806901"/>
            <a:ext cx="6997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Chào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mừng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thầy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cô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và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các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em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!</a:t>
            </a:r>
            <a:endParaRPr lang="zh-CN" altLang="en-US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8110" y="1967594"/>
            <a:ext cx="3521250" cy="43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12177" y="165021"/>
            <a:ext cx="4567867" cy="1149417"/>
            <a:chOff x="512177" y="165021"/>
            <a:chExt cx="4567867" cy="1149417"/>
          </a:xfrm>
        </p:grpSpPr>
        <p:sp>
          <p:nvSpPr>
            <p:cNvPr id="59" name="文本框 14"/>
            <p:cNvSpPr/>
            <p:nvPr/>
          </p:nvSpPr>
          <p:spPr>
            <a:xfrm>
              <a:off x="1349737" y="460766"/>
              <a:ext cx="373030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3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Nghe </a:t>
              </a:r>
              <a:r>
                <a:rPr lang="en-US" altLang="zh-CN" sz="3200" b="1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F29496-47FA-467E-92FC-77A166A8E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33" y="1656679"/>
            <a:ext cx="9594846" cy="4570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03420" y="803847"/>
            <a:ext cx="688367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108" y="754728"/>
            <a:ext cx="430523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405618"/>
            <a:ext cx="12529649" cy="2634961"/>
            <a:chOff x="155314" y="3016169"/>
            <a:chExt cx="8978287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83654" y="3597913"/>
              <a:ext cx="8649947" cy="746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chúc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mừng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sinh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nhật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voi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con.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97634" y="3760796"/>
            <a:ext cx="9941351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huơ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vòi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528" y="5451558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7634" y="3360605"/>
            <a:ext cx="648251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0528" y="5440079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625170" y="3511467"/>
            <a:ext cx="275799" cy="667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4861" y="5401049"/>
            <a:ext cx="8002540" cy="1077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E0EBBF51-8EF2-48F0-8303-39EA6E87E762}"/>
              </a:ext>
            </a:extLst>
          </p:cNvPr>
          <p:cNvSpPr/>
          <p:nvPr/>
        </p:nvSpPr>
        <p:spPr>
          <a:xfrm>
            <a:off x="3881002" y="3481459"/>
            <a:ext cx="471892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Tìm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hoặc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ngoài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Sinh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nhật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voi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con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ngữ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tiếng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chứa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vần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oăc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oac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uơ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ưa</a:t>
            </a:r>
            <a:endParaRPr lang="en-US" altLang="zh-CN" sz="3200" dirty="0"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18A84B5-A9E4-4432-A40C-8CC71FEBBE46}"/>
              </a:ext>
            </a:extLst>
          </p:cNvPr>
          <p:cNvSpPr/>
          <p:nvPr/>
        </p:nvSpPr>
        <p:spPr>
          <a:xfrm>
            <a:off x="2126441" y="3384713"/>
            <a:ext cx="3501483" cy="8809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Ngúc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</a:t>
            </a:r>
            <a:r>
              <a:rPr lang="en-US" sz="3200" dirty="0" err="1">
                <a:solidFill>
                  <a:srgbClr val="FF0000"/>
                </a:solidFill>
              </a:rPr>
              <a:t>oắc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07D88B98-DCF1-428E-8966-E48277511F1B}"/>
              </a:ext>
            </a:extLst>
          </p:cNvPr>
          <p:cNvSpPr/>
          <p:nvPr/>
        </p:nvSpPr>
        <p:spPr>
          <a:xfrm>
            <a:off x="2611460" y="4636689"/>
            <a:ext cx="3501483" cy="88094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</a:t>
            </a:r>
            <a:r>
              <a:rPr lang="en-US" sz="3200" dirty="0" err="1">
                <a:solidFill>
                  <a:srgbClr val="FF0000"/>
                </a:solidFill>
              </a:rPr>
              <a:t>uơ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vòi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7A8BD867-BDF9-4B9D-A309-FFE529BED4CA}"/>
              </a:ext>
            </a:extLst>
          </p:cNvPr>
          <p:cNvSpPr/>
          <p:nvPr/>
        </p:nvSpPr>
        <p:spPr>
          <a:xfrm>
            <a:off x="6501425" y="3535727"/>
            <a:ext cx="3925229" cy="8809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Ng</a:t>
            </a:r>
            <a:r>
              <a:rPr lang="en-US" sz="3200" dirty="0" err="1">
                <a:solidFill>
                  <a:srgbClr val="FF0000"/>
                </a:solidFill>
              </a:rPr>
              <a:t>oác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miệng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CE0252CB-E100-436C-9797-BAD6FC0966D4}"/>
              </a:ext>
            </a:extLst>
          </p:cNvPr>
          <p:cNvSpPr/>
          <p:nvPr/>
        </p:nvSpPr>
        <p:spPr>
          <a:xfrm>
            <a:off x="6800171" y="4636689"/>
            <a:ext cx="2780369" cy="88094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m</a:t>
            </a:r>
            <a:r>
              <a:rPr lang="en-US" sz="3200" dirty="0" err="1">
                <a:solidFill>
                  <a:srgbClr val="FF0000"/>
                </a:solidFill>
              </a:rPr>
              <a:t>ưa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509E5-AEF8-4516-8C19-23AE6E30917B}"/>
              </a:ext>
            </a:extLst>
          </p:cNvPr>
          <p:cNvSpPr txBox="1"/>
          <p:nvPr/>
        </p:nvSpPr>
        <p:spPr>
          <a:xfrm>
            <a:off x="2352907" y="2512584"/>
            <a:ext cx="82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Ví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dụ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một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số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từ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có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chứa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vần</a:t>
            </a:r>
            <a:r>
              <a:rPr lang="en-US" sz="3200" dirty="0">
                <a:solidFill>
                  <a:schemeClr val="accent5"/>
                </a:solidFill>
              </a:rPr>
              <a:t>: </a:t>
            </a:r>
            <a:r>
              <a:rPr lang="vi-VN" sz="3200" dirty="0">
                <a:solidFill>
                  <a:schemeClr val="accent5"/>
                </a:solidFill>
              </a:rPr>
              <a:t>oăc, oac, uơ, ưa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3620894" y="2745230"/>
            <a:ext cx="4950212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Nói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lời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chúc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mừng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sinh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nhật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một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người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bạn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của</a:t>
            </a:r>
            <a:r>
              <a:rPr lang="en-US" altLang="zh-CN" sz="32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em</a:t>
            </a:r>
            <a:endParaRPr lang="en-US" altLang="zh-CN" sz="3200" b="1" dirty="0">
              <a:solidFill>
                <a:srgbClr val="83E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367A3-9A3D-4826-8DFF-7D8CBADC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62" y="3944002"/>
            <a:ext cx="3742075" cy="30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04837" y="2037914"/>
            <a:ext cx="5056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Chào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tạm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biệt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và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hẹn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gặp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lại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các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em</a:t>
            </a:r>
            <a:endParaRPr lang="zh-CN" altLang="en-US" sz="5400" b="1" dirty="0">
              <a:solidFill>
                <a:srgbClr val="FFA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50911" y="2535456"/>
            <a:ext cx="340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221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C794C-6697-4C5B-A9EB-EB45C2B25F49}"/>
              </a:ext>
            </a:extLst>
          </p:cNvPr>
          <p:cNvSpPr txBox="1"/>
          <p:nvPr/>
        </p:nvSpPr>
        <p:spPr>
          <a:xfrm>
            <a:off x="1719146" y="3980195"/>
            <a:ext cx="875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Vân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 (…) 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endParaRPr lang="en-US" sz="3200" dirty="0"/>
          </a:p>
        </p:txBody>
      </p:sp>
      <p:sp>
        <p:nvSpPr>
          <p:cNvPr id="10" name="任意多边形 9"/>
          <p:cNvSpPr/>
          <p:nvPr/>
        </p:nvSpPr>
        <p:spPr>
          <a:xfrm rot="21090491">
            <a:off x="-411796" y="-934606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29854" y="95218"/>
            <a:ext cx="11132291" cy="1149417"/>
            <a:chOff x="529854" y="95218"/>
            <a:chExt cx="11132291" cy="1149417"/>
          </a:xfrm>
        </p:grpSpPr>
        <p:sp>
          <p:nvSpPr>
            <p:cNvPr id="22" name="文本框 14"/>
            <p:cNvSpPr/>
            <p:nvPr/>
          </p:nvSpPr>
          <p:spPr>
            <a:xfrm>
              <a:off x="1349736" y="208262"/>
              <a:ext cx="10312409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Chọn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vở</a:t>
              </a:r>
              <a:endPara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854" y="95218"/>
              <a:ext cx="837560" cy="114941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6CDE4F5-84A8-434F-8F94-0F0FE9C4633F}"/>
              </a:ext>
            </a:extLst>
          </p:cNvPr>
          <p:cNvSpPr txBox="1"/>
          <p:nvPr/>
        </p:nvSpPr>
        <p:spPr>
          <a:xfrm>
            <a:off x="5939602" y="2341071"/>
            <a:ext cx="7495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vui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127F3-1E30-4642-9FEC-5944F41579EA}"/>
              </a:ext>
            </a:extLst>
          </p:cNvPr>
          <p:cNvSpPr/>
          <p:nvPr/>
        </p:nvSpPr>
        <p:spPr>
          <a:xfrm>
            <a:off x="3650943" y="2123644"/>
            <a:ext cx="5912087" cy="992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E165F-E9D2-4B59-9CA7-5DB8BF2022D3}"/>
              </a:ext>
            </a:extLst>
          </p:cNvPr>
          <p:cNvSpPr txBox="1"/>
          <p:nvPr/>
        </p:nvSpPr>
        <p:spPr>
          <a:xfrm>
            <a:off x="3835740" y="2358263"/>
            <a:ext cx="167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tốt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10EB06-0C2E-4BCF-AFD8-EFEB52080698}"/>
              </a:ext>
            </a:extLst>
          </p:cNvPr>
          <p:cNvSpPr txBox="1"/>
          <p:nvPr/>
        </p:nvSpPr>
        <p:spPr>
          <a:xfrm>
            <a:off x="5939603" y="2358263"/>
            <a:ext cx="167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vui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D61345-7E54-4B6D-BC14-073780DB45DE}"/>
              </a:ext>
            </a:extLst>
          </p:cNvPr>
          <p:cNvSpPr txBox="1"/>
          <p:nvPr/>
        </p:nvSpPr>
        <p:spPr>
          <a:xfrm>
            <a:off x="7612286" y="2378020"/>
            <a:ext cx="167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buồn</a:t>
            </a:r>
            <a:r>
              <a:rPr lang="en-US" sz="3200" dirty="0"/>
              <a:t> </a:t>
            </a:r>
            <a:r>
              <a:rPr lang="en-US" sz="3200" dirty="0" err="1"/>
              <a:t>bã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01 L -0.22695 0.2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6299" y="1197932"/>
            <a:ext cx="694454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Quan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sát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tranh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dùng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từ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ngữ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trong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khung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để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nói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theo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sz="2800" b="1" dirty="0" err="1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tranh</a:t>
            </a:r>
            <a:r>
              <a:rPr lang="en-US" sz="2800" b="1" dirty="0">
                <a:solidFill>
                  <a:srgbClr val="83E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	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96" y="4450832"/>
            <a:ext cx="1720215" cy="240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54433-DC03-435A-BA05-99C1B91C6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468" y="3736345"/>
            <a:ext cx="3792473" cy="1979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48E71-DE46-477A-8AA3-396F5B78F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198" y="3691731"/>
            <a:ext cx="3792474" cy="19683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C0030A-6EB1-4CB1-AB55-5D61AEA496E1}"/>
              </a:ext>
            </a:extLst>
          </p:cNvPr>
          <p:cNvSpPr/>
          <p:nvPr/>
        </p:nvSpPr>
        <p:spPr>
          <a:xfrm>
            <a:off x="2709016" y="2354047"/>
            <a:ext cx="6643825" cy="76760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217DF-4AB7-4B01-B21A-49C2ACD4A0DA}"/>
              </a:ext>
            </a:extLst>
          </p:cNvPr>
          <p:cNvSpPr txBox="1"/>
          <p:nvPr/>
        </p:nvSpPr>
        <p:spPr>
          <a:xfrm>
            <a:off x="2770844" y="2468069"/>
            <a:ext cx="15143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đùa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A9D891-7479-4924-9C72-3EA418C91D21}"/>
              </a:ext>
            </a:extLst>
          </p:cNvPr>
          <p:cNvSpPr txBox="1"/>
          <p:nvPr/>
        </p:nvSpPr>
        <p:spPr>
          <a:xfrm>
            <a:off x="4789937" y="2468068"/>
            <a:ext cx="9424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gấu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E2C41C-6020-4503-937F-355402203E93}"/>
              </a:ext>
            </a:extLst>
          </p:cNvPr>
          <p:cNvSpPr txBox="1"/>
          <p:nvPr/>
        </p:nvSpPr>
        <p:spPr>
          <a:xfrm>
            <a:off x="6254962" y="2471926"/>
            <a:ext cx="962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hát</a:t>
            </a:r>
            <a:endParaRPr lang="en-US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B0A7C4-F777-4123-895D-5FA65ED18934}"/>
              </a:ext>
            </a:extLst>
          </p:cNvPr>
          <p:cNvSpPr txBox="1"/>
          <p:nvPr/>
        </p:nvSpPr>
        <p:spPr>
          <a:xfrm>
            <a:off x="7561823" y="2454623"/>
            <a:ext cx="16385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4648 0.3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0.00547 0.37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01524 0.37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026 0.38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06" y="246185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28894" y="711918"/>
              <a:ext cx="9029103" cy="12674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Lan”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3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5" y="1832330"/>
            <a:ext cx="1619694" cy="445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93" y="4786086"/>
            <a:ext cx="1354108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7"/>
            <a:ext cx="1353734" cy="16227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0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3981580" y="3989903"/>
              <a:ext cx="1801775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uồn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794273" y="3989903"/>
              <a:ext cx="179215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48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4209204" y="5635627"/>
              <a:ext cx="1346522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4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9348907" y="5635627"/>
              <a:ext cx="68288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8BB1B-92B6-4DE5-ACDE-179696214C55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đến mỗi Slide, thầy cô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chuột trái 1 lần hoặc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phím mũi tên qua phải thì câu hỏi và đáp án sẽ tự xuất hiện.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4F5DE-75CB-4900-959D-9E968A52D007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EE7E23-BC61-4045-9025-919F8F5553AA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chuyển sang câu hỏi tiếp theo, thầy cô nhấp phím mũi tên qua phải 2 lần hoặc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chuột trái 2 lần.</a:t>
            </a:r>
          </a:p>
        </p:txBody>
      </p:sp>
    </p:spTree>
    <p:extLst>
      <p:ext uri="{BB962C8B-B14F-4D97-AF65-F5344CB8AC3E}">
        <p14:creationId xmlns:p14="http://schemas.microsoft.com/office/powerpoint/2010/main" val="12140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06" y="246185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74878" y="1458461"/>
              <a:ext cx="9029103" cy="12674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(…)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3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5" y="1832330"/>
            <a:ext cx="1619694" cy="445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93" y="4786086"/>
            <a:ext cx="1354108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7"/>
            <a:ext cx="1353734" cy="16227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0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4076960" y="3989903"/>
              <a:ext cx="161101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vòi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794275" y="3989903"/>
              <a:ext cx="179215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48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3834905" y="5635627"/>
              <a:ext cx="2095125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Chán</a:t>
              </a:r>
              <a:r>
                <a:rPr lang="en-US" sz="4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nản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9392187" y="5635627"/>
              <a:ext cx="59631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792BB09-07F5-4F2A-A006-4A958E2892B1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đến mỗi Slide, thầy cô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chuột trái 1 lần hoặc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4113E9-F50F-44AF-B583-47ED78FBE603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DE6512-6432-405C-A619-64B28BB1F945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chuyển sang câu hỏi tiếp theo, thầy cô nhấp phím mũi tên qua phải 2 lần hoặc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 chuột trái 2 lần.</a:t>
            </a:r>
          </a:p>
        </p:txBody>
      </p:sp>
    </p:spTree>
    <p:extLst>
      <p:ext uri="{BB962C8B-B14F-4D97-AF65-F5344CB8AC3E}">
        <p14:creationId xmlns:p14="http://schemas.microsoft.com/office/powerpoint/2010/main" val="37631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06" y="246185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74878" y="1458461"/>
              <a:ext cx="9029103" cy="12674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(…)”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3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5" y="1832330"/>
            <a:ext cx="1619694" cy="445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93" y="4786086"/>
            <a:ext cx="1354108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7"/>
            <a:ext cx="1353734" cy="16227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0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4535415" y="3989903"/>
              <a:ext cx="69410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Mẹ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711687" y="3989903"/>
              <a:ext cx="1957332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Sinh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nhật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48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4055316" y="5635627"/>
              <a:ext cx="165430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Lớp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học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9415432" y="5635627"/>
              <a:ext cx="54983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Bố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E192980-6695-4603-9EB8-AB490E1EF696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Khi đến mỗi Slide, thầy cô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1 lần hoặc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AF0EEB-063F-498F-AD6D-8CFEB5BCE722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9030A7-DCF8-428B-8110-D21F928FAF59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Để chuyển sang câu hỏi tiếp theo, thầy cô nhấp phím mũi tên qua phải 2 lần hoặc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2 lần.</a:t>
            </a:r>
          </a:p>
        </p:txBody>
      </p:sp>
    </p:spTree>
    <p:extLst>
      <p:ext uri="{BB962C8B-B14F-4D97-AF65-F5344CB8AC3E}">
        <p14:creationId xmlns:p14="http://schemas.microsoft.com/office/powerpoint/2010/main" val="25946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06" y="246185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74878" y="1458461"/>
              <a:ext cx="9029103" cy="1937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Quân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bị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dirty="0">
                  <a:solidFill>
                    <a:srgbClr val="ED556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3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5" y="1832330"/>
            <a:ext cx="1619694" cy="445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93" y="4786086"/>
            <a:ext cx="1354108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7"/>
            <a:ext cx="1353734" cy="16227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0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3876422" y="3989903"/>
              <a:ext cx="201209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Vui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mừng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556229" y="3989903"/>
              <a:ext cx="2268250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Phấn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khích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48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4023257" y="5635627"/>
              <a:ext cx="1718419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Buồn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bã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9241505" y="5635627"/>
              <a:ext cx="89768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Nhớ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0F62BFA-5845-4A57-8223-547686DE1E96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Khi đến mỗi Slide, thầy cô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1 lần hoặc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E88DC6-643B-478B-BC5D-8FA7FE6F89F1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8C7BAB-C2A1-4252-8ACD-8DBA2F2D7F49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Để chuyển sang câu hỏi tiếp theo, thầy cô nhấp phím mũi tên qua phải 2 lần hoặc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2 lần.</a:t>
            </a:r>
          </a:p>
        </p:txBody>
      </p:sp>
    </p:spTree>
    <p:extLst>
      <p:ext uri="{BB962C8B-B14F-4D97-AF65-F5344CB8AC3E}">
        <p14:creationId xmlns:p14="http://schemas.microsoft.com/office/powerpoint/2010/main" val="29554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8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6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8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9700"/>
                                </p:stCondLst>
                                <p:childTnLst>
                                  <p:par>
                                    <p:cTn id="49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50911" y="2535456"/>
            <a:ext cx="340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491</Words>
  <Application>Microsoft Office PowerPoint</Application>
  <PresentationFormat>Widescreen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#9Slide02 Noi dung dai</vt:lpstr>
      <vt:lpstr>#9Slide02 Tieu de dai</vt:lpstr>
      <vt:lpstr>Arial</vt:lpstr>
      <vt:lpstr>Arial Rounded MT Bold</vt:lpstr>
      <vt:lpstr>Arial-Rounded</vt:lpstr>
      <vt:lpstr>Calibri</vt:lpstr>
      <vt:lpstr>HP001 4 hàng</vt:lpstr>
      <vt:lpstr>华文琥珀</vt:lpstr>
      <vt:lpstr>Times New Roman</vt:lpstr>
      <vt:lpstr>迷你简雪峰</vt:lpstr>
      <vt:lpstr>Office 主题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THUY LINH</cp:lastModifiedBy>
  <cp:revision>8</cp:revision>
  <dcterms:created xsi:type="dcterms:W3CDTF">2016-11-23T14:13:00Z</dcterms:created>
  <dcterms:modified xsi:type="dcterms:W3CDTF">2022-10-03T23:40:22Z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