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6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9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0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  <p:sldMasterId id="2147483673" r:id="rId3"/>
    <p:sldMasterId id="2147483686" r:id="rId4"/>
    <p:sldMasterId id="2147483698" r:id="rId5"/>
  </p:sldMasterIdLst>
  <p:notesMasterIdLst>
    <p:notesMasterId r:id="rId31"/>
  </p:notesMasterIdLst>
  <p:sldIdLst>
    <p:sldId id="257" r:id="rId6"/>
    <p:sldId id="328" r:id="rId7"/>
    <p:sldId id="302" r:id="rId8"/>
    <p:sldId id="259" r:id="rId9"/>
    <p:sldId id="256" r:id="rId10"/>
    <p:sldId id="266" r:id="rId11"/>
    <p:sldId id="292" r:id="rId12"/>
    <p:sldId id="291" r:id="rId13"/>
    <p:sldId id="319" r:id="rId14"/>
    <p:sldId id="290" r:id="rId15"/>
    <p:sldId id="282" r:id="rId16"/>
    <p:sldId id="320" r:id="rId17"/>
    <p:sldId id="321" r:id="rId18"/>
    <p:sldId id="299" r:id="rId19"/>
    <p:sldId id="322" r:id="rId20"/>
    <p:sldId id="267" r:id="rId21"/>
    <p:sldId id="323" r:id="rId22"/>
    <p:sldId id="324" r:id="rId23"/>
    <p:sldId id="294" r:id="rId24"/>
    <p:sldId id="325" r:id="rId25"/>
    <p:sldId id="326" r:id="rId26"/>
    <p:sldId id="293" r:id="rId27"/>
    <p:sldId id="296" r:id="rId28"/>
    <p:sldId id="327" r:id="rId29"/>
    <p:sldId id="261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EA4B9"/>
    <a:srgbClr val="FD7394"/>
    <a:srgbClr val="FF5050"/>
    <a:srgbClr val="D0EBB3"/>
    <a:srgbClr val="41262B"/>
    <a:srgbClr val="EEF9FC"/>
    <a:srgbClr val="EF844A"/>
    <a:srgbClr val="E9F4DE"/>
    <a:srgbClr val="D6D9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8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1CA1D84-4371-42D9-824B-E34979AE8703}" type="datetimeFigureOut">
              <a:rPr lang="zh-CN" altLang="en-US" smtClean="0"/>
              <a:pPr/>
              <a:t>2022/10/4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BB8B5D56-0574-431F-98E9-37135410459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744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3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480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863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69885-E2B7-4639-910B-537B81D0B2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01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046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971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963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21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504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248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69885-E2B7-4639-910B-537B81D0B2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89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249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0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6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02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5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93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7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00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22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978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586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815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80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698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363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637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31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315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460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>
            <a:extLst>
              <a:ext uri="{FF2B5EF4-FFF2-40B4-BE49-F238E27FC236}">
                <a16:creationId xmlns:a16="http://schemas.microsoft.com/office/drawing/2014/main" id="{9907A662-F10A-41BC-8572-C565656956AC}"/>
              </a:ext>
            </a:extLst>
          </p:cNvPr>
          <p:cNvSpPr>
            <a:spLocks noGrp="1"/>
          </p:cNvSpPr>
          <p:nvPr userDrawn="1"/>
        </p:nvSpPr>
        <p:spPr>
          <a:xfrm>
            <a:off x="2056972" y="2601119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94050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961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812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29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7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19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299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740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811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09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052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275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8112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601426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14745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31833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7554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47691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64682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667535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2022/10/4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17855523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98812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210704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19822798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0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210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46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577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419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5.jp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2022/10/4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728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6" r:id="rId3"/>
    <p:sldLayoutId id="2147483655" r:id="rId4"/>
    <p:sldLayoutId id="21474836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8856-A2AB-4FD4-A048-322DF968E54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73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72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62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push dir="u"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5" Type="http://schemas.openxmlformats.org/officeDocument/2006/relationships/image" Target="../media/image19.emf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77.xml"/><Relationship Id="rId7" Type="http://schemas.openxmlformats.org/officeDocument/2006/relationships/image" Target="../media/image46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81.xml"/><Relationship Id="rId7" Type="http://schemas.openxmlformats.org/officeDocument/2006/relationships/image" Target="../media/image46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85.xml"/><Relationship Id="rId7" Type="http://schemas.openxmlformats.org/officeDocument/2006/relationships/image" Target="../media/image46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9.png"/><Relationship Id="rId11" Type="http://schemas.openxmlformats.org/officeDocument/2006/relationships/image" Target="../media/image57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89.xml"/><Relationship Id="rId7" Type="http://schemas.openxmlformats.org/officeDocument/2006/relationships/image" Target="../media/image46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9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9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93.xml"/><Relationship Id="rId7" Type="http://schemas.openxmlformats.org/officeDocument/2006/relationships/image" Target="../media/image46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65.xml"/><Relationship Id="rId7" Type="http://schemas.openxmlformats.org/officeDocument/2006/relationships/image" Target="../media/image38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6.xml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69.xml"/><Relationship Id="rId7" Type="http://schemas.openxmlformats.org/officeDocument/2006/relationships/image" Target="../media/image46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73.xml"/><Relationship Id="rId7" Type="http://schemas.openxmlformats.org/officeDocument/2006/relationships/image" Target="../media/image46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5" y="732515"/>
            <a:ext cx="7661933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38801" y="2806901"/>
            <a:ext cx="69972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mừng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thầy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cô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em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110" y="1967594"/>
            <a:ext cx="3521250" cy="438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B429A3-069D-4811-8CA2-D6A76216956D}"/>
              </a:ext>
            </a:extLst>
          </p:cNvPr>
          <p:cNvSpPr txBox="1"/>
          <p:nvPr/>
        </p:nvSpPr>
        <p:spPr>
          <a:xfrm>
            <a:off x="2167488" y="-10724"/>
            <a:ext cx="908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942064"/>
            <a:ext cx="12191999" cy="91593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401121" y="211249"/>
            <a:ext cx="5107258" cy="925711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Luyện</a:t>
            </a:r>
            <a:r>
              <a:rPr lang="en-US" sz="44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sz="44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44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khó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58B9BA78-E60A-40EA-B94F-A40337DE9E5C}"/>
              </a:ext>
            </a:extLst>
          </p:cNvPr>
          <p:cNvSpPr/>
          <p:nvPr/>
        </p:nvSpPr>
        <p:spPr>
          <a:xfrm>
            <a:off x="1628078" y="1538868"/>
            <a:ext cx="3267307" cy="142735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Ngoạm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94E12510-09CE-4AFC-B81B-0573F875685C}"/>
              </a:ext>
            </a:extLst>
          </p:cNvPr>
          <p:cNvSpPr/>
          <p:nvPr/>
        </p:nvSpPr>
        <p:spPr>
          <a:xfrm>
            <a:off x="1918010" y="3026788"/>
            <a:ext cx="3267307" cy="142735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Tiết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mục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3" name="Cloud 72">
            <a:extLst>
              <a:ext uri="{FF2B5EF4-FFF2-40B4-BE49-F238E27FC236}">
                <a16:creationId xmlns:a16="http://schemas.microsoft.com/office/drawing/2014/main" id="{5FE12ADB-29E1-4B86-864C-2980AD42764D}"/>
              </a:ext>
            </a:extLst>
          </p:cNvPr>
          <p:cNvSpPr/>
          <p:nvPr/>
        </p:nvSpPr>
        <p:spPr>
          <a:xfrm>
            <a:off x="4895385" y="4342632"/>
            <a:ext cx="3267307" cy="1427356"/>
          </a:xfrm>
          <a:prstGeom prst="cloud">
            <a:avLst/>
          </a:prstGeom>
          <a:solidFill>
            <a:srgbClr val="FEA4B9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Huơ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vòi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4D9BEC75-B240-47BA-9DF9-9040884937AA}"/>
              </a:ext>
            </a:extLst>
          </p:cNvPr>
          <p:cNvSpPr/>
          <p:nvPr/>
        </p:nvSpPr>
        <p:spPr>
          <a:xfrm>
            <a:off x="6423102" y="1427356"/>
            <a:ext cx="3902927" cy="142735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Ngúc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ngoắc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5" name="Cloud 74">
            <a:extLst>
              <a:ext uri="{FF2B5EF4-FFF2-40B4-BE49-F238E27FC236}">
                <a16:creationId xmlns:a16="http://schemas.microsoft.com/office/drawing/2014/main" id="{29F84AAC-5ED0-42AD-B1B5-AB4659F67C67}"/>
              </a:ext>
            </a:extLst>
          </p:cNvPr>
          <p:cNvSpPr/>
          <p:nvPr/>
        </p:nvSpPr>
        <p:spPr>
          <a:xfrm>
            <a:off x="6880302" y="2996506"/>
            <a:ext cx="3902927" cy="142735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Mỏ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khoằm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BD2522-01B5-4CC1-8031-09913316C6FD}"/>
              </a:ext>
            </a:extLst>
          </p:cNvPr>
          <p:cNvSpPr txBox="1"/>
          <p:nvPr/>
        </p:nvSpPr>
        <p:spPr>
          <a:xfrm>
            <a:off x="3528449" y="6497999"/>
            <a:ext cx="908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</a:rPr>
              <a:t>Thiết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kế</a:t>
            </a:r>
            <a:r>
              <a:rPr lang="en-US" dirty="0">
                <a:solidFill>
                  <a:srgbClr val="00B0F0"/>
                </a:solidFill>
              </a:rPr>
              <a:t> : </a:t>
            </a:r>
            <a:r>
              <a:rPr lang="en-US" dirty="0" err="1">
                <a:solidFill>
                  <a:srgbClr val="00B0F0"/>
                </a:solidFill>
              </a:rPr>
              <a:t>Hương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Thảo</a:t>
            </a:r>
            <a:r>
              <a:rPr lang="en-US" dirty="0">
                <a:solidFill>
                  <a:srgbClr val="00B0F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824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866274"/>
            <a:ext cx="10943115" cy="55684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15" y="423278"/>
            <a:ext cx="1928452" cy="17517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1" y="5687744"/>
            <a:ext cx="870717" cy="8025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62" y="3692281"/>
            <a:ext cx="1709942" cy="29902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4" y="4936311"/>
            <a:ext cx="1764338" cy="1626136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3259499" y="1209037"/>
            <a:ext cx="5594571" cy="1326620"/>
            <a:chOff x="5255730" y="2128319"/>
            <a:chExt cx="2535722" cy="60128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20" r="84183" b="37655"/>
            <a:stretch>
              <a:fillRect/>
            </a:stretch>
          </p:blipFill>
          <p:spPr>
            <a:xfrm>
              <a:off x="5255730" y="2128319"/>
              <a:ext cx="532428" cy="601286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5788158" y="2245300"/>
              <a:ext cx="2003294" cy="320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altLang="zh-CN" sz="4000" b="1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altLang="zh-CN" sz="4000" b="1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altLang="zh-CN" sz="4000" b="1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endParaRPr kumimoji="0" lang="zh-CN" altLang="en-US" sz="4000" b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D1A70B2-7BB6-41D6-9B59-6035A636C9C7}"/>
              </a:ext>
            </a:extLst>
          </p:cNvPr>
          <p:cNvSpPr/>
          <p:nvPr/>
        </p:nvSpPr>
        <p:spPr>
          <a:xfrm>
            <a:off x="1750088" y="2511712"/>
            <a:ext cx="8691824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Khỉ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//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endParaRPr lang="en-US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71BDB-3ED2-4A83-8CDF-01CA5A1DB07B}"/>
              </a:ext>
            </a:extLst>
          </p:cNvPr>
          <p:cNvSpPr/>
          <p:nvPr/>
        </p:nvSpPr>
        <p:spPr>
          <a:xfrm>
            <a:off x="1840523" y="3699947"/>
            <a:ext cx="7847763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//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2372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4E425E-2877-45B2-8E2A-3D85028B1D14}"/>
              </a:ext>
            </a:extLst>
          </p:cNvPr>
          <p:cNvSpPr txBox="1"/>
          <p:nvPr/>
        </p:nvSpPr>
        <p:spPr>
          <a:xfrm>
            <a:off x="1461072" y="371359"/>
            <a:ext cx="930319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ra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Khỉ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mỏ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E5A4FC-3B5E-43F0-A2AB-B1BE190783BC}"/>
              </a:ext>
            </a:extLst>
          </p:cNvPr>
          <p:cNvSpPr txBox="1"/>
          <p:nvPr/>
        </p:nvSpPr>
        <p:spPr>
          <a:xfrm>
            <a:off x="9112938" y="5341951"/>
            <a:ext cx="2751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Anh)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29CA5B-AA90-44F5-BAE4-CB8E6D1412B7}"/>
              </a:ext>
            </a:extLst>
          </p:cNvPr>
          <p:cNvCxnSpPr>
            <a:cxnSpLocks/>
          </p:cNvCxnSpPr>
          <p:nvPr/>
        </p:nvCxnSpPr>
        <p:spPr>
          <a:xfrm flipH="1">
            <a:off x="2185639" y="138275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3689C6-0EBF-48C6-85D0-F60EA860F25E}"/>
              </a:ext>
            </a:extLst>
          </p:cNvPr>
          <p:cNvCxnSpPr>
            <a:cxnSpLocks/>
          </p:cNvCxnSpPr>
          <p:nvPr/>
        </p:nvCxnSpPr>
        <p:spPr>
          <a:xfrm flipH="1">
            <a:off x="10006361" y="138275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203D02A-FC56-4FFC-8E9C-C93A137D4FDF}"/>
              </a:ext>
            </a:extLst>
          </p:cNvPr>
          <p:cNvCxnSpPr>
            <a:cxnSpLocks/>
          </p:cNvCxnSpPr>
          <p:nvPr/>
        </p:nvCxnSpPr>
        <p:spPr>
          <a:xfrm flipH="1">
            <a:off x="8879377" y="1895707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86967A-E6EF-4D84-A958-2CDF40E8750A}"/>
              </a:ext>
            </a:extLst>
          </p:cNvPr>
          <p:cNvCxnSpPr>
            <a:cxnSpLocks/>
          </p:cNvCxnSpPr>
          <p:nvPr/>
        </p:nvCxnSpPr>
        <p:spPr>
          <a:xfrm flipH="1">
            <a:off x="3727514" y="236678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AD0953-7863-4552-97AE-25D6212BB775}"/>
              </a:ext>
            </a:extLst>
          </p:cNvPr>
          <p:cNvCxnSpPr>
            <a:cxnSpLocks/>
          </p:cNvCxnSpPr>
          <p:nvPr/>
        </p:nvCxnSpPr>
        <p:spPr>
          <a:xfrm flipH="1">
            <a:off x="10628040" y="2404003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C3E00F-7883-4CD4-B509-C9BD5B6B5D79}"/>
              </a:ext>
            </a:extLst>
          </p:cNvPr>
          <p:cNvCxnSpPr>
            <a:cxnSpLocks/>
          </p:cNvCxnSpPr>
          <p:nvPr/>
        </p:nvCxnSpPr>
        <p:spPr>
          <a:xfrm flipH="1">
            <a:off x="3713555" y="3798269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BEC46F0-4B01-48CD-846A-4B72FF4AFF7B}"/>
              </a:ext>
            </a:extLst>
          </p:cNvPr>
          <p:cNvCxnSpPr>
            <a:cxnSpLocks/>
          </p:cNvCxnSpPr>
          <p:nvPr/>
        </p:nvCxnSpPr>
        <p:spPr>
          <a:xfrm flipH="1">
            <a:off x="6091198" y="429413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D0C7C0-D934-44B0-8F8E-14FD693666EA}"/>
              </a:ext>
            </a:extLst>
          </p:cNvPr>
          <p:cNvCxnSpPr>
            <a:cxnSpLocks/>
          </p:cNvCxnSpPr>
          <p:nvPr/>
        </p:nvCxnSpPr>
        <p:spPr>
          <a:xfrm flipH="1">
            <a:off x="4300931" y="482899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ED607E8-5D86-4859-9986-CD2AC5A2CAAF}"/>
              </a:ext>
            </a:extLst>
          </p:cNvPr>
          <p:cNvSpPr txBox="1"/>
          <p:nvPr/>
        </p:nvSpPr>
        <p:spPr>
          <a:xfrm>
            <a:off x="3436138" y="5508034"/>
            <a:ext cx="5123190" cy="726369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D62B99-4C1A-4F1D-A75F-3435DEDE7D12}"/>
              </a:ext>
            </a:extLst>
          </p:cNvPr>
          <p:cNvCxnSpPr>
            <a:cxnSpLocks/>
          </p:cNvCxnSpPr>
          <p:nvPr/>
        </p:nvCxnSpPr>
        <p:spPr>
          <a:xfrm flipH="1">
            <a:off x="4381932" y="486007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85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4E425E-2877-45B2-8E2A-3D85028B1D14}"/>
              </a:ext>
            </a:extLst>
          </p:cNvPr>
          <p:cNvSpPr txBox="1"/>
          <p:nvPr/>
        </p:nvSpPr>
        <p:spPr>
          <a:xfrm>
            <a:off x="1461072" y="371359"/>
            <a:ext cx="930319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ra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Khỉ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mỏ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E5A4FC-3B5E-43F0-A2AB-B1BE190783BC}"/>
              </a:ext>
            </a:extLst>
          </p:cNvPr>
          <p:cNvSpPr txBox="1"/>
          <p:nvPr/>
        </p:nvSpPr>
        <p:spPr>
          <a:xfrm>
            <a:off x="9112938" y="5341951"/>
            <a:ext cx="2751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Anh)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71BE46B7-AE38-420D-9F16-67628B579C17}"/>
              </a:ext>
            </a:extLst>
          </p:cNvPr>
          <p:cNvSpPr/>
          <p:nvPr/>
        </p:nvSpPr>
        <p:spPr>
          <a:xfrm>
            <a:off x="1823084" y="860758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F3F22918-41FA-43F2-B07D-175CE3951122}"/>
              </a:ext>
            </a:extLst>
          </p:cNvPr>
          <p:cNvSpPr/>
          <p:nvPr/>
        </p:nvSpPr>
        <p:spPr>
          <a:xfrm>
            <a:off x="1823084" y="431944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A665A1-6C59-4DDE-878E-E3D2B9F93BEE}"/>
              </a:ext>
            </a:extLst>
          </p:cNvPr>
          <p:cNvSpPr txBox="1"/>
          <p:nvPr/>
        </p:nvSpPr>
        <p:spPr>
          <a:xfrm>
            <a:off x="3436138" y="5508034"/>
            <a:ext cx="5123190" cy="726369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8" y="2070428"/>
            <a:ext cx="3117596" cy="49225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1E8AE46-13CB-4528-9C5A-72F3BEC3E41B}"/>
              </a:ext>
            </a:extLst>
          </p:cNvPr>
          <p:cNvSpPr/>
          <p:nvPr/>
        </p:nvSpPr>
        <p:spPr>
          <a:xfrm>
            <a:off x="4783872" y="1534165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CB1C37-C1CD-49BC-B804-1C8D0EA14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766" y="3752385"/>
            <a:ext cx="4637808" cy="2333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28AD5A0-108B-4EA3-9D99-004DF01A11FA}"/>
              </a:ext>
            </a:extLst>
          </p:cNvPr>
          <p:cNvSpPr/>
          <p:nvPr/>
        </p:nvSpPr>
        <p:spPr>
          <a:xfrm>
            <a:off x="542855" y="341352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EA148C-AA97-4957-B87F-C0BE27B04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61416" y="537920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5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4E425E-2877-45B2-8E2A-3D85028B1D14}"/>
              </a:ext>
            </a:extLst>
          </p:cNvPr>
          <p:cNvSpPr txBox="1"/>
          <p:nvPr/>
        </p:nvSpPr>
        <p:spPr>
          <a:xfrm>
            <a:off x="1461072" y="371359"/>
            <a:ext cx="930319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ra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Khỉ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mỏ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E5A4FC-3B5E-43F0-A2AB-B1BE190783BC}"/>
              </a:ext>
            </a:extLst>
          </p:cNvPr>
          <p:cNvSpPr txBox="1"/>
          <p:nvPr/>
        </p:nvSpPr>
        <p:spPr>
          <a:xfrm>
            <a:off x="9112938" y="5341951"/>
            <a:ext cx="2751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Anh)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71BE46B7-AE38-420D-9F16-67628B579C17}"/>
              </a:ext>
            </a:extLst>
          </p:cNvPr>
          <p:cNvSpPr/>
          <p:nvPr/>
        </p:nvSpPr>
        <p:spPr>
          <a:xfrm>
            <a:off x="1823084" y="860758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F3F22918-41FA-43F2-B07D-175CE3951122}"/>
              </a:ext>
            </a:extLst>
          </p:cNvPr>
          <p:cNvSpPr/>
          <p:nvPr/>
        </p:nvSpPr>
        <p:spPr>
          <a:xfrm>
            <a:off x="1823084" y="431944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2" y="876814"/>
            <a:ext cx="10943115" cy="55684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15" y="423278"/>
            <a:ext cx="1928452" cy="17517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96" y="5496915"/>
            <a:ext cx="870717" cy="8025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62" y="3692281"/>
            <a:ext cx="1709942" cy="29902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4" y="4936311"/>
            <a:ext cx="1764338" cy="16261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EE5AE1-B698-4BAC-8EF5-8D41FD6E9E5A}"/>
              </a:ext>
            </a:extLst>
          </p:cNvPr>
          <p:cNvSpPr txBox="1"/>
          <p:nvPr/>
        </p:nvSpPr>
        <p:spPr>
          <a:xfrm>
            <a:off x="2699432" y="1423372"/>
            <a:ext cx="3378820" cy="56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9" name="Rounded Rectangle 19">
            <a:extLst>
              <a:ext uri="{FF2B5EF4-FFF2-40B4-BE49-F238E27FC236}">
                <a16:creationId xmlns:a16="http://schemas.microsoft.com/office/drawing/2014/main" id="{BD1F6A8C-9E75-413E-8F14-6B9F9390F52A}"/>
              </a:ext>
            </a:extLst>
          </p:cNvPr>
          <p:cNvSpPr/>
          <p:nvPr/>
        </p:nvSpPr>
        <p:spPr>
          <a:xfrm>
            <a:off x="-1168434" y="58364"/>
            <a:ext cx="7950030" cy="983873"/>
          </a:xfrm>
          <a:prstGeom prst="cloud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4DE649E-FC01-4AA6-B76A-1755A6956546}"/>
              </a:ext>
            </a:extLst>
          </p:cNvPr>
          <p:cNvGrpSpPr/>
          <p:nvPr/>
        </p:nvGrpSpPr>
        <p:grpSpPr>
          <a:xfrm>
            <a:off x="2542631" y="1360063"/>
            <a:ext cx="6768251" cy="4220293"/>
            <a:chOff x="4157490" y="498269"/>
            <a:chExt cx="6195713" cy="465272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D9DAF687-402A-497C-8EAA-9FEA8F424C21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0D42352F-1B0B-4278-9059-0F8FB411610D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A2B1340C-C11F-4253-A07A-DEAC77A18995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84" name="Group 83">
                    <a:extLst>
                      <a:ext uri="{FF2B5EF4-FFF2-40B4-BE49-F238E27FC236}">
                        <a16:creationId xmlns:a16="http://schemas.microsoft.com/office/drawing/2014/main" id="{68F6C50A-9433-4A88-9DAB-41CA5DD577F8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F7F38F82-970B-40A0-9DAF-916148AB2D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7" name="Rectangle: Rounded Corners 96">
                        <a:extLst>
                          <a:ext uri="{FF2B5EF4-FFF2-40B4-BE49-F238E27FC236}">
                            <a16:creationId xmlns:a16="http://schemas.microsoft.com/office/drawing/2014/main" id="{11628016-E05D-4004-A144-B42D547360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8" name="Oval 97">
                        <a:extLst>
                          <a:ext uri="{FF2B5EF4-FFF2-40B4-BE49-F238E27FC236}">
                            <a16:creationId xmlns:a16="http://schemas.microsoft.com/office/drawing/2014/main" id="{7FE9E810-3331-4231-BA23-96656809FC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7" name="Group 86">
                      <a:extLst>
                        <a:ext uri="{FF2B5EF4-FFF2-40B4-BE49-F238E27FC236}">
                          <a16:creationId xmlns:a16="http://schemas.microsoft.com/office/drawing/2014/main" id="{97E8319A-D733-46E2-A7F4-4BDB730660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1" name="Group 90">
                        <a:extLst>
                          <a:ext uri="{FF2B5EF4-FFF2-40B4-BE49-F238E27FC236}">
                            <a16:creationId xmlns:a16="http://schemas.microsoft.com/office/drawing/2014/main" id="{379CFAA7-40DB-497D-AE42-38AFA91DC24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5" name="Rectangle: Rounded Corners 94">
                          <a:extLst>
                            <a:ext uri="{FF2B5EF4-FFF2-40B4-BE49-F238E27FC236}">
                              <a16:creationId xmlns:a16="http://schemas.microsoft.com/office/drawing/2014/main" id="{44FFB77B-1957-4CAB-9501-48018AAEC1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6" name="Oval 95">
                          <a:extLst>
                            <a:ext uri="{FF2B5EF4-FFF2-40B4-BE49-F238E27FC236}">
                              <a16:creationId xmlns:a16="http://schemas.microsoft.com/office/drawing/2014/main" id="{31507A43-10A8-4FC8-96A6-B85A438B9C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CD3D5B3-E7BD-4310-A7AF-896480EA1D9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1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2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C114C794-54F0-4E41-91AE-80EB18EC592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1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2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4" name="Picture 93">
                        <a:extLst>
                          <a:ext uri="{FF2B5EF4-FFF2-40B4-BE49-F238E27FC236}">
                            <a16:creationId xmlns:a16="http://schemas.microsoft.com/office/drawing/2014/main" id="{CF606ADD-A2DA-4ACE-ACBB-8CB49DB3C30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1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2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C124C625-6EFA-40B3-8EBE-3F26304F13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12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707A61A4-72D9-46CF-A7C3-A1CD224EB6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12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0" name="Picture 89">
                      <a:extLst>
                        <a:ext uri="{FF2B5EF4-FFF2-40B4-BE49-F238E27FC236}">
                          <a16:creationId xmlns:a16="http://schemas.microsoft.com/office/drawing/2014/main" id="{A665983D-7B76-4E45-8500-859786621C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12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727B964A-B765-437D-8BEE-C10FEBA31911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DC568896-6461-410D-8CB9-827D727E3CA7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1BAE365-DD7C-4D9A-9AA9-F9D058B9BA4B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F8C88854-7D50-46EF-8902-7192082E94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1F75E7D-8392-4CA8-BD9C-F97113276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2F86C944-F061-4A43-A234-B136DF055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FF760949-D684-4E63-861E-EC5D57031917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C8359510-09B4-48B6-816E-0251AABDEF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DA42D93E-35EF-483B-9263-B4A6D11B7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2AEDF288-1661-45B0-B529-0F680218C7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E7067DF-4A0F-4E3B-9454-58F87556428E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39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4E425E-2877-45B2-8E2A-3D85028B1D14}"/>
              </a:ext>
            </a:extLst>
          </p:cNvPr>
          <p:cNvSpPr txBox="1"/>
          <p:nvPr/>
        </p:nvSpPr>
        <p:spPr>
          <a:xfrm>
            <a:off x="1461072" y="371359"/>
            <a:ext cx="930319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Thì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ra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Khỉ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mỏ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E5A4FC-3B5E-43F0-A2AB-B1BE190783BC}"/>
              </a:ext>
            </a:extLst>
          </p:cNvPr>
          <p:cNvSpPr txBox="1"/>
          <p:nvPr/>
        </p:nvSpPr>
        <p:spPr>
          <a:xfrm>
            <a:off x="9112938" y="5341951"/>
            <a:ext cx="2751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Anh)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05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276EE4-1DB2-4DA7-9FFA-D0947F8945A5}"/>
              </a:ext>
            </a:extLst>
          </p:cNvPr>
          <p:cNvSpPr txBox="1"/>
          <p:nvPr/>
        </p:nvSpPr>
        <p:spPr>
          <a:xfrm>
            <a:off x="2308302" y="3256156"/>
            <a:ext cx="8718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hiểu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8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555155" y="735730"/>
            <a:ext cx="5345823" cy="1151795"/>
            <a:chOff x="2805537" y="874229"/>
            <a:chExt cx="5345823" cy="115179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05537" y="967813"/>
              <a:ext cx="53458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a.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sinh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nhật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voi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con</a:t>
              </a:r>
              <a:endParaRPr lang="en-US" sz="2800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7408" y="2128843"/>
            <a:ext cx="4960503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+mj-lt"/>
              </a:rPr>
              <a:t>Thỏ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trắng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gấu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đen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khỉ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vẹt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mỏ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khoằm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745856" y="3553745"/>
            <a:ext cx="6546720" cy="865856"/>
            <a:chOff x="2805537" y="874230"/>
            <a:chExt cx="5345823" cy="865856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3119718" y="874230"/>
              <a:ext cx="4840941" cy="865856"/>
            </a:xfrm>
            <a:prstGeom prst="wedgeRoundRectCallout">
              <a:avLst>
                <a:gd name="adj1" fmla="val -59261"/>
                <a:gd name="adj2" fmla="val -6344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05537" y="1048170"/>
              <a:ext cx="5345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+mj-lt"/>
                  <a:cs typeface="Arial" panose="020B0604020202020204" pitchFamily="34" charset="0"/>
                </a:rPr>
                <a:t>b. </a:t>
              </a:r>
              <a:r>
                <a:rPr lang="en-US" sz="2800" dirty="0" err="1">
                  <a:latin typeface="+mj-lt"/>
                  <a:cs typeface="Arial" panose="020B0604020202020204" pitchFamily="34" charset="0"/>
                </a:rPr>
                <a:t>Voi</a:t>
              </a:r>
              <a:r>
                <a:rPr lang="en-US" sz="2800" dirty="0">
                  <a:latin typeface="+mj-lt"/>
                  <a:cs typeface="Arial" panose="020B0604020202020204" pitchFamily="34" charset="0"/>
                </a:rPr>
                <a:t> con </a:t>
              </a:r>
              <a:r>
                <a:rPr lang="en-US" sz="2800" dirty="0" err="1">
                  <a:latin typeface="+mj-lt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+mj-lt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+mj-lt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+mj-lt"/>
                  <a:cs typeface="Arial" panose="020B0604020202020204" pitchFamily="34" charset="0"/>
                </a:rPr>
                <a:t>cảm</a:t>
              </a:r>
              <a:r>
                <a:rPr lang="en-US" sz="28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+mj-lt"/>
                  <a:cs typeface="Arial" panose="020B0604020202020204" pitchFamily="34" charset="0"/>
                </a:rPr>
                <a:t>ơn</a:t>
              </a:r>
              <a:r>
                <a:rPr lang="en-US" sz="28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+mj-lt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+mj-lt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73752" y="4643844"/>
            <a:ext cx="5927323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Voi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huơ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vòi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ơn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bạn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78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7D638D6-E414-44E3-8186-BBC0F233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0922A1-1F67-4266-8DE4-9BFF84645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2609850" y="3443751"/>
            <a:ext cx="6286500" cy="38246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41AE46-AAEB-4BC8-98B1-3124486815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F8FA454-52A6-4A85-BF9C-0469EE50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7C0D5C7-F04B-4276-B6F8-C34D38D561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262719" y="344009"/>
            <a:ext cx="844886" cy="822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C8095ED-0FE2-4030-BCBB-D547552150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414669F-1572-41C6-BC83-BA5B6A68E9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D53806-F7AF-443F-947F-63294EAB8B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86827" y="2349272"/>
            <a:ext cx="649268" cy="72390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0136727-4A49-47D8-BAE4-B3705E81C90B}"/>
              </a:ext>
            </a:extLst>
          </p:cNvPr>
          <p:cNvCxnSpPr/>
          <p:nvPr/>
        </p:nvCxnSpPr>
        <p:spPr>
          <a:xfrm flipV="1">
            <a:off x="6118852" y="615480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7E79E72-B5B4-4D5D-83BD-EC358ECA57D1}"/>
              </a:ext>
            </a:extLst>
          </p:cNvPr>
          <p:cNvCxnSpPr/>
          <p:nvPr/>
        </p:nvCxnSpPr>
        <p:spPr>
          <a:xfrm flipV="1">
            <a:off x="3102406" y="214688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8109AD72-CE32-42D5-8C6D-485C598ED2B2}"/>
              </a:ext>
            </a:extLst>
          </p:cNvPr>
          <p:cNvCxnSpPr/>
          <p:nvPr/>
        </p:nvCxnSpPr>
        <p:spPr>
          <a:xfrm flipV="1">
            <a:off x="2950201" y="264009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04256D6-AAD0-4C6E-BB6D-93863CDB9C99}"/>
              </a:ext>
            </a:extLst>
          </p:cNvPr>
          <p:cNvCxnSpPr>
            <a:cxnSpLocks/>
          </p:cNvCxnSpPr>
          <p:nvPr/>
        </p:nvCxnSpPr>
        <p:spPr>
          <a:xfrm flipV="1">
            <a:off x="6765763" y="545496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79270E5-353B-4086-B941-60EAE52F2949}"/>
              </a:ext>
            </a:extLst>
          </p:cNvPr>
          <p:cNvCxnSpPr>
            <a:cxnSpLocks/>
          </p:cNvCxnSpPr>
          <p:nvPr/>
        </p:nvCxnSpPr>
        <p:spPr>
          <a:xfrm flipV="1">
            <a:off x="8517489" y="2464813"/>
            <a:ext cx="291300" cy="260939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5D1CB99-375F-45B3-B519-D63C95C1B9AF}"/>
              </a:ext>
            </a:extLst>
          </p:cNvPr>
          <p:cNvCxnSpPr>
            <a:cxnSpLocks/>
          </p:cNvCxnSpPr>
          <p:nvPr/>
        </p:nvCxnSpPr>
        <p:spPr>
          <a:xfrm flipV="1">
            <a:off x="8848539" y="2268018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890BC04-DAB3-4878-A27D-ECD3E69D03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0201" y="1258639"/>
            <a:ext cx="6834208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41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19385" y="838584"/>
            <a:ext cx="6344751" cy="870046"/>
            <a:chOff x="2805537" y="874229"/>
            <a:chExt cx="5276611" cy="115179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05537" y="967813"/>
              <a:ext cx="52766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c.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Sinh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nhật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voi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con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như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+mj-lt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+mj-lt"/>
                  <a:cs typeface="Arial" panose="020B0604020202020204" pitchFamily="34" charset="0"/>
                </a:rPr>
                <a:t>?</a:t>
              </a:r>
              <a:endParaRPr lang="en-US" sz="2800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62705" y="1866131"/>
            <a:ext cx="7144350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+mj-lt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voi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tốt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cạnh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2AC8F5-9ACD-4FA9-8040-B1E49FB12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523" y="3088467"/>
            <a:ext cx="4561559" cy="256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116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276EE4-1DB2-4DA7-9FFA-D0947F8945A5}"/>
              </a:ext>
            </a:extLst>
          </p:cNvPr>
          <p:cNvSpPr txBox="1"/>
          <p:nvPr/>
        </p:nvSpPr>
        <p:spPr>
          <a:xfrm>
            <a:off x="3579541" y="3223772"/>
            <a:ext cx="8718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19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691264"/>
            <a:ext cx="12191999" cy="1166736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FF33820D-FEBC-4192-9618-A54A340C02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/>
        </p:blipFill>
        <p:spPr>
          <a:xfrm>
            <a:off x="10483186" y="3675391"/>
            <a:ext cx="2269583" cy="2618816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58" y="-502725"/>
            <a:ext cx="2028364" cy="3202680"/>
          </a:xfrm>
          <a:prstGeom prst="rect">
            <a:avLst/>
          </a:prstGeom>
        </p:spPr>
      </p:pic>
      <p:pic>
        <p:nvPicPr>
          <p:cNvPr id="22" name="chu V">
            <a:hlinkClick r:id="" action="ppaction://media"/>
            <a:extLst>
              <a:ext uri="{FF2B5EF4-FFF2-40B4-BE49-F238E27FC236}">
                <a16:creationId xmlns:a16="http://schemas.microsoft.com/office/drawing/2014/main" id="{58E2B1AF-E29A-4FB8-8B7C-45503C793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309" y="629036"/>
            <a:ext cx="5336911" cy="5336911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25453532-BF21-4A3E-9E01-A4CEE65BBB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7905" y="5344154"/>
            <a:ext cx="5949329" cy="10678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3C73AD-79F2-4432-AA20-F01E7BA4121B}"/>
              </a:ext>
            </a:extLst>
          </p:cNvPr>
          <p:cNvSpPr txBox="1"/>
          <p:nvPr/>
        </p:nvSpPr>
        <p:spPr>
          <a:xfrm>
            <a:off x="-104605" y="5344154"/>
            <a:ext cx="6439828" cy="744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1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-0.00416 -0.5483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726" b="33517"/>
          <a:stretch/>
        </p:blipFill>
        <p:spPr>
          <a:xfrm>
            <a:off x="10464800" y="2430053"/>
            <a:ext cx="887874" cy="65024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3B7240-6AB4-461D-8F66-DAEE74F73274}"/>
              </a:ext>
            </a:extLst>
          </p:cNvPr>
          <p:cNvSpPr txBox="1"/>
          <p:nvPr/>
        </p:nvSpPr>
        <p:spPr>
          <a:xfrm>
            <a:off x="2832410" y="825190"/>
            <a:ext cx="6345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4 .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vở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 b ở </a:t>
            </a:r>
            <a:r>
              <a:rPr lang="en-US" sz="3600" dirty="0" err="1"/>
              <a:t>mục</a:t>
            </a:r>
            <a:r>
              <a:rPr lang="en-US" sz="3600" dirty="0"/>
              <a:t> 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A379E8-3B75-4688-9316-D36E18B57386}"/>
              </a:ext>
            </a:extLst>
          </p:cNvPr>
          <p:cNvGrpSpPr/>
          <p:nvPr/>
        </p:nvGrpSpPr>
        <p:grpSpPr>
          <a:xfrm>
            <a:off x="1495574" y="2460227"/>
            <a:ext cx="9200851" cy="2634961"/>
            <a:chOff x="1161731" y="3040604"/>
            <a:chExt cx="6592992" cy="2634961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6776FE2-ABD0-4BB9-B30E-31813F56A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99"/>
            <a:stretch/>
          </p:blipFill>
          <p:spPr bwMode="auto">
            <a:xfrm>
              <a:off x="1161731" y="3040604"/>
              <a:ext cx="6592992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64C492-A127-4660-8351-2D23085682B0}"/>
                </a:ext>
              </a:extLst>
            </p:cNvPr>
            <p:cNvSpPr/>
            <p:nvPr/>
          </p:nvSpPr>
          <p:spPr>
            <a:xfrm>
              <a:off x="1667228" y="3614245"/>
              <a:ext cx="5481280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vi-VN" sz="4251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Voi con huơ vòi mấy vòng để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166B52-0C06-4C32-8EE5-DC5B21A780C4}"/>
              </a:ext>
            </a:extLst>
          </p:cNvPr>
          <p:cNvCxnSpPr/>
          <p:nvPr/>
        </p:nvCxnSpPr>
        <p:spPr>
          <a:xfrm>
            <a:off x="1961875" y="3325807"/>
            <a:ext cx="648251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B3D097-4CBA-4781-B667-DE218FC5A756}"/>
              </a:ext>
            </a:extLst>
          </p:cNvPr>
          <p:cNvCxnSpPr/>
          <p:nvPr/>
        </p:nvCxnSpPr>
        <p:spPr>
          <a:xfrm flipH="1">
            <a:off x="6028780" y="3636386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59A13BD-35F5-414F-A77A-F53914470888}"/>
              </a:ext>
            </a:extLst>
          </p:cNvPr>
          <p:cNvSpPr txBox="1"/>
          <p:nvPr/>
        </p:nvSpPr>
        <p:spPr>
          <a:xfrm>
            <a:off x="2303309" y="5214013"/>
            <a:ext cx="8002540" cy="1077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algn="ctr" defTabSz="914377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815E43-D47E-47A1-B3D5-66F2EFFDF626}"/>
              </a:ext>
            </a:extLst>
          </p:cNvPr>
          <p:cNvSpPr txBox="1"/>
          <p:nvPr/>
        </p:nvSpPr>
        <p:spPr>
          <a:xfrm>
            <a:off x="1961875" y="3777707"/>
            <a:ext cx="6250258" cy="746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cảm ơn các bạn</a:t>
            </a:r>
            <a:r>
              <a:rPr kumimoji="0" lang="en-US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4E425E-2877-45B2-8E2A-3D85028B1D14}"/>
              </a:ext>
            </a:extLst>
          </p:cNvPr>
          <p:cNvSpPr txBox="1"/>
          <p:nvPr/>
        </p:nvSpPr>
        <p:spPr>
          <a:xfrm>
            <a:off x="1461072" y="371359"/>
            <a:ext cx="930319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ra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Khỉ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mỏ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E5A4FC-3B5E-43F0-A2AB-B1BE190783BC}"/>
              </a:ext>
            </a:extLst>
          </p:cNvPr>
          <p:cNvSpPr txBox="1"/>
          <p:nvPr/>
        </p:nvSpPr>
        <p:spPr>
          <a:xfrm>
            <a:off x="9112938" y="5341951"/>
            <a:ext cx="2751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Anh)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1F29B3-3C8C-47CF-B625-A9F64D369DF8}"/>
              </a:ext>
            </a:extLst>
          </p:cNvPr>
          <p:cNvSpPr txBox="1"/>
          <p:nvPr/>
        </p:nvSpPr>
        <p:spPr>
          <a:xfrm>
            <a:off x="3436138" y="5508034"/>
            <a:ext cx="5123190" cy="7263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AB6F81-56DE-4592-8BEF-1EE4A8E6B139}"/>
              </a:ext>
            </a:extLst>
          </p:cNvPr>
          <p:cNvSpPr txBox="1"/>
          <p:nvPr/>
        </p:nvSpPr>
        <p:spPr>
          <a:xfrm>
            <a:off x="3528449" y="6497999"/>
            <a:ext cx="908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</a:rPr>
              <a:t>Thiết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kế</a:t>
            </a:r>
            <a:r>
              <a:rPr lang="en-US" dirty="0">
                <a:solidFill>
                  <a:srgbClr val="00B0F0"/>
                </a:solidFill>
              </a:rPr>
              <a:t> : </a:t>
            </a:r>
            <a:r>
              <a:rPr lang="en-US" dirty="0" err="1">
                <a:solidFill>
                  <a:srgbClr val="00B0F0"/>
                </a:solidFill>
              </a:rPr>
              <a:t>Hương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Thảo</a:t>
            </a:r>
            <a:r>
              <a:rPr lang="en-US" dirty="0">
                <a:solidFill>
                  <a:srgbClr val="00B0F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803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43C022-5994-4924-896B-AC87A019928A}"/>
              </a:ext>
            </a:extLst>
          </p:cNvPr>
          <p:cNvSpPr txBox="1"/>
          <p:nvPr/>
        </p:nvSpPr>
        <p:spPr>
          <a:xfrm>
            <a:off x="3528449" y="6497999"/>
            <a:ext cx="908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</a:rPr>
              <a:t>Thiết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kế</a:t>
            </a:r>
            <a:r>
              <a:rPr lang="en-US" dirty="0">
                <a:solidFill>
                  <a:srgbClr val="FF6600"/>
                </a:solidFill>
              </a:rPr>
              <a:t> : </a:t>
            </a:r>
            <a:r>
              <a:rPr lang="en-US" dirty="0" err="1">
                <a:solidFill>
                  <a:srgbClr val="FF6600"/>
                </a:solidFill>
              </a:rPr>
              <a:t>Hương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Thảo</a:t>
            </a:r>
            <a:r>
              <a:rPr lang="en-US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2964373" y="2732051"/>
            <a:ext cx="62632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971799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56172" y="511396"/>
            <a:ext cx="980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+mj-lt"/>
              </a:rPr>
              <a:t>Quan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sát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bức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tranh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từng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tranh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3FD4D1-2AF4-4DC7-9D04-1BF7F8D70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1325" y="1214437"/>
            <a:ext cx="63817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488" y="2548900"/>
            <a:ext cx="2981202" cy="2566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276EE4-1DB2-4DA7-9FFA-D0947F8945A5}"/>
              </a:ext>
            </a:extLst>
          </p:cNvPr>
          <p:cNvSpPr txBox="1"/>
          <p:nvPr/>
        </p:nvSpPr>
        <p:spPr>
          <a:xfrm>
            <a:off x="4439873" y="2738106"/>
            <a:ext cx="48842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endParaRPr lang="en-US" sz="8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521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54" name="Freeform 673">
            <a:extLst>
              <a:ext uri="{FF2B5EF4-FFF2-40B4-BE49-F238E27FC236}">
                <a16:creationId xmlns:a16="http://schemas.microsoft.com/office/drawing/2014/main" id="{5C5702F7-759E-4766-9F58-22D53C49282D}"/>
              </a:ext>
            </a:extLst>
          </p:cNvPr>
          <p:cNvSpPr>
            <a:spLocks/>
          </p:cNvSpPr>
          <p:nvPr/>
        </p:nvSpPr>
        <p:spPr bwMode="auto">
          <a:xfrm>
            <a:off x="1221202" y="3494780"/>
            <a:ext cx="2652413" cy="2105365"/>
          </a:xfrm>
          <a:custGeom>
            <a:avLst/>
            <a:gdLst>
              <a:gd name="T0" fmla="*/ 213 w 526"/>
              <a:gd name="T1" fmla="*/ 98 h 365"/>
              <a:gd name="T2" fmla="*/ 78 w 526"/>
              <a:gd name="T3" fmla="*/ 67 h 365"/>
              <a:gd name="T4" fmla="*/ 125 w 526"/>
              <a:gd name="T5" fmla="*/ 167 h 365"/>
              <a:gd name="T6" fmla="*/ 51 w 526"/>
              <a:gd name="T7" fmla="*/ 289 h 365"/>
              <a:gd name="T8" fmla="*/ 184 w 526"/>
              <a:gd name="T9" fmla="*/ 275 h 365"/>
              <a:gd name="T10" fmla="*/ 274 w 526"/>
              <a:gd name="T11" fmla="*/ 363 h 365"/>
              <a:gd name="T12" fmla="*/ 333 w 526"/>
              <a:gd name="T13" fmla="*/ 263 h 365"/>
              <a:gd name="T14" fmla="*/ 480 w 526"/>
              <a:gd name="T15" fmla="*/ 263 h 365"/>
              <a:gd name="T16" fmla="*/ 406 w 526"/>
              <a:gd name="T17" fmla="*/ 184 h 365"/>
              <a:gd name="T18" fmla="*/ 480 w 526"/>
              <a:gd name="T19" fmla="*/ 84 h 365"/>
              <a:gd name="T20" fmla="*/ 340 w 526"/>
              <a:gd name="T21" fmla="*/ 120 h 365"/>
              <a:gd name="T22" fmla="*/ 292 w 526"/>
              <a:gd name="T23" fmla="*/ 11 h 365"/>
              <a:gd name="T24" fmla="*/ 213 w 526"/>
              <a:gd name="T25" fmla="*/ 98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6" h="365">
                <a:moveTo>
                  <a:pt x="213" y="98"/>
                </a:moveTo>
                <a:cubicBezTo>
                  <a:pt x="213" y="98"/>
                  <a:pt x="130" y="15"/>
                  <a:pt x="78" y="67"/>
                </a:cubicBezTo>
                <a:cubicBezTo>
                  <a:pt x="27" y="118"/>
                  <a:pt x="125" y="167"/>
                  <a:pt x="125" y="167"/>
                </a:cubicBezTo>
                <a:cubicBezTo>
                  <a:pt x="125" y="167"/>
                  <a:pt x="0" y="226"/>
                  <a:pt x="51" y="289"/>
                </a:cubicBezTo>
                <a:cubicBezTo>
                  <a:pt x="103" y="353"/>
                  <a:pt x="184" y="275"/>
                  <a:pt x="184" y="275"/>
                </a:cubicBezTo>
                <a:cubicBezTo>
                  <a:pt x="184" y="275"/>
                  <a:pt x="191" y="365"/>
                  <a:pt x="274" y="363"/>
                </a:cubicBezTo>
                <a:cubicBezTo>
                  <a:pt x="357" y="360"/>
                  <a:pt x="333" y="263"/>
                  <a:pt x="333" y="263"/>
                </a:cubicBezTo>
                <a:cubicBezTo>
                  <a:pt x="333" y="263"/>
                  <a:pt x="455" y="348"/>
                  <a:pt x="480" y="263"/>
                </a:cubicBezTo>
                <a:cubicBezTo>
                  <a:pt x="504" y="177"/>
                  <a:pt x="406" y="184"/>
                  <a:pt x="406" y="184"/>
                </a:cubicBezTo>
                <a:cubicBezTo>
                  <a:pt x="406" y="184"/>
                  <a:pt x="526" y="145"/>
                  <a:pt x="480" y="84"/>
                </a:cubicBezTo>
                <a:cubicBezTo>
                  <a:pt x="433" y="22"/>
                  <a:pt x="340" y="120"/>
                  <a:pt x="340" y="120"/>
                </a:cubicBezTo>
                <a:cubicBezTo>
                  <a:pt x="340" y="120"/>
                  <a:pt x="361" y="22"/>
                  <a:pt x="292" y="11"/>
                </a:cubicBezTo>
                <a:cubicBezTo>
                  <a:pt x="223" y="0"/>
                  <a:pt x="213" y="98"/>
                  <a:pt x="213" y="98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+mj-lt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67" name="Google Shape;458;p21">
            <a:extLst>
              <a:ext uri="{FF2B5EF4-FFF2-40B4-BE49-F238E27FC236}">
                <a16:creationId xmlns:a16="http://schemas.microsoft.com/office/drawing/2014/main" id="{E3AAE0D8-A3F4-4FC9-825E-BBF617A12028}"/>
              </a:ext>
            </a:extLst>
          </p:cNvPr>
          <p:cNvGrpSpPr/>
          <p:nvPr/>
        </p:nvGrpSpPr>
        <p:grpSpPr>
          <a:xfrm>
            <a:off x="2062311" y="243370"/>
            <a:ext cx="7906808" cy="1668661"/>
            <a:chOff x="2006019" y="49159"/>
            <a:chExt cx="5930106" cy="1251496"/>
          </a:xfrm>
        </p:grpSpPr>
        <p:sp>
          <p:nvSpPr>
            <p:cNvPr id="68" name="Google Shape;459;p21">
              <a:extLst>
                <a:ext uri="{FF2B5EF4-FFF2-40B4-BE49-F238E27FC236}">
                  <a16:creationId xmlns:a16="http://schemas.microsoft.com/office/drawing/2014/main" id="{689DEF57-5589-4B2A-BFC2-630A3CE57320}"/>
                </a:ext>
              </a:extLst>
            </p:cNvPr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69" name="Google Shape;460;p21">
              <a:extLst>
                <a:ext uri="{FF2B5EF4-FFF2-40B4-BE49-F238E27FC236}">
                  <a16:creationId xmlns:a16="http://schemas.microsoft.com/office/drawing/2014/main" id="{2BDF9B41-A5FD-4E07-A354-0FBAD41FF700}"/>
                </a:ext>
              </a:extLst>
            </p:cNvPr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70" name="Google Shape;461;p21">
              <a:extLst>
                <a:ext uri="{FF2B5EF4-FFF2-40B4-BE49-F238E27FC236}">
                  <a16:creationId xmlns:a16="http://schemas.microsoft.com/office/drawing/2014/main" id="{525D0FD0-318C-428B-8C7B-E1EC480DD1EC}"/>
                </a:ext>
              </a:extLst>
            </p:cNvPr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71" name="Google Shape;462;p21">
            <a:extLst>
              <a:ext uri="{FF2B5EF4-FFF2-40B4-BE49-F238E27FC236}">
                <a16:creationId xmlns:a16="http://schemas.microsoft.com/office/drawing/2014/main" id="{A500ECDA-B255-4F39-A8BA-BE08191E57F2}"/>
              </a:ext>
            </a:extLst>
          </p:cNvPr>
          <p:cNvSpPr txBox="1">
            <a:spLocks/>
          </p:cNvSpPr>
          <p:nvPr/>
        </p:nvSpPr>
        <p:spPr>
          <a:xfrm>
            <a:off x="4739268" y="624621"/>
            <a:ext cx="3311088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j-cs"/>
              </a:defRPr>
            </a:lvl1pPr>
          </a:lstStyle>
          <a:p>
            <a:r>
              <a:rPr lang="en-US" sz="4800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91B2563B-2D4C-45FA-B40C-1363CFABB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881265" y="415348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BC02188-D7F7-4694-9F21-CB05A0F72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342371" y="426854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26FF80-691A-4AB5-BE78-27B562B27398}"/>
              </a:ext>
            </a:extLst>
          </p:cNvPr>
          <p:cNvSpPr txBox="1"/>
          <p:nvPr/>
        </p:nvSpPr>
        <p:spPr>
          <a:xfrm>
            <a:off x="1790672" y="4242390"/>
            <a:ext cx="2097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+mj-lt"/>
                <a:ea typeface="字魂59号-创粗黑" panose="00000500000000000000" pitchFamily="2" charset="-122"/>
                <a:cs typeface="Arial" panose="020B0604020202020204" pitchFamily="34" charset="0"/>
              </a:rPr>
              <a:t>Tay </a:t>
            </a:r>
            <a:r>
              <a:rPr lang="en-US" altLang="zh-CN" sz="3600" dirty="0" err="1">
                <a:latin typeface="+mj-lt"/>
                <a:ea typeface="字魂59号-创粗黑" panose="00000500000000000000" pitchFamily="2" charset="-122"/>
                <a:cs typeface="Arial" panose="020B0604020202020204" pitchFamily="34" charset="0"/>
              </a:rPr>
              <a:t>dò</a:t>
            </a:r>
            <a:endParaRPr lang="zh-CN" altLang="en-US" sz="3600" dirty="0">
              <a:latin typeface="+mj-lt"/>
              <a:ea typeface="字魂59号-创粗黑" panose="00000500000000000000" pitchFamily="2" charset="-122"/>
              <a:cs typeface="Arial" panose="020B0604020202020204" pitchFamily="34" charset="0"/>
            </a:endParaRPr>
          </a:p>
          <a:p>
            <a:endParaRPr lang="en-US" sz="3600" dirty="0">
              <a:latin typeface="+mj-lt"/>
            </a:endParaRPr>
          </a:p>
        </p:txBody>
      </p:sp>
      <p:pic>
        <p:nvPicPr>
          <p:cNvPr id="79" name="图片 23">
            <a:extLst>
              <a:ext uri="{FF2B5EF4-FFF2-40B4-BE49-F238E27FC236}">
                <a16:creationId xmlns:a16="http://schemas.microsoft.com/office/drawing/2014/main" id="{518669F0-62C6-46EA-BAFB-89973CDDBF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29" y="2030447"/>
            <a:ext cx="3117596" cy="4922519"/>
          </a:xfrm>
          <a:prstGeom prst="rect">
            <a:avLst/>
          </a:prstGeom>
        </p:spPr>
      </p:pic>
      <p:sp>
        <p:nvSpPr>
          <p:cNvPr id="80" name="Freeform 673">
            <a:extLst>
              <a:ext uri="{FF2B5EF4-FFF2-40B4-BE49-F238E27FC236}">
                <a16:creationId xmlns:a16="http://schemas.microsoft.com/office/drawing/2014/main" id="{85ED6507-3F77-4F8E-892A-8691DF7A7CC0}"/>
              </a:ext>
            </a:extLst>
          </p:cNvPr>
          <p:cNvSpPr>
            <a:spLocks/>
          </p:cNvSpPr>
          <p:nvPr/>
        </p:nvSpPr>
        <p:spPr bwMode="auto">
          <a:xfrm>
            <a:off x="7579932" y="3289627"/>
            <a:ext cx="2652413" cy="2105365"/>
          </a:xfrm>
          <a:custGeom>
            <a:avLst/>
            <a:gdLst>
              <a:gd name="T0" fmla="*/ 213 w 526"/>
              <a:gd name="T1" fmla="*/ 98 h 365"/>
              <a:gd name="T2" fmla="*/ 78 w 526"/>
              <a:gd name="T3" fmla="*/ 67 h 365"/>
              <a:gd name="T4" fmla="*/ 125 w 526"/>
              <a:gd name="T5" fmla="*/ 167 h 365"/>
              <a:gd name="T6" fmla="*/ 51 w 526"/>
              <a:gd name="T7" fmla="*/ 289 h 365"/>
              <a:gd name="T8" fmla="*/ 184 w 526"/>
              <a:gd name="T9" fmla="*/ 275 h 365"/>
              <a:gd name="T10" fmla="*/ 274 w 526"/>
              <a:gd name="T11" fmla="*/ 363 h 365"/>
              <a:gd name="T12" fmla="*/ 333 w 526"/>
              <a:gd name="T13" fmla="*/ 263 h 365"/>
              <a:gd name="T14" fmla="*/ 480 w 526"/>
              <a:gd name="T15" fmla="*/ 263 h 365"/>
              <a:gd name="T16" fmla="*/ 406 w 526"/>
              <a:gd name="T17" fmla="*/ 184 h 365"/>
              <a:gd name="T18" fmla="*/ 480 w 526"/>
              <a:gd name="T19" fmla="*/ 84 h 365"/>
              <a:gd name="T20" fmla="*/ 340 w 526"/>
              <a:gd name="T21" fmla="*/ 120 h 365"/>
              <a:gd name="T22" fmla="*/ 292 w 526"/>
              <a:gd name="T23" fmla="*/ 11 h 365"/>
              <a:gd name="T24" fmla="*/ 213 w 526"/>
              <a:gd name="T25" fmla="*/ 98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6" h="365">
                <a:moveTo>
                  <a:pt x="213" y="98"/>
                </a:moveTo>
                <a:cubicBezTo>
                  <a:pt x="213" y="98"/>
                  <a:pt x="130" y="15"/>
                  <a:pt x="78" y="67"/>
                </a:cubicBezTo>
                <a:cubicBezTo>
                  <a:pt x="27" y="118"/>
                  <a:pt x="125" y="167"/>
                  <a:pt x="125" y="167"/>
                </a:cubicBezTo>
                <a:cubicBezTo>
                  <a:pt x="125" y="167"/>
                  <a:pt x="0" y="226"/>
                  <a:pt x="51" y="289"/>
                </a:cubicBezTo>
                <a:cubicBezTo>
                  <a:pt x="103" y="353"/>
                  <a:pt x="184" y="275"/>
                  <a:pt x="184" y="275"/>
                </a:cubicBezTo>
                <a:cubicBezTo>
                  <a:pt x="184" y="275"/>
                  <a:pt x="191" y="365"/>
                  <a:pt x="274" y="363"/>
                </a:cubicBezTo>
                <a:cubicBezTo>
                  <a:pt x="357" y="360"/>
                  <a:pt x="333" y="263"/>
                  <a:pt x="333" y="263"/>
                </a:cubicBezTo>
                <a:cubicBezTo>
                  <a:pt x="333" y="263"/>
                  <a:pt x="455" y="348"/>
                  <a:pt x="480" y="263"/>
                </a:cubicBezTo>
                <a:cubicBezTo>
                  <a:pt x="504" y="177"/>
                  <a:pt x="406" y="184"/>
                  <a:pt x="406" y="184"/>
                </a:cubicBezTo>
                <a:cubicBezTo>
                  <a:pt x="406" y="184"/>
                  <a:pt x="526" y="145"/>
                  <a:pt x="480" y="84"/>
                </a:cubicBezTo>
                <a:cubicBezTo>
                  <a:pt x="433" y="22"/>
                  <a:pt x="340" y="120"/>
                  <a:pt x="340" y="120"/>
                </a:cubicBezTo>
                <a:cubicBezTo>
                  <a:pt x="340" y="120"/>
                  <a:pt x="361" y="22"/>
                  <a:pt x="292" y="11"/>
                </a:cubicBezTo>
                <a:cubicBezTo>
                  <a:pt x="223" y="0"/>
                  <a:pt x="213" y="98"/>
                  <a:pt x="213" y="98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+mj-lt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81" name="Freeform 673">
            <a:extLst>
              <a:ext uri="{FF2B5EF4-FFF2-40B4-BE49-F238E27FC236}">
                <a16:creationId xmlns:a16="http://schemas.microsoft.com/office/drawing/2014/main" id="{90A94EAE-BEB7-4C58-9047-194E4ACB85EF}"/>
              </a:ext>
            </a:extLst>
          </p:cNvPr>
          <p:cNvSpPr>
            <a:spLocks/>
          </p:cNvSpPr>
          <p:nvPr/>
        </p:nvSpPr>
        <p:spPr bwMode="auto">
          <a:xfrm>
            <a:off x="4462336" y="1511102"/>
            <a:ext cx="2652413" cy="2105365"/>
          </a:xfrm>
          <a:custGeom>
            <a:avLst/>
            <a:gdLst>
              <a:gd name="T0" fmla="*/ 213 w 526"/>
              <a:gd name="T1" fmla="*/ 98 h 365"/>
              <a:gd name="T2" fmla="*/ 78 w 526"/>
              <a:gd name="T3" fmla="*/ 67 h 365"/>
              <a:gd name="T4" fmla="*/ 125 w 526"/>
              <a:gd name="T5" fmla="*/ 167 h 365"/>
              <a:gd name="T6" fmla="*/ 51 w 526"/>
              <a:gd name="T7" fmla="*/ 289 h 365"/>
              <a:gd name="T8" fmla="*/ 184 w 526"/>
              <a:gd name="T9" fmla="*/ 275 h 365"/>
              <a:gd name="T10" fmla="*/ 274 w 526"/>
              <a:gd name="T11" fmla="*/ 363 h 365"/>
              <a:gd name="T12" fmla="*/ 333 w 526"/>
              <a:gd name="T13" fmla="*/ 263 h 365"/>
              <a:gd name="T14" fmla="*/ 480 w 526"/>
              <a:gd name="T15" fmla="*/ 263 h 365"/>
              <a:gd name="T16" fmla="*/ 406 w 526"/>
              <a:gd name="T17" fmla="*/ 184 h 365"/>
              <a:gd name="T18" fmla="*/ 480 w 526"/>
              <a:gd name="T19" fmla="*/ 84 h 365"/>
              <a:gd name="T20" fmla="*/ 340 w 526"/>
              <a:gd name="T21" fmla="*/ 120 h 365"/>
              <a:gd name="T22" fmla="*/ 292 w 526"/>
              <a:gd name="T23" fmla="*/ 11 h 365"/>
              <a:gd name="T24" fmla="*/ 213 w 526"/>
              <a:gd name="T25" fmla="*/ 98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6" h="365">
                <a:moveTo>
                  <a:pt x="213" y="98"/>
                </a:moveTo>
                <a:cubicBezTo>
                  <a:pt x="213" y="98"/>
                  <a:pt x="130" y="15"/>
                  <a:pt x="78" y="67"/>
                </a:cubicBezTo>
                <a:cubicBezTo>
                  <a:pt x="27" y="118"/>
                  <a:pt x="125" y="167"/>
                  <a:pt x="125" y="167"/>
                </a:cubicBezTo>
                <a:cubicBezTo>
                  <a:pt x="125" y="167"/>
                  <a:pt x="0" y="226"/>
                  <a:pt x="51" y="289"/>
                </a:cubicBezTo>
                <a:cubicBezTo>
                  <a:pt x="103" y="353"/>
                  <a:pt x="184" y="275"/>
                  <a:pt x="184" y="275"/>
                </a:cubicBezTo>
                <a:cubicBezTo>
                  <a:pt x="184" y="275"/>
                  <a:pt x="191" y="365"/>
                  <a:pt x="274" y="363"/>
                </a:cubicBezTo>
                <a:cubicBezTo>
                  <a:pt x="357" y="360"/>
                  <a:pt x="333" y="263"/>
                  <a:pt x="333" y="263"/>
                </a:cubicBezTo>
                <a:cubicBezTo>
                  <a:pt x="333" y="263"/>
                  <a:pt x="455" y="348"/>
                  <a:pt x="480" y="263"/>
                </a:cubicBezTo>
                <a:cubicBezTo>
                  <a:pt x="504" y="177"/>
                  <a:pt x="406" y="184"/>
                  <a:pt x="406" y="184"/>
                </a:cubicBezTo>
                <a:cubicBezTo>
                  <a:pt x="406" y="184"/>
                  <a:pt x="526" y="145"/>
                  <a:pt x="480" y="84"/>
                </a:cubicBezTo>
                <a:cubicBezTo>
                  <a:pt x="433" y="22"/>
                  <a:pt x="340" y="120"/>
                  <a:pt x="340" y="120"/>
                </a:cubicBezTo>
                <a:cubicBezTo>
                  <a:pt x="340" y="120"/>
                  <a:pt x="361" y="22"/>
                  <a:pt x="292" y="11"/>
                </a:cubicBezTo>
                <a:cubicBezTo>
                  <a:pt x="223" y="0"/>
                  <a:pt x="213" y="98"/>
                  <a:pt x="213" y="98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+mj-lt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F37AE-BF70-4D47-AB37-E97EF5CDF268}"/>
              </a:ext>
            </a:extLst>
          </p:cNvPr>
          <p:cNvSpPr txBox="1"/>
          <p:nvPr/>
        </p:nvSpPr>
        <p:spPr>
          <a:xfrm>
            <a:off x="4901857" y="2240618"/>
            <a:ext cx="177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Mắt</a:t>
            </a:r>
            <a:r>
              <a:rPr lang="en-US" sz="3600" dirty="0"/>
              <a:t> </a:t>
            </a:r>
            <a:r>
              <a:rPr lang="en-US" sz="3600" dirty="0" err="1"/>
              <a:t>dõi</a:t>
            </a:r>
            <a:endParaRPr lang="en-US" sz="36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3423F06-7B21-48CE-98D7-A464D7FDEED7}"/>
              </a:ext>
            </a:extLst>
          </p:cNvPr>
          <p:cNvSpPr txBox="1"/>
          <p:nvPr/>
        </p:nvSpPr>
        <p:spPr>
          <a:xfrm>
            <a:off x="7997028" y="3977410"/>
            <a:ext cx="2884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Tai </a:t>
            </a:r>
            <a:r>
              <a:rPr lang="en-US" sz="3600" dirty="0" err="1"/>
              <a:t>nghe</a:t>
            </a:r>
            <a:endParaRPr lang="en-US" sz="3600" dirty="0"/>
          </a:p>
        </p:txBody>
      </p:sp>
      <p:pic>
        <p:nvPicPr>
          <p:cNvPr id="7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43969C1-7298-4B52-AE1A-9A1CF7DEB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362091" y="309902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4E425E-2877-45B2-8E2A-3D85028B1D14}"/>
              </a:ext>
            </a:extLst>
          </p:cNvPr>
          <p:cNvSpPr txBox="1"/>
          <p:nvPr/>
        </p:nvSpPr>
        <p:spPr>
          <a:xfrm>
            <a:off x="1461072" y="371359"/>
            <a:ext cx="930319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Thì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ra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Khỉ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mỏ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E5A4FC-3B5E-43F0-A2AB-B1BE190783BC}"/>
              </a:ext>
            </a:extLst>
          </p:cNvPr>
          <p:cNvSpPr txBox="1"/>
          <p:nvPr/>
        </p:nvSpPr>
        <p:spPr>
          <a:xfrm>
            <a:off x="9112938" y="5341951"/>
            <a:ext cx="2751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Anh)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4E425E-2877-45B2-8E2A-3D85028B1D14}"/>
              </a:ext>
            </a:extLst>
          </p:cNvPr>
          <p:cNvSpPr txBox="1"/>
          <p:nvPr/>
        </p:nvSpPr>
        <p:spPr>
          <a:xfrm>
            <a:off x="1461072" y="371359"/>
            <a:ext cx="930319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Thì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ra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Thỏ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Khỉ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mỏ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E5A4FC-3B5E-43F0-A2AB-B1BE190783BC}"/>
              </a:ext>
            </a:extLst>
          </p:cNvPr>
          <p:cNvSpPr txBox="1"/>
          <p:nvPr/>
        </p:nvSpPr>
        <p:spPr>
          <a:xfrm>
            <a:off x="9112938" y="5341951"/>
            <a:ext cx="2751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Anh)</a:t>
            </a:r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F3323E-FC4B-4CEC-AB4F-F35FF5F66B05}"/>
              </a:ext>
            </a:extLst>
          </p:cNvPr>
          <p:cNvSpPr/>
          <p:nvPr/>
        </p:nvSpPr>
        <p:spPr>
          <a:xfrm>
            <a:off x="1251065" y="5388117"/>
            <a:ext cx="5862082" cy="1330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ngữ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chứa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oăc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oăm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uơ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10BE69-9ADA-41B7-9E5A-766804445A6C}"/>
              </a:ext>
            </a:extLst>
          </p:cNvPr>
          <p:cNvSpPr txBox="1"/>
          <p:nvPr/>
        </p:nvSpPr>
        <p:spPr>
          <a:xfrm>
            <a:off x="5839776" y="2317265"/>
            <a:ext cx="9766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Arial-Rounded"/>
              </a:rPr>
              <a:t>oam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CED3F0-1832-482C-B78C-095B37515828}"/>
              </a:ext>
            </a:extLst>
          </p:cNvPr>
          <p:cNvSpPr txBox="1"/>
          <p:nvPr/>
        </p:nvSpPr>
        <p:spPr>
          <a:xfrm>
            <a:off x="4294910" y="3291706"/>
            <a:ext cx="1953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oă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Arial-Rounded"/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6C0241-62AB-494A-AB63-E47AFCD6713B}"/>
              </a:ext>
            </a:extLst>
          </p:cNvPr>
          <p:cNvSpPr txBox="1"/>
          <p:nvPr/>
        </p:nvSpPr>
        <p:spPr>
          <a:xfrm>
            <a:off x="9955624" y="2803777"/>
            <a:ext cx="1953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oăc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19964F-B45F-4FCC-B720-2CACF3F2F8C1}"/>
              </a:ext>
            </a:extLst>
          </p:cNvPr>
          <p:cNvSpPr txBox="1"/>
          <p:nvPr/>
        </p:nvSpPr>
        <p:spPr>
          <a:xfrm>
            <a:off x="7011181" y="4274598"/>
            <a:ext cx="7819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uơ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4067ED80-0BBD-4844-A46A-59509DE4F97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园招生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420</Words>
  <Application>Microsoft Office PowerPoint</Application>
  <PresentationFormat>Widescreen</PresentationFormat>
  <Paragraphs>109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微软雅黑</vt:lpstr>
      <vt:lpstr>Arial</vt:lpstr>
      <vt:lpstr>Arial-Rounded</vt:lpstr>
      <vt:lpstr>Calibri</vt:lpstr>
      <vt:lpstr>等线</vt:lpstr>
      <vt:lpstr>等线 Light</vt:lpstr>
      <vt:lpstr>HP001 4 hàng</vt:lpstr>
      <vt:lpstr>inpin heiti</vt:lpstr>
      <vt:lpstr>黑体</vt:lpstr>
      <vt:lpstr>Times New Roman</vt:lpstr>
      <vt:lpstr>字魂59号-创粗黑</vt:lpstr>
      <vt:lpstr>迷你简雪峰</vt:lpstr>
      <vt:lpstr>Office 主题​​</vt:lpstr>
      <vt:lpstr>千图网海量PPT模板www.58pic.com​​</vt:lpstr>
      <vt:lpstr>1_Office 主题​​</vt:lpstr>
      <vt:lpstr>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幼儿园招生</dc:title>
  <dc:creator>微软用户</dc:creator>
  <cp:lastModifiedBy>THUY LINH</cp:lastModifiedBy>
  <cp:revision>88</cp:revision>
  <dcterms:created xsi:type="dcterms:W3CDTF">2018-05-08T06:24:03Z</dcterms:created>
  <dcterms:modified xsi:type="dcterms:W3CDTF">2022-10-03T23:39:54Z</dcterms:modified>
</cp:coreProperties>
</file>