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81" r:id="rId2"/>
  </p:sldMasterIdLst>
  <p:notesMasterIdLst>
    <p:notesMasterId r:id="rId15"/>
  </p:notesMasterIdLst>
  <p:sldIdLst>
    <p:sldId id="256" r:id="rId3"/>
    <p:sldId id="259" r:id="rId4"/>
    <p:sldId id="317" r:id="rId5"/>
    <p:sldId id="316" r:id="rId6"/>
    <p:sldId id="264" r:id="rId7"/>
    <p:sldId id="310" r:id="rId8"/>
    <p:sldId id="318" r:id="rId9"/>
    <p:sldId id="325" r:id="rId10"/>
    <p:sldId id="326" r:id="rId11"/>
    <p:sldId id="327" r:id="rId12"/>
    <p:sldId id="328" r:id="rId13"/>
    <p:sldId id="261" r:id="rId14"/>
  </p:sldIdLst>
  <p:sldSz cx="9144000" cy="5143500" type="screen16x9"/>
  <p:notesSz cx="6858000" cy="9144000"/>
  <p:embeddedFontLst>
    <p:embeddedFont>
      <p:font typeface="Indie Flower" panose="020B0604020202020204" charset="0"/>
      <p:regular r:id="rId16"/>
    </p:embeddedFont>
    <p:embeddedFont>
      <p:font typeface="Arial-Rounded" panose="020B0500000000000000" charset="0"/>
      <p:regular r:id="rId17"/>
    </p:embeddedFon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Gloria Hallelujah" panose="020B0604020202020204" charset="0"/>
      <p:regular r:id="rId22"/>
    </p:embeddedFont>
    <p:embeddedFont>
      <p:font typeface="Nunito" panose="020B0604020202020204" charset="0"/>
      <p:regular r:id="rId23"/>
      <p:bold r:id="rId24"/>
      <p:italic r:id="rId25"/>
      <p:boldItalic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4F7F4"/>
    <a:srgbClr val="FFF5CD"/>
    <a:srgbClr val="BDFFDC"/>
    <a:srgbClr val="E1FFEF"/>
    <a:srgbClr val="B8DCF2"/>
    <a:srgbClr val="A3D72A"/>
    <a:srgbClr val="EDF9F7"/>
    <a:srgbClr val="009A46"/>
    <a:srgbClr val="D6BB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54A825-8844-4753-8419-F45804735BA4}">
  <a:tblStyle styleId="{9654A825-8844-4753-8419-F45804735B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06E7E-A38C-4A98-8CD2-0A3B79B33B55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73" autoAdjust="0"/>
    <p:restoredTop sz="94264" autoAdjust="0"/>
  </p:normalViewPr>
  <p:slideViewPr>
    <p:cSldViewPr snapToGrid="0">
      <p:cViewPr varScale="1">
        <p:scale>
          <a:sx n="106" d="100"/>
          <a:sy n="106" d="100"/>
        </p:scale>
        <p:origin x="672" y="77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" Type="http://schemas.openxmlformats.org/officeDocument/2006/relationships/slide" Target="slides/slide1.xml"/><Relationship Id="rId21" Type="http://schemas.openxmlformats.org/officeDocument/2006/relationships/font" Target="fonts/font6.fntdata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9.fntdata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font" Target="fonts/font4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7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471636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ad3b0cac09_0_17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ad3b0cac09_0_17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00495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41890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0326790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" name="Google Shape;2446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71814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81761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18189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39616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7321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4052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8148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43446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86869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7258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4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3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94555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879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5694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606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3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208486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601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6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5" y="903614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4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9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31370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5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5" Type="http://schemas.openxmlformats.org/officeDocument/2006/relationships/slideLayout" Target="../slideLayouts/slideLayout11.xml"/><Relationship Id="rId4" Type="http://schemas.openxmlformats.org/officeDocument/2006/relationships/slideLayout" Target="../slideLayouts/slideLayout10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8" r:id="rId3"/>
    <p:sldLayoutId id="2147483660" r:id="rId4"/>
    <p:sldLayoutId id="2147483662" r:id="rId5"/>
    <p:sldLayoutId id="2147483676" r:id="rId6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12413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605">
          <p15:clr>
            <a:srgbClr val="EA4335"/>
          </p15:clr>
        </p15:guide>
        <p15:guide id="2" orient="horz" pos="453">
          <p15:clr>
            <a:srgbClr val="EA4335"/>
          </p15:clr>
        </p15:guide>
        <p15:guide id="3" pos="7075">
          <p15:clr>
            <a:srgbClr val="EA4335"/>
          </p15:clr>
        </p15:guide>
        <p15:guide id="4" orient="horz" pos="3867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10.png"/><Relationship Id="rId7" Type="http://schemas.openxmlformats.org/officeDocument/2006/relationships/slide" Target="slide9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slide" Target="slide11.xml"/><Relationship Id="rId5" Type="http://schemas.openxmlformats.org/officeDocument/2006/relationships/slide" Target="slide10.xml"/><Relationship Id="rId4" Type="http://schemas.openxmlformats.org/officeDocument/2006/relationships/slide" Target="slide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D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255387" y="129570"/>
            <a:ext cx="8328036" cy="4816089"/>
          </a:xfrm>
          <a:prstGeom prst="roundRect">
            <a:avLst>
              <a:gd name="adj" fmla="val 1413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9" name="Google Shape;1869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70" name="Google Shape;187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8322" y="-8192"/>
            <a:ext cx="9193565" cy="5084505"/>
          </a:xfrm>
          <a:prstGeom prst="rect">
            <a:avLst/>
          </a:prstGeom>
        </p:spPr>
      </p:pic>
      <p:grpSp>
        <p:nvGrpSpPr>
          <p:cNvPr id="1881" name="Google Shape;1881;p33"/>
          <p:cNvGrpSpPr/>
          <p:nvPr/>
        </p:nvGrpSpPr>
        <p:grpSpPr>
          <a:xfrm rot="-8298370" flipH="1">
            <a:off x="617998" y="4407878"/>
            <a:ext cx="584233" cy="393287"/>
            <a:chOff x="2036625" y="1283600"/>
            <a:chExt cx="333450" cy="224450"/>
          </a:xfrm>
        </p:grpSpPr>
        <p:sp>
          <p:nvSpPr>
            <p:cNvPr id="1882" name="Google Shape;1882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6" name="Google Shape;1866;p33"/>
          <p:cNvSpPr/>
          <p:nvPr/>
        </p:nvSpPr>
        <p:spPr>
          <a:xfrm>
            <a:off x="3110386" y="2183149"/>
            <a:ext cx="2618038" cy="45720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Rounded Rectangle 3">
            <a:extLst>
              <a:ext uri="{FF2B5EF4-FFF2-40B4-BE49-F238E27FC236}">
                <a16:creationId xmlns:a16="http://schemas.microsoft.com/office/drawing/2014/main" id="{3470D94E-1B4A-487C-9E01-346AE5B71540}"/>
              </a:ext>
            </a:extLst>
          </p:cNvPr>
          <p:cNvSpPr/>
          <p:nvPr/>
        </p:nvSpPr>
        <p:spPr>
          <a:xfrm>
            <a:off x="1484555" y="863867"/>
            <a:ext cx="5822727" cy="504056"/>
          </a:xfrm>
          <a:prstGeom prst="roundRect">
            <a:avLst/>
          </a:prstGeom>
          <a:solidFill>
            <a:schemeClr val="lt1">
              <a:alpha val="91000"/>
            </a:schemeClr>
          </a:solidFill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Thứ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ngày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tháng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năm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</a:t>
            </a:r>
            <a:r>
              <a:rPr lang="en-US" altLang="zh-CN" sz="3200" dirty="0" smtClean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202</a:t>
            </a:r>
            <a:endParaRPr lang="zh-CN" altLang="en-US" sz="3200" dirty="0">
              <a:solidFill>
                <a:schemeClr val="tx1"/>
              </a:solidFill>
              <a:latin typeface="Calibri" panose="020F0502020204030204" pitchFamily="34" charset="0"/>
              <a:ea typeface="仓耳今楷05-6763 W05" panose="02020400000000000000" pitchFamily="18" charset="-122"/>
              <a:cs typeface="Calibri" panose="020F0502020204030204" pitchFamily="34" charset="0"/>
            </a:endParaRPr>
          </a:p>
        </p:txBody>
      </p:sp>
      <p:sp>
        <p:nvSpPr>
          <p:cNvPr id="33" name="Rounded Rectangle 3">
            <a:extLst>
              <a:ext uri="{FF2B5EF4-FFF2-40B4-BE49-F238E27FC236}">
                <a16:creationId xmlns:a16="http://schemas.microsoft.com/office/drawing/2014/main" id="{89670B22-6B8A-4C95-933F-8812BEDBD9FF}"/>
              </a:ext>
            </a:extLst>
          </p:cNvPr>
          <p:cNvSpPr/>
          <p:nvPr/>
        </p:nvSpPr>
        <p:spPr>
          <a:xfrm>
            <a:off x="2858858" y="1753803"/>
            <a:ext cx="2889965" cy="3741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600" dirty="0">
                <a:latin typeface="Calibri" panose="020F0502020204030204" pitchFamily="34" charset="0"/>
                <a:cs typeface="Calibri" panose="020F0502020204030204" pitchFamily="34" charset="0"/>
              </a:rPr>
              <a:t>Tiếng Việt</a:t>
            </a:r>
            <a:endParaRPr lang="en-US" sz="2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7E12B7-F9F6-4604-AD0C-9E4D85B490D2}"/>
              </a:ext>
            </a:extLst>
          </p:cNvPr>
          <p:cNvSpPr txBox="1"/>
          <p:nvPr/>
        </p:nvSpPr>
        <p:spPr>
          <a:xfrm>
            <a:off x="3408666" y="2590837"/>
            <a:ext cx="36487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TẬP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1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1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6" grpId="0" animBg="1"/>
      <p:bldP spid="32" grpId="0" animBg="1"/>
      <p:bldP spid="3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220039" y="976090"/>
            <a:ext cx="266158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Ai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?</a:t>
            </a:r>
          </a:p>
          <a:p>
            <a:pPr rtl="0"/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Mà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đi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tìm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.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399559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4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32BBD3F3-6F59-4860-BAE3-F6FDD3C0981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6CE151F-43CD-4B75-B4BD-D6FBFDFAE9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5267" y="1834747"/>
            <a:ext cx="3772405" cy="25717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448194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294662" y="1026719"/>
            <a:ext cx="468342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Nam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lớp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1A,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Trường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Tiểu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học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Lê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Quý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.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498941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5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7B34546A-E169-4CEB-BE70-75792CF4EA2D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91" name="Picture 990">
            <a:extLst>
              <a:ext uri="{FF2B5EF4-FFF2-40B4-BE49-F238E27FC236}">
                <a16:creationId xmlns:a16="http://schemas.microsoft.com/office/drawing/2014/main" id="{611F58EE-6D2E-4FEC-AB10-3B6658C6DD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24816" y="2001543"/>
            <a:ext cx="2852712" cy="2115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86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449" name="Google Shape;2449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" name="Google Shape;2450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451" name="Google Shape;2451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1" name="Google Shape;2461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462" name="Google Shape;2462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3" name="Google Shape;2463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464" name="Google Shape;2464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A2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1" name="Google Shape;2481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2" name="Google Shape;2482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483" name="Google Shape;2483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6" name="Google Shape;3656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7" name="Google Shape;3657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658" name="Google Shape;3658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670" name="Google Shape;3670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679" name="Google Shape;3679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B30079C-A7EF-472E-9750-F958741693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325" y="1902430"/>
            <a:ext cx="4441810" cy="20144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571385" y="375310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757993" y="649642"/>
            <a:ext cx="7605606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578565" y="375311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83" name="Google Shape;2283;p36"/>
          <p:cNvSpPr/>
          <p:nvPr/>
        </p:nvSpPr>
        <p:spPr>
          <a:xfrm>
            <a:off x="2627370" y="1729650"/>
            <a:ext cx="5087023" cy="77724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821631" y="367030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" name="Picture 3" descr="Logo&#10;&#10;Description automatically generated">
            <a:extLst>
              <a:ext uri="{FF2B5EF4-FFF2-40B4-BE49-F238E27FC236}">
                <a16:creationId xmlns:a16="http://schemas.microsoft.com/office/drawing/2014/main" id="{88DAC7E1-04B4-4DA5-8EFE-534B9D907E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0492" y="806984"/>
            <a:ext cx="928264" cy="96428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C22399-CBFA-4DCB-A85C-5BDAB019624E}"/>
              </a:ext>
            </a:extLst>
          </p:cNvPr>
          <p:cNvSpPr txBox="1"/>
          <p:nvPr/>
        </p:nvSpPr>
        <p:spPr>
          <a:xfrm>
            <a:off x="2181927" y="748378"/>
            <a:ext cx="571515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chứa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uơ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Cloud 4">
            <a:extLst>
              <a:ext uri="{FF2B5EF4-FFF2-40B4-BE49-F238E27FC236}">
                <a16:creationId xmlns:a16="http://schemas.microsoft.com/office/drawing/2014/main" id="{E5C29013-B430-4DD1-A4E8-94B9412490E5}"/>
              </a:ext>
            </a:extLst>
          </p:cNvPr>
          <p:cNvSpPr/>
          <p:nvPr/>
        </p:nvSpPr>
        <p:spPr>
          <a:xfrm>
            <a:off x="2262160" y="1988823"/>
            <a:ext cx="1431250" cy="710998"/>
          </a:xfrm>
          <a:prstGeom prst="cloud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loud 72">
            <a:extLst>
              <a:ext uri="{FF2B5EF4-FFF2-40B4-BE49-F238E27FC236}">
                <a16:creationId xmlns:a16="http://schemas.microsoft.com/office/drawing/2014/main" id="{54B7BF15-DF9A-460E-9BCF-D6907653DC12}"/>
              </a:ext>
            </a:extLst>
          </p:cNvPr>
          <p:cNvSpPr/>
          <p:nvPr/>
        </p:nvSpPr>
        <p:spPr>
          <a:xfrm>
            <a:off x="2441278" y="2800255"/>
            <a:ext cx="1431250" cy="710998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Cloud 73">
            <a:extLst>
              <a:ext uri="{FF2B5EF4-FFF2-40B4-BE49-F238E27FC236}">
                <a16:creationId xmlns:a16="http://schemas.microsoft.com/office/drawing/2014/main" id="{C701BF0E-872E-4637-BAB0-05283C68FE26}"/>
              </a:ext>
            </a:extLst>
          </p:cNvPr>
          <p:cNvSpPr/>
          <p:nvPr/>
        </p:nvSpPr>
        <p:spPr>
          <a:xfrm>
            <a:off x="4443846" y="1966633"/>
            <a:ext cx="1431250" cy="710998"/>
          </a:xfrm>
          <a:prstGeom prst="cloud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Cloud 74">
            <a:extLst>
              <a:ext uri="{FF2B5EF4-FFF2-40B4-BE49-F238E27FC236}">
                <a16:creationId xmlns:a16="http://schemas.microsoft.com/office/drawing/2014/main" id="{3F0BC160-1724-4600-920F-456EDB93E7D6}"/>
              </a:ext>
            </a:extLst>
          </p:cNvPr>
          <p:cNvSpPr/>
          <p:nvPr/>
        </p:nvSpPr>
        <p:spPr>
          <a:xfrm>
            <a:off x="4847752" y="2766671"/>
            <a:ext cx="1431250" cy="710998"/>
          </a:xfrm>
          <a:prstGeom prst="cloud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Cloud 75">
            <a:extLst>
              <a:ext uri="{FF2B5EF4-FFF2-40B4-BE49-F238E27FC236}">
                <a16:creationId xmlns:a16="http://schemas.microsoft.com/office/drawing/2014/main" id="{B17D3C6F-A99B-465B-9062-97505466680C}"/>
              </a:ext>
            </a:extLst>
          </p:cNvPr>
          <p:cNvSpPr/>
          <p:nvPr/>
        </p:nvSpPr>
        <p:spPr>
          <a:xfrm>
            <a:off x="6099374" y="1966633"/>
            <a:ext cx="1431250" cy="710998"/>
          </a:xfrm>
          <a:prstGeom prst="cloud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Cloud 76">
            <a:extLst>
              <a:ext uri="{FF2B5EF4-FFF2-40B4-BE49-F238E27FC236}">
                <a16:creationId xmlns:a16="http://schemas.microsoft.com/office/drawing/2014/main" id="{1054C243-FF4E-42CE-BA00-2C9C26868382}"/>
              </a:ext>
            </a:extLst>
          </p:cNvPr>
          <p:cNvSpPr/>
          <p:nvPr/>
        </p:nvSpPr>
        <p:spPr>
          <a:xfrm>
            <a:off x="6518280" y="3022829"/>
            <a:ext cx="1431250" cy="710998"/>
          </a:xfrm>
          <a:prstGeom prst="cloud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Cloud 77">
            <a:extLst>
              <a:ext uri="{FF2B5EF4-FFF2-40B4-BE49-F238E27FC236}">
                <a16:creationId xmlns:a16="http://schemas.microsoft.com/office/drawing/2014/main" id="{58209F34-1956-46D1-A20A-D344A4B5907B}"/>
              </a:ext>
            </a:extLst>
          </p:cNvPr>
          <p:cNvSpPr/>
          <p:nvPr/>
        </p:nvSpPr>
        <p:spPr>
          <a:xfrm>
            <a:off x="3701223" y="3418816"/>
            <a:ext cx="1431250" cy="710998"/>
          </a:xfrm>
          <a:prstGeom prst="cloud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33E5B1-6406-4343-89C5-0412F54777C4}"/>
              </a:ext>
            </a:extLst>
          </p:cNvPr>
          <p:cNvSpPr txBox="1"/>
          <p:nvPr/>
        </p:nvSpPr>
        <p:spPr>
          <a:xfrm>
            <a:off x="2570609" y="2024849"/>
            <a:ext cx="91236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endParaRPr lang="en-US" sz="28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A673A39-7AA4-432E-BD61-B0ED5A9007F2}"/>
              </a:ext>
            </a:extLst>
          </p:cNvPr>
          <p:cNvSpPr txBox="1"/>
          <p:nvPr/>
        </p:nvSpPr>
        <p:spPr>
          <a:xfrm>
            <a:off x="4807445" y="2031810"/>
            <a:ext cx="94440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oăc</a:t>
            </a:r>
            <a:endParaRPr lang="en-US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4390601-5AAE-46AA-BF91-1333690A8CFE}"/>
              </a:ext>
            </a:extLst>
          </p:cNvPr>
          <p:cNvSpPr txBox="1"/>
          <p:nvPr/>
        </p:nvSpPr>
        <p:spPr>
          <a:xfrm>
            <a:off x="2686535" y="2850127"/>
            <a:ext cx="10764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oam</a:t>
            </a:r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6A97258-E3D2-48E8-A14F-F7F90852224C}"/>
              </a:ext>
            </a:extLst>
          </p:cNvPr>
          <p:cNvSpPr txBox="1"/>
          <p:nvPr/>
        </p:nvSpPr>
        <p:spPr>
          <a:xfrm>
            <a:off x="6388505" y="2040866"/>
            <a:ext cx="116442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oăm</a:t>
            </a:r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448120A-1147-47C3-825A-7EE4496091A0}"/>
              </a:ext>
            </a:extLst>
          </p:cNvPr>
          <p:cNvSpPr txBox="1"/>
          <p:nvPr/>
        </p:nvSpPr>
        <p:spPr>
          <a:xfrm>
            <a:off x="5243603" y="2832657"/>
            <a:ext cx="78948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uơ</a:t>
            </a:r>
            <a:endParaRPr lang="en-US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4892F3A-E40D-41CC-8C63-B3BCB58298D0}"/>
              </a:ext>
            </a:extLst>
          </p:cNvPr>
          <p:cNvSpPr txBox="1"/>
          <p:nvPr/>
        </p:nvSpPr>
        <p:spPr>
          <a:xfrm>
            <a:off x="3929945" y="3436009"/>
            <a:ext cx="101638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oach</a:t>
            </a:r>
            <a:endParaRPr lang="en-US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6D5D9B9-1855-40C7-9DDB-3018CB129B95}"/>
              </a:ext>
            </a:extLst>
          </p:cNvPr>
          <p:cNvSpPr txBox="1"/>
          <p:nvPr/>
        </p:nvSpPr>
        <p:spPr>
          <a:xfrm>
            <a:off x="6781324" y="3035483"/>
            <a:ext cx="103618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oăng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26607" y="413629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99240" y="345315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996" name="Google Shape;5317;p41"/>
          <p:cNvSpPr txBox="1">
            <a:spLocks/>
          </p:cNvSpPr>
          <p:nvPr/>
        </p:nvSpPr>
        <p:spPr>
          <a:xfrm>
            <a:off x="1245874" y="294595"/>
            <a:ext cx="6861570" cy="602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just" rtl="0"/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nhờ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bồ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gửi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thư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quen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hãy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giúp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chọn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phù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hợp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để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giới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thiệu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mình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nhé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endParaRPr lang="pl-PL" sz="2400" i="0" u="none" strike="noStrike" baseline="0" dirty="0">
              <a:solidFill>
                <a:schemeClr val="tx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69A1D89-F385-4A81-B35F-7C7806C032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6415" y="2537026"/>
            <a:ext cx="2896853" cy="187105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FCC7ED-83F7-4CEE-A788-C286DC31D64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9743" t="13871" r="35747" b="27807"/>
          <a:stretch/>
        </p:blipFill>
        <p:spPr>
          <a:xfrm>
            <a:off x="3832628" y="2076127"/>
            <a:ext cx="1328952" cy="127458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2261541-AC98-4E4A-9BF3-F9B262FC09A5}"/>
              </a:ext>
            </a:extLst>
          </p:cNvPr>
          <p:cNvSpPr/>
          <p:nvPr/>
        </p:nvSpPr>
        <p:spPr>
          <a:xfrm>
            <a:off x="891865" y="1951862"/>
            <a:ext cx="1119816" cy="707886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7" name="Rectangle 996">
            <a:extLst>
              <a:ext uri="{FF2B5EF4-FFF2-40B4-BE49-F238E27FC236}">
                <a16:creationId xmlns:a16="http://schemas.microsoft.com/office/drawing/2014/main" id="{E3E334EA-5783-4A45-9482-4E8126C90CC7}"/>
              </a:ext>
            </a:extLst>
          </p:cNvPr>
          <p:cNvSpPr/>
          <p:nvPr/>
        </p:nvSpPr>
        <p:spPr>
          <a:xfrm rot="21106167">
            <a:off x="1107793" y="308889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8" name="Rectangle 997">
            <a:extLst>
              <a:ext uri="{FF2B5EF4-FFF2-40B4-BE49-F238E27FC236}">
                <a16:creationId xmlns:a16="http://schemas.microsoft.com/office/drawing/2014/main" id="{C996EED6-788C-4DBE-B5BA-642BFBE47333}"/>
              </a:ext>
            </a:extLst>
          </p:cNvPr>
          <p:cNvSpPr/>
          <p:nvPr/>
        </p:nvSpPr>
        <p:spPr>
          <a:xfrm rot="427410">
            <a:off x="2341274" y="176210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9" name="Rectangle 998">
            <a:extLst>
              <a:ext uri="{FF2B5EF4-FFF2-40B4-BE49-F238E27FC236}">
                <a16:creationId xmlns:a16="http://schemas.microsoft.com/office/drawing/2014/main" id="{568ACF11-6D09-4EC4-9F8B-A94C32A58FFF}"/>
              </a:ext>
            </a:extLst>
          </p:cNvPr>
          <p:cNvSpPr/>
          <p:nvPr/>
        </p:nvSpPr>
        <p:spPr>
          <a:xfrm>
            <a:off x="2961356" y="3185250"/>
            <a:ext cx="1379464" cy="717382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0" name="Rectangle 999">
            <a:extLst>
              <a:ext uri="{FF2B5EF4-FFF2-40B4-BE49-F238E27FC236}">
                <a16:creationId xmlns:a16="http://schemas.microsoft.com/office/drawing/2014/main" id="{46E01290-0BD1-416B-82D2-2B6A787EC6F2}"/>
              </a:ext>
            </a:extLst>
          </p:cNvPr>
          <p:cNvSpPr/>
          <p:nvPr/>
        </p:nvSpPr>
        <p:spPr>
          <a:xfrm>
            <a:off x="5160362" y="2552873"/>
            <a:ext cx="1241844" cy="602348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4" name="Rectangle 1003">
            <a:extLst>
              <a:ext uri="{FF2B5EF4-FFF2-40B4-BE49-F238E27FC236}">
                <a16:creationId xmlns:a16="http://schemas.microsoft.com/office/drawing/2014/main" id="{51551F38-A7FC-4FA1-A435-F69396DC27F7}"/>
              </a:ext>
            </a:extLst>
          </p:cNvPr>
          <p:cNvSpPr/>
          <p:nvPr/>
        </p:nvSpPr>
        <p:spPr>
          <a:xfrm rot="20942584">
            <a:off x="4477611" y="3366679"/>
            <a:ext cx="1766644" cy="745453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7" name="Rectangle 1006">
            <a:extLst>
              <a:ext uri="{FF2B5EF4-FFF2-40B4-BE49-F238E27FC236}">
                <a16:creationId xmlns:a16="http://schemas.microsoft.com/office/drawing/2014/main" id="{45DC1FBE-4711-4EE5-90BF-DA3B57ECE908}"/>
              </a:ext>
            </a:extLst>
          </p:cNvPr>
          <p:cNvSpPr/>
          <p:nvPr/>
        </p:nvSpPr>
        <p:spPr>
          <a:xfrm>
            <a:off x="5619522" y="1666257"/>
            <a:ext cx="1241844" cy="739580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DD5387-BE10-415F-8F65-7B8F1A002376}"/>
              </a:ext>
            </a:extLst>
          </p:cNvPr>
          <p:cNvSpPr txBox="1"/>
          <p:nvPr/>
        </p:nvSpPr>
        <p:spPr>
          <a:xfrm>
            <a:off x="1103635" y="1942320"/>
            <a:ext cx="7778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Dậy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sớm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D63B84D-841D-484D-B10D-E53B0B4751E9}"/>
              </a:ext>
            </a:extLst>
          </p:cNvPr>
          <p:cNvSpPr txBox="1"/>
          <p:nvPr/>
        </p:nvSpPr>
        <p:spPr>
          <a:xfrm rot="21005831">
            <a:off x="1144051" y="3222690"/>
            <a:ext cx="16244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Tập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thể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dục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00481255-94AC-4BC4-9E0C-4E11FCE09C11}"/>
              </a:ext>
            </a:extLst>
          </p:cNvPr>
          <p:cNvSpPr txBox="1"/>
          <p:nvPr/>
        </p:nvSpPr>
        <p:spPr>
          <a:xfrm rot="389194">
            <a:off x="2477919" y="175919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sinh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1A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693A38D4-E9D7-4564-97A3-03A513A3CE05}"/>
              </a:ext>
            </a:extLst>
          </p:cNvPr>
          <p:cNvSpPr txBox="1"/>
          <p:nvPr/>
        </p:nvSpPr>
        <p:spPr>
          <a:xfrm>
            <a:off x="3011868" y="3190626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Xem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phim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1" name="TextBox 1010">
            <a:extLst>
              <a:ext uri="{FF2B5EF4-FFF2-40B4-BE49-F238E27FC236}">
                <a16:creationId xmlns:a16="http://schemas.microsoft.com/office/drawing/2014/main" id="{103D1CCC-1764-4599-835D-D386C374FD0C}"/>
              </a:ext>
            </a:extLst>
          </p:cNvPr>
          <p:cNvSpPr txBox="1"/>
          <p:nvPr/>
        </p:nvSpPr>
        <p:spPr>
          <a:xfrm>
            <a:off x="5220446" y="2541858"/>
            <a:ext cx="12784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mới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8E6135CA-BF29-4DDC-81FA-9E608F728ABC}"/>
              </a:ext>
            </a:extLst>
          </p:cNvPr>
          <p:cNvSpPr txBox="1"/>
          <p:nvPr/>
        </p:nvSpPr>
        <p:spPr>
          <a:xfrm>
            <a:off x="5639600" y="168210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Truyện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tranh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3" name="TextBox 1012">
            <a:extLst>
              <a:ext uri="{FF2B5EF4-FFF2-40B4-BE49-F238E27FC236}">
                <a16:creationId xmlns:a16="http://schemas.microsoft.com/office/drawing/2014/main" id="{5C20F265-CD15-482B-8E07-6F05B67DA72F}"/>
              </a:ext>
            </a:extLst>
          </p:cNvPr>
          <p:cNvSpPr txBox="1"/>
          <p:nvPr/>
        </p:nvSpPr>
        <p:spPr>
          <a:xfrm rot="20869933">
            <a:off x="4437907" y="3452239"/>
            <a:ext cx="1821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Trường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Tiểu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Lê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Đôn</a:t>
            </a:r>
            <a:endParaRPr lang="en-US" sz="18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id="{E8E7D83A-D2CF-4930-BB95-5A5E44F79E45}"/>
              </a:ext>
            </a:extLst>
          </p:cNvPr>
          <p:cNvGrpSpPr/>
          <p:nvPr/>
        </p:nvGrpSpPr>
        <p:grpSpPr>
          <a:xfrm>
            <a:off x="625219" y="287201"/>
            <a:ext cx="893736" cy="669450"/>
            <a:chOff x="9916940" y="2795035"/>
            <a:chExt cx="893736" cy="669450"/>
          </a:xfrm>
        </p:grpSpPr>
        <p:pic>
          <p:nvPicPr>
            <p:cNvPr id="1006" name="Picture 1005" descr="Shape, square&#10;&#10;Description automatically generated">
              <a:extLst>
                <a:ext uri="{FF2B5EF4-FFF2-40B4-BE49-F238E27FC236}">
                  <a16:creationId xmlns:a16="http://schemas.microsoft.com/office/drawing/2014/main" id="{256783B0-C957-438F-B997-11EBE2B6A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16940" y="2832712"/>
              <a:ext cx="692734" cy="631773"/>
            </a:xfrm>
            <a:prstGeom prst="rect">
              <a:avLst/>
            </a:prstGeom>
          </p:spPr>
        </p:pic>
        <p:pic>
          <p:nvPicPr>
            <p:cNvPr id="1014" name="Picture 1013" descr="Logo&#10;&#10;Description automatically generated with medium confidence">
              <a:extLst>
                <a:ext uri="{FF2B5EF4-FFF2-40B4-BE49-F238E27FC236}">
                  <a16:creationId xmlns:a16="http://schemas.microsoft.com/office/drawing/2014/main" id="{B34628F2-6679-4874-BEBD-42D14FBBE9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17" b="30143"/>
            <a:stretch/>
          </p:blipFill>
          <p:spPr>
            <a:xfrm>
              <a:off x="9931940" y="2795035"/>
              <a:ext cx="878736" cy="5981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9240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3656" y="32223"/>
            <a:ext cx="8368934" cy="5007576"/>
            <a:chOff x="642951" y="135924"/>
            <a:chExt cx="7863143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778EBDD2-9056-431B-ADBB-C11EF5DD6F9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1837"/>
          <a:stretch/>
        </p:blipFill>
        <p:spPr>
          <a:xfrm>
            <a:off x="758952" y="1618487"/>
            <a:ext cx="7810922" cy="26974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B89CC-6E60-42EA-B587-11BF2EA49390}"/>
              </a:ext>
            </a:extLst>
          </p:cNvPr>
          <p:cNvSpPr txBox="1"/>
          <p:nvPr/>
        </p:nvSpPr>
        <p:spPr>
          <a:xfrm>
            <a:off x="1688041" y="283464"/>
            <a:ext cx="59527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+mj-lt"/>
              </a:rPr>
              <a:t>Tìm</a:t>
            </a:r>
            <a:r>
              <a:rPr lang="en-US" sz="2800" dirty="0">
                <a:latin typeface="+mj-lt"/>
              </a:rPr>
              <a:t> ở </a:t>
            </a:r>
            <a:r>
              <a:rPr lang="en-US" sz="2800" dirty="0" err="1">
                <a:latin typeface="+mj-lt"/>
              </a:rPr>
              <a:t>dưới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đây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những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từ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dùng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chỉ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tình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cảm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bè</a:t>
            </a: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769100-951E-478B-816B-B1D8B6464541}"/>
              </a:ext>
            </a:extLst>
          </p:cNvPr>
          <p:cNvSpPr/>
          <p:nvPr/>
        </p:nvSpPr>
        <p:spPr>
          <a:xfrm rot="21187900">
            <a:off x="987551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Oval 1008">
            <a:extLst>
              <a:ext uri="{FF2B5EF4-FFF2-40B4-BE49-F238E27FC236}">
                <a16:creationId xmlns:a16="http://schemas.microsoft.com/office/drawing/2014/main" id="{7D4F1D42-F850-4CB1-AD3D-70E15D7A4DB7}"/>
              </a:ext>
            </a:extLst>
          </p:cNvPr>
          <p:cNvSpPr/>
          <p:nvPr/>
        </p:nvSpPr>
        <p:spPr>
          <a:xfrm rot="21187900">
            <a:off x="3273550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Oval 1009">
            <a:extLst>
              <a:ext uri="{FF2B5EF4-FFF2-40B4-BE49-F238E27FC236}">
                <a16:creationId xmlns:a16="http://schemas.microsoft.com/office/drawing/2014/main" id="{DC44408B-2EA4-48DA-9649-C2C0A298AE4C}"/>
              </a:ext>
            </a:extLst>
          </p:cNvPr>
          <p:cNvSpPr/>
          <p:nvPr/>
        </p:nvSpPr>
        <p:spPr>
          <a:xfrm rot="21187900">
            <a:off x="5458966" y="256946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DFC4A133-2769-4C7A-828E-0877C7D82202}"/>
              </a:ext>
            </a:extLst>
          </p:cNvPr>
          <p:cNvGrpSpPr/>
          <p:nvPr/>
        </p:nvGrpSpPr>
        <p:grpSpPr>
          <a:xfrm>
            <a:off x="943789" y="283464"/>
            <a:ext cx="958744" cy="665370"/>
            <a:chOff x="9539574" y="3995556"/>
            <a:chExt cx="958744" cy="665370"/>
          </a:xfrm>
        </p:grpSpPr>
        <p:pic>
          <p:nvPicPr>
            <p:cNvPr id="969" name="Picture 968" descr="Shape, square&#10;&#10;Description automatically generated">
              <a:extLst>
                <a:ext uri="{FF2B5EF4-FFF2-40B4-BE49-F238E27FC236}">
                  <a16:creationId xmlns:a16="http://schemas.microsoft.com/office/drawing/2014/main" id="{C841E431-5CB7-4305-8591-450819265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62827" y="4029153"/>
              <a:ext cx="692734" cy="631773"/>
            </a:xfrm>
            <a:prstGeom prst="rect">
              <a:avLst/>
            </a:prstGeom>
          </p:spPr>
        </p:pic>
        <p:pic>
          <p:nvPicPr>
            <p:cNvPr id="970" name="Picture 969" descr="Logo&#10;&#10;Description automatically generated with low confidence">
              <a:extLst>
                <a:ext uri="{FF2B5EF4-FFF2-40B4-BE49-F238E27FC236}">
                  <a16:creationId xmlns:a16="http://schemas.microsoft.com/office/drawing/2014/main" id="{FED2899D-975B-4A79-A0BA-A8EBFB1526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2110"/>
            <a:stretch/>
          </p:blipFill>
          <p:spPr>
            <a:xfrm>
              <a:off x="9539574" y="3995556"/>
              <a:ext cx="958744" cy="58128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33999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09" grpId="0" animBg="1"/>
      <p:bldP spid="10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55847" y="447490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33153" y="24664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" name="Google Shape;5317;p41">
            <a:extLst>
              <a:ext uri="{FF2B5EF4-FFF2-40B4-BE49-F238E27FC236}">
                <a16:creationId xmlns:a16="http://schemas.microsoft.com/office/drawing/2014/main" id="{7FC212A5-BB0F-44BB-8159-61F65C8A084F}"/>
              </a:ext>
            </a:extLst>
          </p:cNvPr>
          <p:cNvSpPr txBox="1">
            <a:spLocks/>
          </p:cNvSpPr>
          <p:nvPr/>
        </p:nvSpPr>
        <p:spPr>
          <a:xfrm>
            <a:off x="1072380" y="333244"/>
            <a:ext cx="6970511" cy="53193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en-US" sz="2800" dirty="0" err="1">
                <a:solidFill>
                  <a:schemeClr val="accent5"/>
                </a:solidFill>
              </a:rPr>
              <a:t>Nói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về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một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người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bạn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của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em</a:t>
            </a:r>
            <a:endParaRPr lang="en-US" sz="2800" dirty="0">
              <a:solidFill>
                <a:schemeClr val="accent5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372FE9-082C-4CA4-BCDE-DA973E3DAD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2015" y="970158"/>
            <a:ext cx="4319969" cy="3203184"/>
          </a:xfrm>
          <a:prstGeom prst="rect">
            <a:avLst/>
          </a:prstGeom>
        </p:spPr>
      </p:pic>
      <p:pic>
        <p:nvPicPr>
          <p:cNvPr id="990" name="Picture 989" descr="Shape, square&#10;&#10;Description automatically generated">
            <a:extLst>
              <a:ext uri="{FF2B5EF4-FFF2-40B4-BE49-F238E27FC236}">
                <a16:creationId xmlns:a16="http://schemas.microsoft.com/office/drawing/2014/main" id="{0DF94859-7810-437D-8F4A-A34216B60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133" y="383244"/>
            <a:ext cx="692734" cy="6317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6FEADCB-8E81-4FB8-8D36-10DDF67B4D51}"/>
              </a:ext>
            </a:extLst>
          </p:cNvPr>
          <p:cNvSpPr txBox="1"/>
          <p:nvPr/>
        </p:nvSpPr>
        <p:spPr>
          <a:xfrm>
            <a:off x="1631506" y="438319"/>
            <a:ext cx="10008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Gloria Hallelujah" panose="020B0604020202020204" charset="0"/>
              </a:rPr>
              <a:t>04</a:t>
            </a:r>
            <a:endParaRPr lang="en-US" dirty="0">
              <a:latin typeface="Gloria Hallelujah" panose="020B060402020202020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865" y="3050073"/>
            <a:ext cx="2081113" cy="14653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C231604-76A7-4618-A2AA-2500FB24EAFD}"/>
              </a:ext>
            </a:extLst>
          </p:cNvPr>
          <p:cNvSpPr txBox="1"/>
          <p:nvPr/>
        </p:nvSpPr>
        <p:spPr>
          <a:xfrm>
            <a:off x="1417320" y="30175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Giải</a:t>
            </a:r>
            <a:r>
              <a:rPr lang="en-US" sz="2800" dirty="0">
                <a:latin typeface="+mj-lt"/>
              </a:rPr>
              <a:t> ô </a:t>
            </a:r>
            <a:r>
              <a:rPr lang="en-US" sz="2800" dirty="0" err="1">
                <a:latin typeface="+mj-lt"/>
              </a:rPr>
              <a:t>chữ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biết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tên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một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người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của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Hà</a:t>
            </a:r>
            <a:endParaRPr lang="en-US" sz="2800" dirty="0">
              <a:latin typeface="+mj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BD9E292-2F14-4522-9F7C-6EA621FCF9DF}"/>
              </a:ext>
            </a:extLst>
          </p:cNvPr>
          <p:cNvSpPr txBox="1"/>
          <p:nvPr/>
        </p:nvSpPr>
        <p:spPr>
          <a:xfrm>
            <a:off x="1664208" y="82497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+mj-lt"/>
              </a:rPr>
              <a:t>a.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Dựa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vào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gợi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ý,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ô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chữ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hàng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ngang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28CE9-CFEE-415F-BC00-294293DA193E}"/>
              </a:ext>
            </a:extLst>
          </p:cNvPr>
          <p:cNvGrpSpPr/>
          <p:nvPr/>
        </p:nvGrpSpPr>
        <p:grpSpPr>
          <a:xfrm>
            <a:off x="2166729" y="1551372"/>
            <a:ext cx="5601099" cy="2228758"/>
            <a:chOff x="2166729" y="1551372"/>
            <a:chExt cx="5601099" cy="222875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18C6D32-7D15-4487-BCBE-1BB5B4BF28D7}"/>
                </a:ext>
              </a:extLst>
            </p:cNvPr>
            <p:cNvSpPr/>
            <p:nvPr/>
          </p:nvSpPr>
          <p:spPr>
            <a:xfrm>
              <a:off x="2642616" y="155679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Rectangle 968">
              <a:extLst>
                <a:ext uri="{FF2B5EF4-FFF2-40B4-BE49-F238E27FC236}">
                  <a16:creationId xmlns:a16="http://schemas.microsoft.com/office/drawing/2014/main" id="{8B062943-BAC6-45E3-8FF2-433CABBDF673}"/>
                </a:ext>
              </a:extLst>
            </p:cNvPr>
            <p:cNvSpPr/>
            <p:nvPr/>
          </p:nvSpPr>
          <p:spPr>
            <a:xfrm>
              <a:off x="311581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Rectangle 969">
              <a:extLst>
                <a:ext uri="{FF2B5EF4-FFF2-40B4-BE49-F238E27FC236}">
                  <a16:creationId xmlns:a16="http://schemas.microsoft.com/office/drawing/2014/main" id="{4EA2C5D8-5B46-42CB-9FA4-1A097453A10D}"/>
                </a:ext>
              </a:extLst>
            </p:cNvPr>
            <p:cNvSpPr/>
            <p:nvPr/>
          </p:nvSpPr>
          <p:spPr>
            <a:xfrm>
              <a:off x="359309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Rectangle 970">
              <a:extLst>
                <a:ext uri="{FF2B5EF4-FFF2-40B4-BE49-F238E27FC236}">
                  <a16:creationId xmlns:a16="http://schemas.microsoft.com/office/drawing/2014/main" id="{24CDE4A1-40AE-4F9D-8B03-C647166747E3}"/>
                </a:ext>
              </a:extLst>
            </p:cNvPr>
            <p:cNvSpPr/>
            <p:nvPr/>
          </p:nvSpPr>
          <p:spPr>
            <a:xfrm>
              <a:off x="4059936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Rectangle 971">
              <a:extLst>
                <a:ext uri="{FF2B5EF4-FFF2-40B4-BE49-F238E27FC236}">
                  <a16:creationId xmlns:a16="http://schemas.microsoft.com/office/drawing/2014/main" id="{FD0D86F8-412B-4D8E-BFFE-0E62BCBC1916}"/>
                </a:ext>
              </a:extLst>
            </p:cNvPr>
            <p:cNvSpPr/>
            <p:nvPr/>
          </p:nvSpPr>
          <p:spPr>
            <a:xfrm>
              <a:off x="452628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Rectangle 972">
              <a:extLst>
                <a:ext uri="{FF2B5EF4-FFF2-40B4-BE49-F238E27FC236}">
                  <a16:creationId xmlns:a16="http://schemas.microsoft.com/office/drawing/2014/main" id="{B308653B-D364-4191-9588-F213D01E5556}"/>
                </a:ext>
              </a:extLst>
            </p:cNvPr>
            <p:cNvSpPr/>
            <p:nvPr/>
          </p:nvSpPr>
          <p:spPr>
            <a:xfrm>
              <a:off x="500176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Rectangle 973">
              <a:extLst>
                <a:ext uri="{FF2B5EF4-FFF2-40B4-BE49-F238E27FC236}">
                  <a16:creationId xmlns:a16="http://schemas.microsoft.com/office/drawing/2014/main" id="{FC3D8029-B24F-4668-8E2D-B8606CD4E149}"/>
                </a:ext>
              </a:extLst>
            </p:cNvPr>
            <p:cNvSpPr/>
            <p:nvPr/>
          </p:nvSpPr>
          <p:spPr>
            <a:xfrm>
              <a:off x="546533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Rectangle 974">
              <a:extLst>
                <a:ext uri="{FF2B5EF4-FFF2-40B4-BE49-F238E27FC236}">
                  <a16:creationId xmlns:a16="http://schemas.microsoft.com/office/drawing/2014/main" id="{0B18CBE4-5F9D-4890-85DF-41356A61526C}"/>
                </a:ext>
              </a:extLst>
            </p:cNvPr>
            <p:cNvSpPr/>
            <p:nvPr/>
          </p:nvSpPr>
          <p:spPr>
            <a:xfrm>
              <a:off x="593445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6" name="Rectangle 975">
              <a:extLst>
                <a:ext uri="{FF2B5EF4-FFF2-40B4-BE49-F238E27FC236}">
                  <a16:creationId xmlns:a16="http://schemas.microsoft.com/office/drawing/2014/main" id="{CA2362C2-150E-4FAB-B6E0-52EF3E4D93F6}"/>
                </a:ext>
              </a:extLst>
            </p:cNvPr>
            <p:cNvSpPr/>
            <p:nvPr/>
          </p:nvSpPr>
          <p:spPr>
            <a:xfrm>
              <a:off x="6396228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Rectangle 976">
              <a:extLst>
                <a:ext uri="{FF2B5EF4-FFF2-40B4-BE49-F238E27FC236}">
                  <a16:creationId xmlns:a16="http://schemas.microsoft.com/office/drawing/2014/main" id="{7F9D5A20-AAEE-4323-A2C3-1603A16EE825}"/>
                </a:ext>
              </a:extLst>
            </p:cNvPr>
            <p:cNvSpPr/>
            <p:nvPr/>
          </p:nvSpPr>
          <p:spPr>
            <a:xfrm>
              <a:off x="6867144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Rectangle 981">
              <a:extLst>
                <a:ext uri="{FF2B5EF4-FFF2-40B4-BE49-F238E27FC236}">
                  <a16:creationId xmlns:a16="http://schemas.microsoft.com/office/drawing/2014/main" id="{70ECEA0F-73EF-4455-8FDA-3DD15ABB59CC}"/>
                </a:ext>
              </a:extLst>
            </p:cNvPr>
            <p:cNvSpPr/>
            <p:nvPr/>
          </p:nvSpPr>
          <p:spPr>
            <a:xfrm>
              <a:off x="452628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Rectangle 982">
              <a:extLst>
                <a:ext uri="{FF2B5EF4-FFF2-40B4-BE49-F238E27FC236}">
                  <a16:creationId xmlns:a16="http://schemas.microsoft.com/office/drawing/2014/main" id="{1436D8F4-4260-4703-99E0-6CCE9CB43D67}"/>
                </a:ext>
              </a:extLst>
            </p:cNvPr>
            <p:cNvSpPr/>
            <p:nvPr/>
          </p:nvSpPr>
          <p:spPr>
            <a:xfrm>
              <a:off x="4526280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Rectangle 983">
              <a:extLst>
                <a:ext uri="{FF2B5EF4-FFF2-40B4-BE49-F238E27FC236}">
                  <a16:creationId xmlns:a16="http://schemas.microsoft.com/office/drawing/2014/main" id="{D912C818-443C-4981-9191-3B481EE287FC}"/>
                </a:ext>
              </a:extLst>
            </p:cNvPr>
            <p:cNvSpPr/>
            <p:nvPr/>
          </p:nvSpPr>
          <p:spPr>
            <a:xfrm>
              <a:off x="4526280" y="2911996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Rectangle 984">
              <a:extLst>
                <a:ext uri="{FF2B5EF4-FFF2-40B4-BE49-F238E27FC236}">
                  <a16:creationId xmlns:a16="http://schemas.microsoft.com/office/drawing/2014/main" id="{BFB4BFC7-94E0-40ED-84BC-DB528E33E25D}"/>
                </a:ext>
              </a:extLst>
            </p:cNvPr>
            <p:cNvSpPr/>
            <p:nvPr/>
          </p:nvSpPr>
          <p:spPr>
            <a:xfrm>
              <a:off x="4526280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Rectangle 985">
              <a:extLst>
                <a:ext uri="{FF2B5EF4-FFF2-40B4-BE49-F238E27FC236}">
                  <a16:creationId xmlns:a16="http://schemas.microsoft.com/office/drawing/2014/main" id="{41E71B60-00C4-4FFB-ADD0-88612D6CE45D}"/>
                </a:ext>
              </a:extLst>
            </p:cNvPr>
            <p:cNvSpPr/>
            <p:nvPr/>
          </p:nvSpPr>
          <p:spPr>
            <a:xfrm>
              <a:off x="406123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Rectangle 986">
              <a:extLst>
                <a:ext uri="{FF2B5EF4-FFF2-40B4-BE49-F238E27FC236}">
                  <a16:creationId xmlns:a16="http://schemas.microsoft.com/office/drawing/2014/main" id="{45B0D491-2443-4CA0-8699-03D917205457}"/>
                </a:ext>
              </a:extLst>
            </p:cNvPr>
            <p:cNvSpPr/>
            <p:nvPr/>
          </p:nvSpPr>
          <p:spPr>
            <a:xfrm>
              <a:off x="2642616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Rectangle 987">
              <a:extLst>
                <a:ext uri="{FF2B5EF4-FFF2-40B4-BE49-F238E27FC236}">
                  <a16:creationId xmlns:a16="http://schemas.microsoft.com/office/drawing/2014/main" id="{281A85B7-9AFF-4F87-9FB9-174814DFD3C8}"/>
                </a:ext>
              </a:extLst>
            </p:cNvPr>
            <p:cNvSpPr/>
            <p:nvPr/>
          </p:nvSpPr>
          <p:spPr>
            <a:xfrm>
              <a:off x="3115818" y="201577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Rectangle 988">
              <a:extLst>
                <a:ext uri="{FF2B5EF4-FFF2-40B4-BE49-F238E27FC236}">
                  <a16:creationId xmlns:a16="http://schemas.microsoft.com/office/drawing/2014/main" id="{B45E644A-10DE-4416-895F-EAC32A55E3F2}"/>
                </a:ext>
              </a:extLst>
            </p:cNvPr>
            <p:cNvSpPr/>
            <p:nvPr/>
          </p:nvSpPr>
          <p:spPr>
            <a:xfrm>
              <a:off x="3593096" y="2007726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Rectangle 989">
              <a:extLst>
                <a:ext uri="{FF2B5EF4-FFF2-40B4-BE49-F238E27FC236}">
                  <a16:creationId xmlns:a16="http://schemas.microsoft.com/office/drawing/2014/main" id="{A195F1E8-7AE2-4832-B92D-7F491D49F3DA}"/>
                </a:ext>
              </a:extLst>
            </p:cNvPr>
            <p:cNvSpPr/>
            <p:nvPr/>
          </p:nvSpPr>
          <p:spPr>
            <a:xfrm>
              <a:off x="2166729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Rectangle 990">
              <a:extLst>
                <a:ext uri="{FF2B5EF4-FFF2-40B4-BE49-F238E27FC236}">
                  <a16:creationId xmlns:a16="http://schemas.microsoft.com/office/drawing/2014/main" id="{471E143E-C1C9-4029-9763-8335760F52DC}"/>
                </a:ext>
              </a:extLst>
            </p:cNvPr>
            <p:cNvSpPr/>
            <p:nvPr/>
          </p:nvSpPr>
          <p:spPr>
            <a:xfrm>
              <a:off x="5001768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Rectangle 991">
              <a:extLst>
                <a:ext uri="{FF2B5EF4-FFF2-40B4-BE49-F238E27FC236}">
                  <a16:creationId xmlns:a16="http://schemas.microsoft.com/office/drawing/2014/main" id="{69F6E4E2-8309-4FD7-8E97-075C40AED73F}"/>
                </a:ext>
              </a:extLst>
            </p:cNvPr>
            <p:cNvSpPr/>
            <p:nvPr/>
          </p:nvSpPr>
          <p:spPr>
            <a:xfrm>
              <a:off x="5465330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Rectangle 992">
              <a:extLst>
                <a:ext uri="{FF2B5EF4-FFF2-40B4-BE49-F238E27FC236}">
                  <a16:creationId xmlns:a16="http://schemas.microsoft.com/office/drawing/2014/main" id="{2BDE96E2-A454-4846-A461-1E70FB6A4AFD}"/>
                </a:ext>
              </a:extLst>
            </p:cNvPr>
            <p:cNvSpPr/>
            <p:nvPr/>
          </p:nvSpPr>
          <p:spPr>
            <a:xfrm>
              <a:off x="4059936" y="2458277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Rectangle 993">
              <a:extLst>
                <a:ext uri="{FF2B5EF4-FFF2-40B4-BE49-F238E27FC236}">
                  <a16:creationId xmlns:a16="http://schemas.microsoft.com/office/drawing/2014/main" id="{51C75E5B-15B2-4F61-B3A6-2D4CE5A32BEC}"/>
                </a:ext>
              </a:extLst>
            </p:cNvPr>
            <p:cNvSpPr/>
            <p:nvPr/>
          </p:nvSpPr>
          <p:spPr>
            <a:xfrm>
              <a:off x="5001768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Rectangle 994">
              <a:extLst>
                <a:ext uri="{FF2B5EF4-FFF2-40B4-BE49-F238E27FC236}">
                  <a16:creationId xmlns:a16="http://schemas.microsoft.com/office/drawing/2014/main" id="{843DC2F8-58A4-463F-B90D-C45C6C8B8594}"/>
                </a:ext>
              </a:extLst>
            </p:cNvPr>
            <p:cNvSpPr/>
            <p:nvPr/>
          </p:nvSpPr>
          <p:spPr>
            <a:xfrm>
              <a:off x="4059936" y="2913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Rectangle 995">
              <a:extLst>
                <a:ext uri="{FF2B5EF4-FFF2-40B4-BE49-F238E27FC236}">
                  <a16:creationId xmlns:a16="http://schemas.microsoft.com/office/drawing/2014/main" id="{29C642BC-B189-4A14-9805-E1C08C781EED}"/>
                </a:ext>
              </a:extLst>
            </p:cNvPr>
            <p:cNvSpPr/>
            <p:nvPr/>
          </p:nvSpPr>
          <p:spPr>
            <a:xfrm>
              <a:off x="3591802" y="29184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Rectangle 996">
              <a:extLst>
                <a:ext uri="{FF2B5EF4-FFF2-40B4-BE49-F238E27FC236}">
                  <a16:creationId xmlns:a16="http://schemas.microsoft.com/office/drawing/2014/main" id="{1A7E0849-E057-4E72-93E4-591ADB3DC241}"/>
                </a:ext>
              </a:extLst>
            </p:cNvPr>
            <p:cNvSpPr/>
            <p:nvPr/>
          </p:nvSpPr>
          <p:spPr>
            <a:xfrm>
              <a:off x="5001768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Rectangle 997">
              <a:extLst>
                <a:ext uri="{FF2B5EF4-FFF2-40B4-BE49-F238E27FC236}">
                  <a16:creationId xmlns:a16="http://schemas.microsoft.com/office/drawing/2014/main" id="{9DC0D6ED-3491-4C4A-8A06-AC94B4D474DC}"/>
                </a:ext>
              </a:extLst>
            </p:cNvPr>
            <p:cNvSpPr/>
            <p:nvPr/>
          </p:nvSpPr>
          <p:spPr>
            <a:xfrm>
              <a:off x="546533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Rectangle 998">
              <a:extLst>
                <a:ext uri="{FF2B5EF4-FFF2-40B4-BE49-F238E27FC236}">
                  <a16:creationId xmlns:a16="http://schemas.microsoft.com/office/drawing/2014/main" id="{D9B89846-0FB4-4138-929B-40C029AB5FD4}"/>
                </a:ext>
              </a:extLst>
            </p:cNvPr>
            <p:cNvSpPr/>
            <p:nvPr/>
          </p:nvSpPr>
          <p:spPr>
            <a:xfrm>
              <a:off x="5934456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Rectangle 999">
              <a:extLst>
                <a:ext uri="{FF2B5EF4-FFF2-40B4-BE49-F238E27FC236}">
                  <a16:creationId xmlns:a16="http://schemas.microsoft.com/office/drawing/2014/main" id="{0E0CA8E0-A6C8-4635-B8C2-992E5E1E4F74}"/>
                </a:ext>
              </a:extLst>
            </p:cNvPr>
            <p:cNvSpPr/>
            <p:nvPr/>
          </p:nvSpPr>
          <p:spPr>
            <a:xfrm>
              <a:off x="6396228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Rectangle 1000">
              <a:extLst>
                <a:ext uri="{FF2B5EF4-FFF2-40B4-BE49-F238E27FC236}">
                  <a16:creationId xmlns:a16="http://schemas.microsoft.com/office/drawing/2014/main" id="{F131DA95-6F35-47F2-9122-A277D3021382}"/>
                </a:ext>
              </a:extLst>
            </p:cNvPr>
            <p:cNvSpPr/>
            <p:nvPr/>
          </p:nvSpPr>
          <p:spPr>
            <a:xfrm>
              <a:off x="6867144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Rectangle 1006">
              <a:extLst>
                <a:ext uri="{FF2B5EF4-FFF2-40B4-BE49-F238E27FC236}">
                  <a16:creationId xmlns:a16="http://schemas.microsoft.com/office/drawing/2014/main" id="{1CF4D141-8BEB-4C7D-BD50-942F667848DB}"/>
                </a:ext>
              </a:extLst>
            </p:cNvPr>
            <p:cNvSpPr/>
            <p:nvPr/>
          </p:nvSpPr>
          <p:spPr>
            <a:xfrm>
              <a:off x="733806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TextBox 8">
            <a:hlinkClick r:id="rId4" action="ppaction://hlinksldjump"/>
            <a:extLst>
              <a:ext uri="{FF2B5EF4-FFF2-40B4-BE49-F238E27FC236}">
                <a16:creationId xmlns:a16="http://schemas.microsoft.com/office/drawing/2014/main" id="{35D5CDFD-636A-4F6D-9692-EE9B363D76A3}"/>
              </a:ext>
            </a:extLst>
          </p:cNvPr>
          <p:cNvSpPr txBox="1"/>
          <p:nvPr/>
        </p:nvSpPr>
        <p:spPr>
          <a:xfrm>
            <a:off x="2135124" y="1451517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(1)</a:t>
            </a:r>
          </a:p>
        </p:txBody>
      </p:sp>
      <p:sp>
        <p:nvSpPr>
          <p:cNvPr id="1011" name="TextBox 1010">
            <a:hlinkClick r:id="rId5" action="ppaction://hlinksldjump"/>
            <a:extLst>
              <a:ext uri="{FF2B5EF4-FFF2-40B4-BE49-F238E27FC236}">
                <a16:creationId xmlns:a16="http://schemas.microsoft.com/office/drawing/2014/main" id="{1F28827F-AB57-49E1-A6B0-7E71D6BD4610}"/>
              </a:ext>
            </a:extLst>
          </p:cNvPr>
          <p:cNvSpPr txBox="1"/>
          <p:nvPr/>
        </p:nvSpPr>
        <p:spPr>
          <a:xfrm>
            <a:off x="3101150" y="2832996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(4)</a:t>
            </a:r>
          </a:p>
        </p:txBody>
      </p:sp>
      <p:sp>
        <p:nvSpPr>
          <p:cNvPr id="1012" name="TextBox 1011">
            <a:hlinkClick r:id="rId6" action="ppaction://hlinksldjump"/>
            <a:extLst>
              <a:ext uri="{FF2B5EF4-FFF2-40B4-BE49-F238E27FC236}">
                <a16:creationId xmlns:a16="http://schemas.microsoft.com/office/drawing/2014/main" id="{E46924A0-D90E-437E-AF6E-91E95B449B3E}"/>
              </a:ext>
            </a:extLst>
          </p:cNvPr>
          <p:cNvSpPr txBox="1"/>
          <p:nvPr/>
        </p:nvSpPr>
        <p:spPr>
          <a:xfrm>
            <a:off x="4050953" y="3296670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(5)</a:t>
            </a:r>
          </a:p>
        </p:txBody>
      </p:sp>
      <p:sp>
        <p:nvSpPr>
          <p:cNvPr id="1013" name="TextBox 1012">
            <a:hlinkClick r:id="rId7" action="ppaction://hlinksldjump"/>
            <a:extLst>
              <a:ext uri="{FF2B5EF4-FFF2-40B4-BE49-F238E27FC236}">
                <a16:creationId xmlns:a16="http://schemas.microsoft.com/office/drawing/2014/main" id="{8AC38030-2389-4888-BA62-8243C5D4CA8F}"/>
              </a:ext>
            </a:extLst>
          </p:cNvPr>
          <p:cNvSpPr txBox="1"/>
          <p:nvPr/>
        </p:nvSpPr>
        <p:spPr>
          <a:xfrm>
            <a:off x="3575401" y="2368515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(3)</a:t>
            </a:r>
          </a:p>
        </p:txBody>
      </p:sp>
      <p:sp>
        <p:nvSpPr>
          <p:cNvPr id="1015" name="Rectangle 1014">
            <a:extLst>
              <a:ext uri="{FF2B5EF4-FFF2-40B4-BE49-F238E27FC236}">
                <a16:creationId xmlns:a16="http://schemas.microsoft.com/office/drawing/2014/main" id="{CAE90512-9130-48E8-9DC1-66DA639252F3}"/>
              </a:ext>
            </a:extLst>
          </p:cNvPr>
          <p:cNvSpPr/>
          <p:nvPr/>
        </p:nvSpPr>
        <p:spPr>
          <a:xfrm>
            <a:off x="2642616" y="155679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16" name="Rectangle 1015">
            <a:extLst>
              <a:ext uri="{FF2B5EF4-FFF2-40B4-BE49-F238E27FC236}">
                <a16:creationId xmlns:a16="http://schemas.microsoft.com/office/drawing/2014/main" id="{321B717E-0429-4458-8816-CEFCF6D9BF02}"/>
              </a:ext>
            </a:extLst>
          </p:cNvPr>
          <p:cNvSpPr/>
          <p:nvPr/>
        </p:nvSpPr>
        <p:spPr>
          <a:xfrm>
            <a:off x="311581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7" name="Rectangle 1016">
            <a:extLst>
              <a:ext uri="{FF2B5EF4-FFF2-40B4-BE49-F238E27FC236}">
                <a16:creationId xmlns:a16="http://schemas.microsoft.com/office/drawing/2014/main" id="{C63791DC-B556-4524-8CB7-76F706F1B9EA}"/>
              </a:ext>
            </a:extLst>
          </p:cNvPr>
          <p:cNvSpPr/>
          <p:nvPr/>
        </p:nvSpPr>
        <p:spPr>
          <a:xfrm>
            <a:off x="359309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Ả</a:t>
            </a:r>
          </a:p>
        </p:txBody>
      </p:sp>
      <p:sp>
        <p:nvSpPr>
          <p:cNvPr id="1018" name="Rectangle 1017">
            <a:extLst>
              <a:ext uri="{FF2B5EF4-FFF2-40B4-BE49-F238E27FC236}">
                <a16:creationId xmlns:a16="http://schemas.microsoft.com/office/drawing/2014/main" id="{BC5B2525-A7AA-4E14-A18C-75BAE7AF1073}"/>
              </a:ext>
            </a:extLst>
          </p:cNvPr>
          <p:cNvSpPr/>
          <p:nvPr/>
        </p:nvSpPr>
        <p:spPr>
          <a:xfrm>
            <a:off x="4059936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9" name="Rectangle 1018">
            <a:extLst>
              <a:ext uri="{FF2B5EF4-FFF2-40B4-BE49-F238E27FC236}">
                <a16:creationId xmlns:a16="http://schemas.microsoft.com/office/drawing/2014/main" id="{D4FB053E-4AE2-4529-A17A-90CFADD1594A}"/>
              </a:ext>
            </a:extLst>
          </p:cNvPr>
          <p:cNvSpPr/>
          <p:nvPr/>
        </p:nvSpPr>
        <p:spPr>
          <a:xfrm>
            <a:off x="4526280" y="1551372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20" name="Rectangle 1019">
            <a:extLst>
              <a:ext uri="{FF2B5EF4-FFF2-40B4-BE49-F238E27FC236}">
                <a16:creationId xmlns:a16="http://schemas.microsoft.com/office/drawing/2014/main" id="{DA2CDA19-692E-4046-997D-9023D3AFA542}"/>
              </a:ext>
            </a:extLst>
          </p:cNvPr>
          <p:cNvSpPr/>
          <p:nvPr/>
        </p:nvSpPr>
        <p:spPr>
          <a:xfrm>
            <a:off x="500176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1" name="Rectangle 1020">
            <a:extLst>
              <a:ext uri="{FF2B5EF4-FFF2-40B4-BE49-F238E27FC236}">
                <a16:creationId xmlns:a16="http://schemas.microsoft.com/office/drawing/2014/main" id="{6D8C727A-3ED5-40BA-974B-FDCB5BE6882D}"/>
              </a:ext>
            </a:extLst>
          </p:cNvPr>
          <p:cNvSpPr/>
          <p:nvPr/>
        </p:nvSpPr>
        <p:spPr>
          <a:xfrm>
            <a:off x="5465330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Ư</a:t>
            </a:r>
          </a:p>
        </p:txBody>
      </p:sp>
      <p:sp>
        <p:nvSpPr>
          <p:cNvPr id="1022" name="Rectangle 1021">
            <a:extLst>
              <a:ext uri="{FF2B5EF4-FFF2-40B4-BE49-F238E27FC236}">
                <a16:creationId xmlns:a16="http://schemas.microsoft.com/office/drawing/2014/main" id="{6229509A-9C27-447A-A3AF-8809B1581382}"/>
              </a:ext>
            </a:extLst>
          </p:cNvPr>
          <p:cNvSpPr/>
          <p:nvPr/>
        </p:nvSpPr>
        <p:spPr>
          <a:xfrm>
            <a:off x="593445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Ở</a:t>
            </a:r>
          </a:p>
        </p:txBody>
      </p:sp>
      <p:sp>
        <p:nvSpPr>
          <p:cNvPr id="1023" name="Rectangle 1022">
            <a:extLst>
              <a:ext uri="{FF2B5EF4-FFF2-40B4-BE49-F238E27FC236}">
                <a16:creationId xmlns:a16="http://schemas.microsoft.com/office/drawing/2014/main" id="{7E8712DE-66BB-47E8-9970-C7EC3B03279B}"/>
              </a:ext>
            </a:extLst>
          </p:cNvPr>
          <p:cNvSpPr/>
          <p:nvPr/>
        </p:nvSpPr>
        <p:spPr>
          <a:xfrm>
            <a:off x="6396228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61D627CA-0375-46E3-8A19-E5D2E0D3A558}"/>
              </a:ext>
            </a:extLst>
          </p:cNvPr>
          <p:cNvSpPr/>
          <p:nvPr/>
        </p:nvSpPr>
        <p:spPr>
          <a:xfrm>
            <a:off x="6867144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25" name="Rectangle 1024">
            <a:extLst>
              <a:ext uri="{FF2B5EF4-FFF2-40B4-BE49-F238E27FC236}">
                <a16:creationId xmlns:a16="http://schemas.microsoft.com/office/drawing/2014/main" id="{A7E35944-8FB9-4220-AC8D-659EC8D175AC}"/>
              </a:ext>
            </a:extLst>
          </p:cNvPr>
          <p:cNvSpPr/>
          <p:nvPr/>
        </p:nvSpPr>
        <p:spPr>
          <a:xfrm>
            <a:off x="4526280" y="2002904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6" name="Rectangle 1025">
            <a:extLst>
              <a:ext uri="{FF2B5EF4-FFF2-40B4-BE49-F238E27FC236}">
                <a16:creationId xmlns:a16="http://schemas.microsoft.com/office/drawing/2014/main" id="{2CE4FCF9-8CB8-45B5-B142-F38936A02704}"/>
              </a:ext>
            </a:extLst>
          </p:cNvPr>
          <p:cNvSpPr/>
          <p:nvPr/>
        </p:nvSpPr>
        <p:spPr>
          <a:xfrm>
            <a:off x="4526280" y="24574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À</a:t>
            </a:r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0D5FA160-F58F-46E2-9B87-E3CB84BC3685}"/>
              </a:ext>
            </a:extLst>
          </p:cNvPr>
          <p:cNvSpPr/>
          <p:nvPr/>
        </p:nvSpPr>
        <p:spPr>
          <a:xfrm>
            <a:off x="4526280" y="2911996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28AED9FE-1D7E-4946-AC28-DD78B9E94F31}"/>
              </a:ext>
            </a:extLst>
          </p:cNvPr>
          <p:cNvSpPr/>
          <p:nvPr/>
        </p:nvSpPr>
        <p:spPr>
          <a:xfrm>
            <a:off x="4526280" y="33686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148C0548-40C5-4818-BC2E-63871F3B1910}"/>
              </a:ext>
            </a:extLst>
          </p:cNvPr>
          <p:cNvSpPr/>
          <p:nvPr/>
        </p:nvSpPr>
        <p:spPr>
          <a:xfrm>
            <a:off x="4061230" y="200290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4199A578-4389-4509-ACB3-C32BBF2E49BC}"/>
              </a:ext>
            </a:extLst>
          </p:cNvPr>
          <p:cNvSpPr/>
          <p:nvPr/>
        </p:nvSpPr>
        <p:spPr>
          <a:xfrm>
            <a:off x="2642616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80894C5C-DE4C-4BEA-8973-37E8FEED65A8}"/>
              </a:ext>
            </a:extLst>
          </p:cNvPr>
          <p:cNvSpPr/>
          <p:nvPr/>
        </p:nvSpPr>
        <p:spPr>
          <a:xfrm>
            <a:off x="3115818" y="201577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2" name="Rectangle 1031">
            <a:extLst>
              <a:ext uri="{FF2B5EF4-FFF2-40B4-BE49-F238E27FC236}">
                <a16:creationId xmlns:a16="http://schemas.microsoft.com/office/drawing/2014/main" id="{C58AAAB2-AB1A-4510-A570-9A0266D05671}"/>
              </a:ext>
            </a:extLst>
          </p:cNvPr>
          <p:cNvSpPr/>
          <p:nvPr/>
        </p:nvSpPr>
        <p:spPr>
          <a:xfrm>
            <a:off x="3593096" y="2007726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33" name="Rectangle 1032">
            <a:extLst>
              <a:ext uri="{FF2B5EF4-FFF2-40B4-BE49-F238E27FC236}">
                <a16:creationId xmlns:a16="http://schemas.microsoft.com/office/drawing/2014/main" id="{4364A25B-133D-4057-9ADA-4B18DB180162}"/>
              </a:ext>
            </a:extLst>
          </p:cNvPr>
          <p:cNvSpPr/>
          <p:nvPr/>
        </p:nvSpPr>
        <p:spPr>
          <a:xfrm>
            <a:off x="2166729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34" name="Rectangle 1033">
            <a:extLst>
              <a:ext uri="{FF2B5EF4-FFF2-40B4-BE49-F238E27FC236}">
                <a16:creationId xmlns:a16="http://schemas.microsoft.com/office/drawing/2014/main" id="{23CFF41C-93B2-4872-B065-6D596E737D1F}"/>
              </a:ext>
            </a:extLst>
          </p:cNvPr>
          <p:cNvSpPr/>
          <p:nvPr/>
        </p:nvSpPr>
        <p:spPr>
          <a:xfrm>
            <a:off x="5001768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Ậ</a:t>
            </a:r>
          </a:p>
        </p:txBody>
      </p:sp>
      <p:sp>
        <p:nvSpPr>
          <p:cNvPr id="1035" name="Rectangle 1034">
            <a:extLst>
              <a:ext uri="{FF2B5EF4-FFF2-40B4-BE49-F238E27FC236}">
                <a16:creationId xmlns:a16="http://schemas.microsoft.com/office/drawing/2014/main" id="{32025997-FAB6-4A78-B38E-0DACC8C4FCBE}"/>
              </a:ext>
            </a:extLst>
          </p:cNvPr>
          <p:cNvSpPr/>
          <p:nvPr/>
        </p:nvSpPr>
        <p:spPr>
          <a:xfrm>
            <a:off x="5465330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36" name="Rectangle 1035">
            <a:extLst>
              <a:ext uri="{FF2B5EF4-FFF2-40B4-BE49-F238E27FC236}">
                <a16:creationId xmlns:a16="http://schemas.microsoft.com/office/drawing/2014/main" id="{9771A27F-E6EF-4A34-A57E-ECA83149772D}"/>
              </a:ext>
            </a:extLst>
          </p:cNvPr>
          <p:cNvSpPr/>
          <p:nvPr/>
        </p:nvSpPr>
        <p:spPr>
          <a:xfrm>
            <a:off x="4059936" y="2458277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D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82A4B4B8-86F8-4B60-9277-139E5BA88D92}"/>
              </a:ext>
            </a:extLst>
          </p:cNvPr>
          <p:cNvSpPr/>
          <p:nvPr/>
        </p:nvSpPr>
        <p:spPr>
          <a:xfrm>
            <a:off x="5001768" y="24574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189037F0-94C6-493D-8DF1-E01F6AEEC124}"/>
              </a:ext>
            </a:extLst>
          </p:cNvPr>
          <p:cNvSpPr/>
          <p:nvPr/>
        </p:nvSpPr>
        <p:spPr>
          <a:xfrm>
            <a:off x="4059936" y="2913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Ạ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24920220-5F91-47A5-AFBC-B9A7FEADA00D}"/>
              </a:ext>
            </a:extLst>
          </p:cNvPr>
          <p:cNvSpPr/>
          <p:nvPr/>
        </p:nvSpPr>
        <p:spPr>
          <a:xfrm>
            <a:off x="3591802" y="29184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B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C5206493-976F-457B-9420-B22DC7C79528}"/>
              </a:ext>
            </a:extLst>
          </p:cNvPr>
          <p:cNvSpPr/>
          <p:nvPr/>
        </p:nvSpPr>
        <p:spPr>
          <a:xfrm>
            <a:off x="5001768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Ọ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4E7C12BA-8A6D-4903-A4BE-639F32875B35}"/>
              </a:ext>
            </a:extLst>
          </p:cNvPr>
          <p:cNvSpPr/>
          <p:nvPr/>
        </p:nvSpPr>
        <p:spPr>
          <a:xfrm>
            <a:off x="546533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C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251DF4A5-0B71-4A53-9092-4C91716F017C}"/>
              </a:ext>
            </a:extLst>
          </p:cNvPr>
          <p:cNvSpPr/>
          <p:nvPr/>
        </p:nvSpPr>
        <p:spPr>
          <a:xfrm>
            <a:off x="5934456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A9D72A13-F947-49DE-B113-5BE0F9270595}"/>
              </a:ext>
            </a:extLst>
          </p:cNvPr>
          <p:cNvSpPr/>
          <p:nvPr/>
        </p:nvSpPr>
        <p:spPr>
          <a:xfrm>
            <a:off x="6396228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44" name="Rectangle 1043">
            <a:extLst>
              <a:ext uri="{FF2B5EF4-FFF2-40B4-BE49-F238E27FC236}">
                <a16:creationId xmlns:a16="http://schemas.microsoft.com/office/drawing/2014/main" id="{E24E3E27-5CD0-42E1-8985-12A59BDE64B5}"/>
              </a:ext>
            </a:extLst>
          </p:cNvPr>
          <p:cNvSpPr/>
          <p:nvPr/>
        </p:nvSpPr>
        <p:spPr>
          <a:xfrm>
            <a:off x="6867144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45" name="Rectangle 1044">
            <a:extLst>
              <a:ext uri="{FF2B5EF4-FFF2-40B4-BE49-F238E27FC236}">
                <a16:creationId xmlns:a16="http://schemas.microsoft.com/office/drawing/2014/main" id="{50AC2142-E049-4DD2-B4DE-84CA47151AA5}"/>
              </a:ext>
            </a:extLst>
          </p:cNvPr>
          <p:cNvSpPr/>
          <p:nvPr/>
        </p:nvSpPr>
        <p:spPr>
          <a:xfrm>
            <a:off x="733806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47" name="TextBox 1046">
            <a:hlinkClick r:id="rId8" action="ppaction://hlinksldjump"/>
            <a:extLst>
              <a:ext uri="{FF2B5EF4-FFF2-40B4-BE49-F238E27FC236}">
                <a16:creationId xmlns:a16="http://schemas.microsoft.com/office/drawing/2014/main" id="{C065AB4A-D90E-40D7-9518-3D1C452D9628}"/>
              </a:ext>
            </a:extLst>
          </p:cNvPr>
          <p:cNvSpPr txBox="1"/>
          <p:nvPr/>
        </p:nvSpPr>
        <p:spPr>
          <a:xfrm>
            <a:off x="1568096" y="1943308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(2)</a:t>
            </a:r>
          </a:p>
        </p:txBody>
      </p:sp>
      <p:sp>
        <p:nvSpPr>
          <p:cNvPr id="12" name="Sun 11">
            <a:extLst>
              <a:ext uri="{FF2B5EF4-FFF2-40B4-BE49-F238E27FC236}">
                <a16:creationId xmlns:a16="http://schemas.microsoft.com/office/drawing/2014/main" id="{904E40B7-E06E-4E04-B951-B662EFE4EBED}"/>
              </a:ext>
            </a:extLst>
          </p:cNvPr>
          <p:cNvSpPr/>
          <p:nvPr/>
        </p:nvSpPr>
        <p:spPr>
          <a:xfrm>
            <a:off x="886704" y="301752"/>
            <a:ext cx="567455" cy="591127"/>
          </a:xfrm>
          <a:prstGeom prst="sun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934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5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5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5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25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25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25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25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7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25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5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5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2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25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25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25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5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25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50"/>
                            </p:stCondLst>
                            <p:childTnLst>
                              <p:par>
                                <p:cTn id="1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25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25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250"/>
                            </p:stCondLst>
                            <p:childTnLst>
                              <p:par>
                                <p:cTn id="1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25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5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25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15" grpId="0" animBg="1"/>
      <p:bldP spid="1016" grpId="0" animBg="1"/>
      <p:bldP spid="1017" grpId="0" animBg="1"/>
      <p:bldP spid="1018" grpId="0" animBg="1"/>
      <p:bldP spid="1019" grpId="0" animBg="1"/>
      <p:bldP spid="1020" grpId="0" animBg="1"/>
      <p:bldP spid="1021" grpId="0" animBg="1"/>
      <p:bldP spid="1022" grpId="0" animBg="1"/>
      <p:bldP spid="1023" grpId="0" animBg="1"/>
      <p:bldP spid="1024" grpId="0" animBg="1"/>
      <p:bldP spid="1025" grpId="0" animBg="1"/>
      <p:bldP spid="1026" grpId="0" animBg="1"/>
      <p:bldP spid="1027" grpId="0" animBg="1"/>
      <p:bldP spid="1028" grpId="0" animBg="1"/>
      <p:bldP spid="1029" grpId="0" animBg="1"/>
      <p:bldP spid="1030" grpId="0" animBg="1"/>
      <p:bldP spid="1031" grpId="0" animBg="1"/>
      <p:bldP spid="1032" grpId="0" animBg="1"/>
      <p:bldP spid="1033" grpId="0" animBg="1"/>
      <p:bldP spid="1034" grpId="0" animBg="1"/>
      <p:bldP spid="1035" grpId="0" animBg="1"/>
      <p:bldP spid="1036" grpId="0" animBg="1"/>
      <p:bldP spid="1037" grpId="0" animBg="1"/>
      <p:bldP spid="1038" grpId="0" animBg="1"/>
      <p:bldP spid="1039" grpId="0" animBg="1"/>
      <p:bldP spid="1040" grpId="0" animBg="1"/>
      <p:bldP spid="1041" grpId="0" animBg="1"/>
      <p:bldP spid="1042" grpId="0" animBg="1"/>
      <p:bldP spid="1043" grpId="0" animBg="1"/>
      <p:bldP spid="1044" grpId="0" animBg="1"/>
      <p:bldP spid="104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008334" y="1351899"/>
            <a:ext cx="5506054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Về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đích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cuối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cùng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nhưng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nai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hoẵng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đều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được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nhận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tình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bạn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1</a:t>
            </a:r>
          </a:p>
        </p:txBody>
      </p:sp>
      <p:sp>
        <p:nvSpPr>
          <p:cNvPr id="5" name="Arrow: Left 4">
            <a:hlinkClick r:id="rId3" action="ppaction://hlinksldjump"/>
            <a:extLst>
              <a:ext uri="{FF2B5EF4-FFF2-40B4-BE49-F238E27FC236}">
                <a16:creationId xmlns:a16="http://schemas.microsoft.com/office/drawing/2014/main" id="{888CB5A1-9EC6-4369-BFF8-5490F5B121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8B6D42-3600-4895-8D8C-D58146B8D3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0539" y="2263104"/>
            <a:ext cx="4481643" cy="19612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61314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1818973" y="1497058"/>
            <a:ext cx="5506054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Voi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con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bị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ốm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vào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đúng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dịp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của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mình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2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A23849A8-08BE-48DA-9542-8330CD38BF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6481016-B70B-4A3E-AC1D-942D4D2E38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5001" y="2041759"/>
            <a:ext cx="2676670" cy="234684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58348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112359" y="1040920"/>
            <a:ext cx="2919282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Thỏ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tai (…)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6830" y="476664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3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BCA4EBB2-FACB-4D6F-94C3-199FAA96977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948430F-A23C-446B-BF76-0691824C22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0243" y="1650626"/>
            <a:ext cx="2685473" cy="2451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395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1975</TotalTime>
  <Words>241</Words>
  <Application>Microsoft Office PowerPoint</Application>
  <PresentationFormat>On-screen Show (16:9)</PresentationFormat>
  <Paragraphs>72</Paragraphs>
  <Slides>12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</vt:i4>
      </vt:variant>
    </vt:vector>
  </HeadingPairs>
  <TitlesOfParts>
    <vt:vector size="21" baseType="lpstr">
      <vt:lpstr>Indie Flower</vt:lpstr>
      <vt:lpstr>Arial-Rounded</vt:lpstr>
      <vt:lpstr>Calibri</vt:lpstr>
      <vt:lpstr>Gloria Hallelujah</vt:lpstr>
      <vt:lpstr>Nunito</vt:lpstr>
      <vt:lpstr>Arial</vt:lpstr>
      <vt:lpstr>仓耳今楷05-6763 W05</vt:lpstr>
      <vt:lpstr>My New Year's Resolution by Slidesgo</vt:lpstr>
      <vt:lpstr>1_My New Year's Resolution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Câu 1</vt:lpstr>
      <vt:lpstr>Câu 2</vt:lpstr>
      <vt:lpstr>Câu 3</vt:lpstr>
      <vt:lpstr>Câu 4</vt:lpstr>
      <vt:lpstr>Câu 5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Trí dũng song toàn</dc:title>
  <dc:creator>DELL</dc:creator>
  <cp:lastModifiedBy>THUY LINH</cp:lastModifiedBy>
  <cp:revision>85</cp:revision>
  <dcterms:modified xsi:type="dcterms:W3CDTF">2022-10-03T23:41:14Z</dcterms:modified>
</cp:coreProperties>
</file>