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85" r:id="rId3"/>
    <p:sldMasterId id="2147483697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4IyHnp9GTJuPzmeG6iV0jk20M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3" name="Google Shape;8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0" name="Google Shape;84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7" name="Google Shape;114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7" name="Google Shape;11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6" name="Google Shape;119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7" name="Google Shape;75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5" name="Google Shape;78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6"/>
          <p:cNvSpPr txBox="1"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199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799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2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42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3"/>
          <p:cNvGrpSpPr/>
          <p:nvPr/>
        </p:nvGrpSpPr>
        <p:grpSpPr>
          <a:xfrm flipH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105" name="Google Shape;105;p43"/>
            <p:cNvSpPr/>
            <p:nvPr/>
          </p:nvSpPr>
          <p:spPr>
            <a:xfrm>
              <a:off x="4991862" y="5046944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3"/>
            <p:cNvSpPr/>
            <p:nvPr/>
          </p:nvSpPr>
          <p:spPr>
            <a:xfrm>
              <a:off x="4991862" y="5046944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3"/>
            <p:cNvSpPr/>
            <p:nvPr/>
          </p:nvSpPr>
          <p:spPr>
            <a:xfrm>
              <a:off x="5078038" y="5468401"/>
              <a:ext cx="125899" cy="1386906"/>
            </a:xfrm>
            <a:custGeom>
              <a:avLst/>
              <a:gdLst/>
              <a:ahLst/>
              <a:cxnLst/>
              <a:rect l="l" t="t" r="r" b="b"/>
              <a:pathLst>
                <a:path w="79" h="871" extrusionOk="0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3"/>
            <p:cNvSpPr/>
            <p:nvPr/>
          </p:nvSpPr>
          <p:spPr>
            <a:xfrm>
              <a:off x="5200571" y="5465708"/>
              <a:ext cx="101662" cy="1387579"/>
            </a:xfrm>
            <a:custGeom>
              <a:avLst/>
              <a:gdLst/>
              <a:ahLst/>
              <a:cxnLst/>
              <a:rect l="l" t="t" r="r" b="b"/>
              <a:pathLst>
                <a:path w="64" h="872" extrusionOk="0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3"/>
            <p:cNvSpPr/>
            <p:nvPr/>
          </p:nvSpPr>
          <p:spPr>
            <a:xfrm>
              <a:off x="4980416" y="5465708"/>
              <a:ext cx="100315" cy="1387579"/>
            </a:xfrm>
            <a:custGeom>
              <a:avLst/>
              <a:gdLst/>
              <a:ahLst/>
              <a:cxnLst/>
              <a:rect l="l" t="t" r="r" b="b"/>
              <a:pathLst>
                <a:path w="63" h="872" extrusionOk="0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3"/>
            <p:cNvSpPr/>
            <p:nvPr/>
          </p:nvSpPr>
          <p:spPr>
            <a:xfrm>
              <a:off x="5076019" y="5038865"/>
              <a:ext cx="132631" cy="192551"/>
            </a:xfrm>
            <a:custGeom>
              <a:avLst/>
              <a:gdLst/>
              <a:ahLst/>
              <a:cxnLst/>
              <a:rect l="l" t="t" r="r" b="b"/>
              <a:pathLst>
                <a:path w="83" h="121" extrusionOk="0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3"/>
            <p:cNvSpPr/>
            <p:nvPr/>
          </p:nvSpPr>
          <p:spPr>
            <a:xfrm>
              <a:off x="5143344" y="5037518"/>
              <a:ext cx="249778" cy="1820482"/>
            </a:xfrm>
            <a:custGeom>
              <a:avLst/>
              <a:gdLst/>
              <a:ahLst/>
              <a:cxnLst/>
              <a:rect l="l" t="t" r="r" b="b"/>
              <a:pathLst>
                <a:path w="157" h="11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3"/>
            <p:cNvSpPr/>
            <p:nvPr/>
          </p:nvSpPr>
          <p:spPr>
            <a:xfrm>
              <a:off x="5143344" y="5218624"/>
              <a:ext cx="149463" cy="294886"/>
            </a:xfrm>
            <a:custGeom>
              <a:avLst/>
              <a:gdLst/>
              <a:ahLst/>
              <a:cxnLst/>
              <a:rect l="l" t="t" r="r" b="b"/>
              <a:pathLst>
                <a:path w="94" h="185" extrusionOk="0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3"/>
            <p:cNvSpPr/>
            <p:nvPr/>
          </p:nvSpPr>
          <p:spPr>
            <a:xfrm>
              <a:off x="5143344" y="5470421"/>
              <a:ext cx="60593" cy="1384886"/>
            </a:xfrm>
            <a:custGeom>
              <a:avLst/>
              <a:gdLst/>
              <a:ahLst/>
              <a:cxnLst/>
              <a:rect l="l" t="t" r="r" b="b"/>
              <a:pathLst>
                <a:path w="38" h="870" extrusionOk="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3"/>
            <p:cNvSpPr/>
            <p:nvPr/>
          </p:nvSpPr>
          <p:spPr>
            <a:xfrm>
              <a:off x="5200571" y="5467055"/>
              <a:ext cx="101662" cy="1386232"/>
            </a:xfrm>
            <a:custGeom>
              <a:avLst/>
              <a:gdLst/>
              <a:ahLst/>
              <a:cxnLst/>
              <a:rect l="l" t="t" r="r" b="b"/>
              <a:pathLst>
                <a:path w="64" h="871" extrusionOk="0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3"/>
            <p:cNvSpPr/>
            <p:nvPr/>
          </p:nvSpPr>
          <p:spPr>
            <a:xfrm>
              <a:off x="5143344" y="5038865"/>
              <a:ext cx="65306" cy="184472"/>
            </a:xfrm>
            <a:custGeom>
              <a:avLst/>
              <a:gdLst/>
              <a:ahLst/>
              <a:cxnLst/>
              <a:rect l="l" t="t" r="r" b="b"/>
              <a:pathLst>
                <a:path w="41" h="116" extrusionOk="0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43"/>
          <p:cNvGrpSpPr/>
          <p:nvPr/>
        </p:nvGrpSpPr>
        <p:grpSpPr>
          <a:xfrm flipH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117" name="Google Shape;117;p43"/>
            <p:cNvSpPr/>
            <p:nvPr/>
          </p:nvSpPr>
          <p:spPr>
            <a:xfrm>
              <a:off x="5514308" y="5365393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3"/>
            <p:cNvSpPr/>
            <p:nvPr/>
          </p:nvSpPr>
          <p:spPr>
            <a:xfrm>
              <a:off x="5514308" y="5365393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3"/>
            <p:cNvSpPr/>
            <p:nvPr/>
          </p:nvSpPr>
          <p:spPr>
            <a:xfrm>
              <a:off x="5601831" y="5786851"/>
              <a:ext cx="125899" cy="1068456"/>
            </a:xfrm>
            <a:custGeom>
              <a:avLst/>
              <a:gdLst/>
              <a:ahLst/>
              <a:cxnLst/>
              <a:rect l="l" t="t" r="r" b="b"/>
              <a:pathLst>
                <a:path w="79" h="671" extrusionOk="0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3"/>
            <p:cNvSpPr/>
            <p:nvPr/>
          </p:nvSpPr>
          <p:spPr>
            <a:xfrm>
              <a:off x="5724363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3"/>
            <p:cNvSpPr/>
            <p:nvPr/>
          </p:nvSpPr>
          <p:spPr>
            <a:xfrm>
              <a:off x="5502862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3"/>
            <p:cNvSpPr/>
            <p:nvPr/>
          </p:nvSpPr>
          <p:spPr>
            <a:xfrm>
              <a:off x="5599811" y="5357314"/>
              <a:ext cx="130611" cy="189185"/>
            </a:xfrm>
            <a:custGeom>
              <a:avLst/>
              <a:gdLst/>
              <a:ahLst/>
              <a:cxnLst/>
              <a:rect l="l" t="t" r="r" b="b"/>
              <a:pathLst>
                <a:path w="82" h="119" extrusionOk="0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3"/>
            <p:cNvSpPr/>
            <p:nvPr/>
          </p:nvSpPr>
          <p:spPr>
            <a:xfrm>
              <a:off x="5665117" y="5355294"/>
              <a:ext cx="250451" cy="1502706"/>
            </a:xfrm>
            <a:custGeom>
              <a:avLst/>
              <a:gdLst/>
              <a:ahLst/>
              <a:cxnLst/>
              <a:rect l="l" t="t" r="r" b="b"/>
              <a:pathLst>
                <a:path w="157" h="9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3"/>
            <p:cNvSpPr/>
            <p:nvPr/>
          </p:nvSpPr>
          <p:spPr>
            <a:xfrm>
              <a:off x="5665117" y="5535727"/>
              <a:ext cx="151482" cy="295559"/>
            </a:xfrm>
            <a:custGeom>
              <a:avLst/>
              <a:gdLst/>
              <a:ahLst/>
              <a:cxnLst/>
              <a:rect l="l" t="t" r="r" b="b"/>
              <a:pathLst>
                <a:path w="95" h="186" extrusionOk="0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3"/>
            <p:cNvSpPr/>
            <p:nvPr/>
          </p:nvSpPr>
          <p:spPr>
            <a:xfrm>
              <a:off x="5679185" y="5788871"/>
              <a:ext cx="62613" cy="1066436"/>
            </a:xfrm>
            <a:custGeom>
              <a:avLst/>
              <a:gdLst/>
              <a:ahLst/>
              <a:cxnLst/>
              <a:rect l="l" t="t" r="r" b="b"/>
              <a:pathLst>
                <a:path w="39" h="670" extrusionOk="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3"/>
            <p:cNvSpPr/>
            <p:nvPr/>
          </p:nvSpPr>
          <p:spPr>
            <a:xfrm>
              <a:off x="5724363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3"/>
            <p:cNvSpPr/>
            <p:nvPr/>
          </p:nvSpPr>
          <p:spPr>
            <a:xfrm>
              <a:off x="5665117" y="5357314"/>
              <a:ext cx="65306" cy="181106"/>
            </a:xfrm>
            <a:custGeom>
              <a:avLst/>
              <a:gdLst/>
              <a:ahLst/>
              <a:cxnLst/>
              <a:rect l="l" t="t" r="r" b="b"/>
              <a:pathLst>
                <a:path w="41" h="114" extrusionOk="0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128;p43"/>
          <p:cNvGrpSpPr/>
          <p:nvPr/>
        </p:nvGrpSpPr>
        <p:grpSpPr>
          <a:xfrm flipH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129" name="Google Shape;129;p43"/>
            <p:cNvSpPr/>
            <p:nvPr/>
          </p:nvSpPr>
          <p:spPr>
            <a:xfrm>
              <a:off x="6970558" y="5365393"/>
              <a:ext cx="302965" cy="490130"/>
            </a:xfrm>
            <a:custGeom>
              <a:avLst/>
              <a:gdLst/>
              <a:ahLst/>
              <a:cxnLst/>
              <a:rect l="l" t="t" r="r" b="b"/>
              <a:pathLst>
                <a:path w="450" h="728" extrusionOk="0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3"/>
            <p:cNvSpPr/>
            <p:nvPr/>
          </p:nvSpPr>
          <p:spPr>
            <a:xfrm>
              <a:off x="6970558" y="5365393"/>
              <a:ext cx="302965" cy="490130"/>
            </a:xfrm>
            <a:custGeom>
              <a:avLst/>
              <a:gdLst/>
              <a:ahLst/>
              <a:cxnLst/>
              <a:rect l="l" t="t" r="r" b="b"/>
              <a:pathLst>
                <a:path w="450" h="728" extrusionOk="0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3"/>
            <p:cNvSpPr/>
            <p:nvPr/>
          </p:nvSpPr>
          <p:spPr>
            <a:xfrm>
              <a:off x="7058755" y="5786851"/>
              <a:ext cx="123879" cy="1068456"/>
            </a:xfrm>
            <a:custGeom>
              <a:avLst/>
              <a:gdLst/>
              <a:ahLst/>
              <a:cxnLst/>
              <a:rect l="l" t="t" r="r" b="b"/>
              <a:pathLst>
                <a:path w="78" h="671" extrusionOk="0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3"/>
            <p:cNvSpPr/>
            <p:nvPr/>
          </p:nvSpPr>
          <p:spPr>
            <a:xfrm>
              <a:off x="7181287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3"/>
            <p:cNvSpPr/>
            <p:nvPr/>
          </p:nvSpPr>
          <p:spPr>
            <a:xfrm>
              <a:off x="6959786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3"/>
            <p:cNvSpPr/>
            <p:nvPr/>
          </p:nvSpPr>
          <p:spPr>
            <a:xfrm>
              <a:off x="7056735" y="5357314"/>
              <a:ext cx="130611" cy="191204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3"/>
            <p:cNvSpPr/>
            <p:nvPr/>
          </p:nvSpPr>
          <p:spPr>
            <a:xfrm>
              <a:off x="7117328" y="5355294"/>
              <a:ext cx="249778" cy="1502706"/>
            </a:xfrm>
            <a:custGeom>
              <a:avLst/>
              <a:gdLst/>
              <a:ahLst/>
              <a:cxnLst/>
              <a:rect l="l" t="t" r="r" b="b"/>
              <a:pathLst>
                <a:path w="157" h="9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3"/>
            <p:cNvSpPr/>
            <p:nvPr/>
          </p:nvSpPr>
          <p:spPr>
            <a:xfrm>
              <a:off x="7117328" y="5535727"/>
              <a:ext cx="156195" cy="295559"/>
            </a:xfrm>
            <a:custGeom>
              <a:avLst/>
              <a:gdLst/>
              <a:ahLst/>
              <a:cxnLst/>
              <a:rect l="l" t="t" r="r" b="b"/>
              <a:pathLst>
                <a:path w="98" h="186" extrusionOk="0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3"/>
            <p:cNvSpPr/>
            <p:nvPr/>
          </p:nvSpPr>
          <p:spPr>
            <a:xfrm>
              <a:off x="7117328" y="5788871"/>
              <a:ext cx="65306" cy="1066436"/>
            </a:xfrm>
            <a:custGeom>
              <a:avLst/>
              <a:gdLst/>
              <a:ahLst/>
              <a:cxnLst/>
              <a:rect l="l" t="t" r="r" b="b"/>
              <a:pathLst>
                <a:path w="41" h="670" extrusionOk="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3"/>
            <p:cNvSpPr/>
            <p:nvPr/>
          </p:nvSpPr>
          <p:spPr>
            <a:xfrm>
              <a:off x="7181287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3"/>
            <p:cNvSpPr/>
            <p:nvPr/>
          </p:nvSpPr>
          <p:spPr>
            <a:xfrm>
              <a:off x="7117328" y="5357314"/>
              <a:ext cx="70019" cy="183125"/>
            </a:xfrm>
            <a:custGeom>
              <a:avLst/>
              <a:gdLst/>
              <a:ahLst/>
              <a:cxnLst/>
              <a:rect l="l" t="t" r="r" b="b"/>
              <a:pathLst>
                <a:path w="44" h="115" extrusionOk="0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43"/>
          <p:cNvGrpSpPr/>
          <p:nvPr/>
        </p:nvGrpSpPr>
        <p:grpSpPr>
          <a:xfrm flipH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141" name="Google Shape;141;p43"/>
            <p:cNvSpPr/>
            <p:nvPr/>
          </p:nvSpPr>
          <p:spPr>
            <a:xfrm>
              <a:off x="6018576" y="4273373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3"/>
            <p:cNvSpPr/>
            <p:nvPr/>
          </p:nvSpPr>
          <p:spPr>
            <a:xfrm>
              <a:off x="6018576" y="4273373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3"/>
            <p:cNvSpPr/>
            <p:nvPr/>
          </p:nvSpPr>
          <p:spPr>
            <a:xfrm>
              <a:off x="6104752" y="4694831"/>
              <a:ext cx="125899" cy="2160476"/>
            </a:xfrm>
            <a:custGeom>
              <a:avLst/>
              <a:gdLst/>
              <a:ahLst/>
              <a:cxnLst/>
              <a:rect l="l" t="t" r="r" b="b"/>
              <a:pathLst>
                <a:path w="79" h="1357" extrusionOk="0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3"/>
            <p:cNvSpPr/>
            <p:nvPr/>
          </p:nvSpPr>
          <p:spPr>
            <a:xfrm>
              <a:off x="6228631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3"/>
            <p:cNvSpPr/>
            <p:nvPr/>
          </p:nvSpPr>
          <p:spPr>
            <a:xfrm>
              <a:off x="6007804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3"/>
            <p:cNvSpPr/>
            <p:nvPr/>
          </p:nvSpPr>
          <p:spPr>
            <a:xfrm>
              <a:off x="6104752" y="4268661"/>
              <a:ext cx="129265" cy="185818"/>
            </a:xfrm>
            <a:custGeom>
              <a:avLst/>
              <a:gdLst/>
              <a:ahLst/>
              <a:cxnLst/>
              <a:rect l="l" t="t" r="r" b="b"/>
              <a:pathLst>
                <a:path w="81" h="117" extrusionOk="0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3"/>
            <p:cNvSpPr/>
            <p:nvPr/>
          </p:nvSpPr>
          <p:spPr>
            <a:xfrm>
              <a:off x="6173424" y="4266641"/>
              <a:ext cx="238332" cy="2588666"/>
            </a:xfrm>
            <a:custGeom>
              <a:avLst/>
              <a:gdLst/>
              <a:ahLst/>
              <a:cxnLst/>
              <a:rect l="l" t="t" r="r" b="b"/>
              <a:pathLst>
                <a:path w="150" h="1626" extrusionOk="0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3"/>
            <p:cNvSpPr/>
            <p:nvPr/>
          </p:nvSpPr>
          <p:spPr>
            <a:xfrm>
              <a:off x="6161979" y="4441687"/>
              <a:ext cx="157542" cy="29825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3"/>
            <p:cNvSpPr/>
            <p:nvPr/>
          </p:nvSpPr>
          <p:spPr>
            <a:xfrm>
              <a:off x="6161979" y="4696851"/>
              <a:ext cx="68672" cy="2158456"/>
            </a:xfrm>
            <a:custGeom>
              <a:avLst/>
              <a:gdLst/>
              <a:ahLst/>
              <a:cxnLst/>
              <a:rect l="l" t="t" r="r" b="b"/>
              <a:pathLst>
                <a:path w="43" h="1356" extrusionOk="0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3"/>
            <p:cNvSpPr/>
            <p:nvPr/>
          </p:nvSpPr>
          <p:spPr>
            <a:xfrm>
              <a:off x="6228631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3"/>
            <p:cNvSpPr/>
            <p:nvPr/>
          </p:nvSpPr>
          <p:spPr>
            <a:xfrm>
              <a:off x="6161979" y="4268661"/>
              <a:ext cx="72038" cy="178413"/>
            </a:xfrm>
            <a:custGeom>
              <a:avLst/>
              <a:gdLst/>
              <a:ahLst/>
              <a:cxnLst/>
              <a:rect l="l" t="t" r="r" b="b"/>
              <a:pathLst>
                <a:path w="45" h="112" extrusionOk="0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p43"/>
          <p:cNvGrpSpPr/>
          <p:nvPr/>
        </p:nvGrpSpPr>
        <p:grpSpPr>
          <a:xfrm flipH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153" name="Google Shape;153;p43"/>
            <p:cNvSpPr/>
            <p:nvPr/>
          </p:nvSpPr>
          <p:spPr>
            <a:xfrm>
              <a:off x="6491874" y="3722651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3"/>
            <p:cNvSpPr/>
            <p:nvPr/>
          </p:nvSpPr>
          <p:spPr>
            <a:xfrm>
              <a:off x="6491874" y="3722651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3"/>
            <p:cNvSpPr/>
            <p:nvPr/>
          </p:nvSpPr>
          <p:spPr>
            <a:xfrm>
              <a:off x="6579397" y="4144108"/>
              <a:ext cx="125899" cy="2711199"/>
            </a:xfrm>
            <a:custGeom>
              <a:avLst/>
              <a:gdLst/>
              <a:ahLst/>
              <a:cxnLst/>
              <a:rect l="l" t="t" r="r" b="b"/>
              <a:pathLst>
                <a:path w="79" h="1703" extrusionOk="0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D86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3"/>
            <p:cNvSpPr/>
            <p:nvPr/>
          </p:nvSpPr>
          <p:spPr>
            <a:xfrm>
              <a:off x="6701930" y="4141415"/>
              <a:ext cx="100315" cy="2711872"/>
            </a:xfrm>
            <a:custGeom>
              <a:avLst/>
              <a:gdLst/>
              <a:ahLst/>
              <a:cxnLst/>
              <a:rect l="l" t="t" r="r" b="b"/>
              <a:pathLst>
                <a:path w="63" h="1704" extrusionOk="0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3"/>
            <p:cNvSpPr/>
            <p:nvPr/>
          </p:nvSpPr>
          <p:spPr>
            <a:xfrm>
              <a:off x="6480429" y="4141415"/>
              <a:ext cx="100315" cy="2711872"/>
            </a:xfrm>
            <a:custGeom>
              <a:avLst/>
              <a:gdLst/>
              <a:ahLst/>
              <a:cxnLst/>
              <a:rect l="l" t="t" r="r" b="b"/>
              <a:pathLst>
                <a:path w="63" h="1704" extrusionOk="0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D86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3"/>
            <p:cNvSpPr/>
            <p:nvPr/>
          </p:nvSpPr>
          <p:spPr>
            <a:xfrm>
              <a:off x="6576031" y="3714572"/>
              <a:ext cx="131958" cy="191204"/>
            </a:xfrm>
            <a:custGeom>
              <a:avLst/>
              <a:gdLst/>
              <a:ahLst/>
              <a:cxnLst/>
              <a:rect l="l" t="t" r="r" b="b"/>
              <a:pathLst>
                <a:path w="83" h="120" extrusionOk="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D86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3"/>
            <p:cNvSpPr/>
            <p:nvPr/>
          </p:nvSpPr>
          <p:spPr>
            <a:xfrm>
              <a:off x="6655475" y="3713225"/>
              <a:ext cx="234293" cy="3142082"/>
            </a:xfrm>
            <a:custGeom>
              <a:avLst/>
              <a:gdLst/>
              <a:ahLst/>
              <a:cxnLst/>
              <a:rect l="l" t="t" r="r" b="b"/>
              <a:pathLst>
                <a:path w="147" h="1974" extrusionOk="0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3"/>
            <p:cNvSpPr/>
            <p:nvPr/>
          </p:nvSpPr>
          <p:spPr>
            <a:xfrm>
              <a:off x="6639990" y="3894331"/>
              <a:ext cx="154175" cy="294886"/>
            </a:xfrm>
            <a:custGeom>
              <a:avLst/>
              <a:gdLst/>
              <a:ahLst/>
              <a:cxnLst/>
              <a:rect l="l" t="t" r="r" b="b"/>
              <a:pathLst>
                <a:path w="97" h="185" extrusionOk="0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3"/>
            <p:cNvSpPr/>
            <p:nvPr/>
          </p:nvSpPr>
          <p:spPr>
            <a:xfrm>
              <a:off x="6639990" y="4146128"/>
              <a:ext cx="65306" cy="2709179"/>
            </a:xfrm>
            <a:custGeom>
              <a:avLst/>
              <a:gdLst/>
              <a:ahLst/>
              <a:cxnLst/>
              <a:rect l="l" t="t" r="r" b="b"/>
              <a:pathLst>
                <a:path w="41" h="1702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3"/>
            <p:cNvSpPr/>
            <p:nvPr/>
          </p:nvSpPr>
          <p:spPr>
            <a:xfrm>
              <a:off x="6701930" y="4142762"/>
              <a:ext cx="100315" cy="2710525"/>
            </a:xfrm>
            <a:custGeom>
              <a:avLst/>
              <a:gdLst/>
              <a:ahLst/>
              <a:cxnLst/>
              <a:rect l="l" t="t" r="r" b="b"/>
              <a:pathLst>
                <a:path w="63" h="1703" extrusionOk="0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3"/>
            <p:cNvSpPr/>
            <p:nvPr/>
          </p:nvSpPr>
          <p:spPr>
            <a:xfrm>
              <a:off x="6639990" y="3714572"/>
              <a:ext cx="67999" cy="184472"/>
            </a:xfrm>
            <a:custGeom>
              <a:avLst/>
              <a:gdLst/>
              <a:ahLst/>
              <a:cxnLst/>
              <a:rect l="l" t="t" r="r" b="b"/>
              <a:pathLst>
                <a:path w="43" h="116" extrusionOk="0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43"/>
          <p:cNvGrpSpPr/>
          <p:nvPr/>
        </p:nvGrpSpPr>
        <p:grpSpPr>
          <a:xfrm flipH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165" name="Google Shape;165;p43"/>
            <p:cNvSpPr/>
            <p:nvPr/>
          </p:nvSpPr>
          <p:spPr>
            <a:xfrm>
              <a:off x="4991862" y="5046944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3"/>
            <p:cNvSpPr/>
            <p:nvPr/>
          </p:nvSpPr>
          <p:spPr>
            <a:xfrm>
              <a:off x="4991862" y="5046944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3"/>
            <p:cNvSpPr/>
            <p:nvPr/>
          </p:nvSpPr>
          <p:spPr>
            <a:xfrm>
              <a:off x="5078038" y="5468401"/>
              <a:ext cx="125899" cy="1386906"/>
            </a:xfrm>
            <a:custGeom>
              <a:avLst/>
              <a:gdLst/>
              <a:ahLst/>
              <a:cxnLst/>
              <a:rect l="l" t="t" r="r" b="b"/>
              <a:pathLst>
                <a:path w="79" h="871" extrusionOk="0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3"/>
            <p:cNvSpPr/>
            <p:nvPr/>
          </p:nvSpPr>
          <p:spPr>
            <a:xfrm>
              <a:off x="5200571" y="5465708"/>
              <a:ext cx="101662" cy="1387579"/>
            </a:xfrm>
            <a:custGeom>
              <a:avLst/>
              <a:gdLst/>
              <a:ahLst/>
              <a:cxnLst/>
              <a:rect l="l" t="t" r="r" b="b"/>
              <a:pathLst>
                <a:path w="64" h="872" extrusionOk="0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3"/>
            <p:cNvSpPr/>
            <p:nvPr/>
          </p:nvSpPr>
          <p:spPr>
            <a:xfrm>
              <a:off x="4980416" y="5465708"/>
              <a:ext cx="100315" cy="1387579"/>
            </a:xfrm>
            <a:custGeom>
              <a:avLst/>
              <a:gdLst/>
              <a:ahLst/>
              <a:cxnLst/>
              <a:rect l="l" t="t" r="r" b="b"/>
              <a:pathLst>
                <a:path w="63" h="872" extrusionOk="0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3"/>
            <p:cNvSpPr/>
            <p:nvPr/>
          </p:nvSpPr>
          <p:spPr>
            <a:xfrm>
              <a:off x="5076019" y="5038865"/>
              <a:ext cx="132631" cy="192551"/>
            </a:xfrm>
            <a:custGeom>
              <a:avLst/>
              <a:gdLst/>
              <a:ahLst/>
              <a:cxnLst/>
              <a:rect l="l" t="t" r="r" b="b"/>
              <a:pathLst>
                <a:path w="83" h="121" extrusionOk="0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3"/>
            <p:cNvSpPr/>
            <p:nvPr/>
          </p:nvSpPr>
          <p:spPr>
            <a:xfrm>
              <a:off x="5143344" y="5037518"/>
              <a:ext cx="249778" cy="1820482"/>
            </a:xfrm>
            <a:custGeom>
              <a:avLst/>
              <a:gdLst/>
              <a:ahLst/>
              <a:cxnLst/>
              <a:rect l="l" t="t" r="r" b="b"/>
              <a:pathLst>
                <a:path w="157" h="11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3"/>
            <p:cNvSpPr/>
            <p:nvPr/>
          </p:nvSpPr>
          <p:spPr>
            <a:xfrm>
              <a:off x="5143344" y="5218624"/>
              <a:ext cx="149463" cy="294886"/>
            </a:xfrm>
            <a:custGeom>
              <a:avLst/>
              <a:gdLst/>
              <a:ahLst/>
              <a:cxnLst/>
              <a:rect l="l" t="t" r="r" b="b"/>
              <a:pathLst>
                <a:path w="94" h="185" extrusionOk="0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3"/>
            <p:cNvSpPr/>
            <p:nvPr/>
          </p:nvSpPr>
          <p:spPr>
            <a:xfrm>
              <a:off x="5143344" y="5470421"/>
              <a:ext cx="60593" cy="1384886"/>
            </a:xfrm>
            <a:custGeom>
              <a:avLst/>
              <a:gdLst/>
              <a:ahLst/>
              <a:cxnLst/>
              <a:rect l="l" t="t" r="r" b="b"/>
              <a:pathLst>
                <a:path w="38" h="870" extrusionOk="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3"/>
            <p:cNvSpPr/>
            <p:nvPr/>
          </p:nvSpPr>
          <p:spPr>
            <a:xfrm>
              <a:off x="5200571" y="5467055"/>
              <a:ext cx="101662" cy="1386232"/>
            </a:xfrm>
            <a:custGeom>
              <a:avLst/>
              <a:gdLst/>
              <a:ahLst/>
              <a:cxnLst/>
              <a:rect l="l" t="t" r="r" b="b"/>
              <a:pathLst>
                <a:path w="64" h="871" extrusionOk="0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3"/>
            <p:cNvSpPr/>
            <p:nvPr/>
          </p:nvSpPr>
          <p:spPr>
            <a:xfrm>
              <a:off x="5143344" y="5038865"/>
              <a:ext cx="65306" cy="184472"/>
            </a:xfrm>
            <a:custGeom>
              <a:avLst/>
              <a:gdLst/>
              <a:ahLst/>
              <a:cxnLst/>
              <a:rect l="l" t="t" r="r" b="b"/>
              <a:pathLst>
                <a:path w="41" h="116" extrusionOk="0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43"/>
          <p:cNvGrpSpPr/>
          <p:nvPr/>
        </p:nvGrpSpPr>
        <p:grpSpPr>
          <a:xfrm flipH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177" name="Google Shape;177;p43"/>
            <p:cNvSpPr/>
            <p:nvPr/>
          </p:nvSpPr>
          <p:spPr>
            <a:xfrm>
              <a:off x="5514308" y="5365393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3"/>
            <p:cNvSpPr/>
            <p:nvPr/>
          </p:nvSpPr>
          <p:spPr>
            <a:xfrm>
              <a:off x="5514308" y="5365393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3"/>
            <p:cNvSpPr/>
            <p:nvPr/>
          </p:nvSpPr>
          <p:spPr>
            <a:xfrm>
              <a:off x="5601831" y="5786851"/>
              <a:ext cx="125899" cy="1068456"/>
            </a:xfrm>
            <a:custGeom>
              <a:avLst/>
              <a:gdLst/>
              <a:ahLst/>
              <a:cxnLst/>
              <a:rect l="l" t="t" r="r" b="b"/>
              <a:pathLst>
                <a:path w="79" h="671" extrusionOk="0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3"/>
            <p:cNvSpPr/>
            <p:nvPr/>
          </p:nvSpPr>
          <p:spPr>
            <a:xfrm>
              <a:off x="5724363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3"/>
            <p:cNvSpPr/>
            <p:nvPr/>
          </p:nvSpPr>
          <p:spPr>
            <a:xfrm>
              <a:off x="5502862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3"/>
            <p:cNvSpPr/>
            <p:nvPr/>
          </p:nvSpPr>
          <p:spPr>
            <a:xfrm>
              <a:off x="5599811" y="5357314"/>
              <a:ext cx="130611" cy="189185"/>
            </a:xfrm>
            <a:custGeom>
              <a:avLst/>
              <a:gdLst/>
              <a:ahLst/>
              <a:cxnLst/>
              <a:rect l="l" t="t" r="r" b="b"/>
              <a:pathLst>
                <a:path w="82" h="119" extrusionOk="0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3"/>
            <p:cNvSpPr/>
            <p:nvPr/>
          </p:nvSpPr>
          <p:spPr>
            <a:xfrm>
              <a:off x="5665117" y="5355294"/>
              <a:ext cx="250451" cy="1502706"/>
            </a:xfrm>
            <a:custGeom>
              <a:avLst/>
              <a:gdLst/>
              <a:ahLst/>
              <a:cxnLst/>
              <a:rect l="l" t="t" r="r" b="b"/>
              <a:pathLst>
                <a:path w="157" h="9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3"/>
            <p:cNvSpPr/>
            <p:nvPr/>
          </p:nvSpPr>
          <p:spPr>
            <a:xfrm>
              <a:off x="5665117" y="5535727"/>
              <a:ext cx="151482" cy="295559"/>
            </a:xfrm>
            <a:custGeom>
              <a:avLst/>
              <a:gdLst/>
              <a:ahLst/>
              <a:cxnLst/>
              <a:rect l="l" t="t" r="r" b="b"/>
              <a:pathLst>
                <a:path w="95" h="186" extrusionOk="0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3"/>
            <p:cNvSpPr/>
            <p:nvPr/>
          </p:nvSpPr>
          <p:spPr>
            <a:xfrm>
              <a:off x="5679185" y="5788871"/>
              <a:ext cx="62613" cy="1066436"/>
            </a:xfrm>
            <a:custGeom>
              <a:avLst/>
              <a:gdLst/>
              <a:ahLst/>
              <a:cxnLst/>
              <a:rect l="l" t="t" r="r" b="b"/>
              <a:pathLst>
                <a:path w="39" h="670" extrusionOk="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3"/>
            <p:cNvSpPr/>
            <p:nvPr/>
          </p:nvSpPr>
          <p:spPr>
            <a:xfrm>
              <a:off x="5724363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3"/>
            <p:cNvSpPr/>
            <p:nvPr/>
          </p:nvSpPr>
          <p:spPr>
            <a:xfrm>
              <a:off x="5665117" y="5357314"/>
              <a:ext cx="65306" cy="181106"/>
            </a:xfrm>
            <a:custGeom>
              <a:avLst/>
              <a:gdLst/>
              <a:ahLst/>
              <a:cxnLst/>
              <a:rect l="l" t="t" r="r" b="b"/>
              <a:pathLst>
                <a:path w="41" h="114" extrusionOk="0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43"/>
          <p:cNvGrpSpPr/>
          <p:nvPr/>
        </p:nvGrpSpPr>
        <p:grpSpPr>
          <a:xfrm flipH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189" name="Google Shape;189;p43"/>
            <p:cNvSpPr/>
            <p:nvPr/>
          </p:nvSpPr>
          <p:spPr>
            <a:xfrm>
              <a:off x="6970558" y="5365393"/>
              <a:ext cx="302965" cy="490130"/>
            </a:xfrm>
            <a:custGeom>
              <a:avLst/>
              <a:gdLst/>
              <a:ahLst/>
              <a:cxnLst/>
              <a:rect l="l" t="t" r="r" b="b"/>
              <a:pathLst>
                <a:path w="450" h="728" extrusionOk="0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3"/>
            <p:cNvSpPr/>
            <p:nvPr/>
          </p:nvSpPr>
          <p:spPr>
            <a:xfrm>
              <a:off x="6970558" y="5365393"/>
              <a:ext cx="302965" cy="490130"/>
            </a:xfrm>
            <a:custGeom>
              <a:avLst/>
              <a:gdLst/>
              <a:ahLst/>
              <a:cxnLst/>
              <a:rect l="l" t="t" r="r" b="b"/>
              <a:pathLst>
                <a:path w="450" h="728" extrusionOk="0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3"/>
            <p:cNvSpPr/>
            <p:nvPr/>
          </p:nvSpPr>
          <p:spPr>
            <a:xfrm>
              <a:off x="7058755" y="5786851"/>
              <a:ext cx="123879" cy="1068456"/>
            </a:xfrm>
            <a:custGeom>
              <a:avLst/>
              <a:gdLst/>
              <a:ahLst/>
              <a:cxnLst/>
              <a:rect l="l" t="t" r="r" b="b"/>
              <a:pathLst>
                <a:path w="78" h="671" extrusionOk="0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3"/>
            <p:cNvSpPr/>
            <p:nvPr/>
          </p:nvSpPr>
          <p:spPr>
            <a:xfrm>
              <a:off x="7181287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3"/>
            <p:cNvSpPr/>
            <p:nvPr/>
          </p:nvSpPr>
          <p:spPr>
            <a:xfrm>
              <a:off x="6959786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3"/>
            <p:cNvSpPr/>
            <p:nvPr/>
          </p:nvSpPr>
          <p:spPr>
            <a:xfrm>
              <a:off x="7056735" y="5357314"/>
              <a:ext cx="130611" cy="191204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3"/>
            <p:cNvSpPr/>
            <p:nvPr/>
          </p:nvSpPr>
          <p:spPr>
            <a:xfrm>
              <a:off x="7117328" y="5355294"/>
              <a:ext cx="249778" cy="1502706"/>
            </a:xfrm>
            <a:custGeom>
              <a:avLst/>
              <a:gdLst/>
              <a:ahLst/>
              <a:cxnLst/>
              <a:rect l="l" t="t" r="r" b="b"/>
              <a:pathLst>
                <a:path w="157" h="9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3"/>
            <p:cNvSpPr/>
            <p:nvPr/>
          </p:nvSpPr>
          <p:spPr>
            <a:xfrm>
              <a:off x="7117328" y="5535727"/>
              <a:ext cx="156195" cy="295559"/>
            </a:xfrm>
            <a:custGeom>
              <a:avLst/>
              <a:gdLst/>
              <a:ahLst/>
              <a:cxnLst/>
              <a:rect l="l" t="t" r="r" b="b"/>
              <a:pathLst>
                <a:path w="98" h="186" extrusionOk="0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3"/>
            <p:cNvSpPr/>
            <p:nvPr/>
          </p:nvSpPr>
          <p:spPr>
            <a:xfrm>
              <a:off x="7117328" y="5788871"/>
              <a:ext cx="65306" cy="1066436"/>
            </a:xfrm>
            <a:custGeom>
              <a:avLst/>
              <a:gdLst/>
              <a:ahLst/>
              <a:cxnLst/>
              <a:rect l="l" t="t" r="r" b="b"/>
              <a:pathLst>
                <a:path w="41" h="670" extrusionOk="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3"/>
            <p:cNvSpPr/>
            <p:nvPr/>
          </p:nvSpPr>
          <p:spPr>
            <a:xfrm>
              <a:off x="7181287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3"/>
            <p:cNvSpPr/>
            <p:nvPr/>
          </p:nvSpPr>
          <p:spPr>
            <a:xfrm>
              <a:off x="7117328" y="5357314"/>
              <a:ext cx="70019" cy="183125"/>
            </a:xfrm>
            <a:custGeom>
              <a:avLst/>
              <a:gdLst/>
              <a:ahLst/>
              <a:cxnLst/>
              <a:rect l="l" t="t" r="r" b="b"/>
              <a:pathLst>
                <a:path w="44" h="115" extrusionOk="0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" name="Google Shape;200;p43"/>
          <p:cNvGrpSpPr/>
          <p:nvPr/>
        </p:nvGrpSpPr>
        <p:grpSpPr>
          <a:xfrm flipH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201" name="Google Shape;201;p43"/>
            <p:cNvSpPr/>
            <p:nvPr/>
          </p:nvSpPr>
          <p:spPr>
            <a:xfrm>
              <a:off x="6018576" y="4273373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3"/>
            <p:cNvSpPr/>
            <p:nvPr/>
          </p:nvSpPr>
          <p:spPr>
            <a:xfrm>
              <a:off x="6018576" y="4273373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43"/>
            <p:cNvSpPr/>
            <p:nvPr/>
          </p:nvSpPr>
          <p:spPr>
            <a:xfrm>
              <a:off x="6104752" y="4694831"/>
              <a:ext cx="125899" cy="2160476"/>
            </a:xfrm>
            <a:custGeom>
              <a:avLst/>
              <a:gdLst/>
              <a:ahLst/>
              <a:cxnLst/>
              <a:rect l="l" t="t" r="r" b="b"/>
              <a:pathLst>
                <a:path w="79" h="1357" extrusionOk="0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3"/>
            <p:cNvSpPr/>
            <p:nvPr/>
          </p:nvSpPr>
          <p:spPr>
            <a:xfrm>
              <a:off x="6228631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43"/>
            <p:cNvSpPr/>
            <p:nvPr/>
          </p:nvSpPr>
          <p:spPr>
            <a:xfrm>
              <a:off x="6007804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43"/>
            <p:cNvSpPr/>
            <p:nvPr/>
          </p:nvSpPr>
          <p:spPr>
            <a:xfrm>
              <a:off x="6104752" y="4268661"/>
              <a:ext cx="129265" cy="185818"/>
            </a:xfrm>
            <a:custGeom>
              <a:avLst/>
              <a:gdLst/>
              <a:ahLst/>
              <a:cxnLst/>
              <a:rect l="l" t="t" r="r" b="b"/>
              <a:pathLst>
                <a:path w="81" h="117" extrusionOk="0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3"/>
            <p:cNvSpPr/>
            <p:nvPr/>
          </p:nvSpPr>
          <p:spPr>
            <a:xfrm>
              <a:off x="6173424" y="4266641"/>
              <a:ext cx="238332" cy="2588666"/>
            </a:xfrm>
            <a:custGeom>
              <a:avLst/>
              <a:gdLst/>
              <a:ahLst/>
              <a:cxnLst/>
              <a:rect l="l" t="t" r="r" b="b"/>
              <a:pathLst>
                <a:path w="150" h="1626" extrusionOk="0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43"/>
            <p:cNvSpPr/>
            <p:nvPr/>
          </p:nvSpPr>
          <p:spPr>
            <a:xfrm>
              <a:off x="6161979" y="4441687"/>
              <a:ext cx="157542" cy="29825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43"/>
            <p:cNvSpPr/>
            <p:nvPr/>
          </p:nvSpPr>
          <p:spPr>
            <a:xfrm>
              <a:off x="6161979" y="4696851"/>
              <a:ext cx="68672" cy="2158456"/>
            </a:xfrm>
            <a:custGeom>
              <a:avLst/>
              <a:gdLst/>
              <a:ahLst/>
              <a:cxnLst/>
              <a:rect l="l" t="t" r="r" b="b"/>
              <a:pathLst>
                <a:path w="43" h="1356" extrusionOk="0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3"/>
            <p:cNvSpPr/>
            <p:nvPr/>
          </p:nvSpPr>
          <p:spPr>
            <a:xfrm>
              <a:off x="6228631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3"/>
            <p:cNvSpPr/>
            <p:nvPr/>
          </p:nvSpPr>
          <p:spPr>
            <a:xfrm>
              <a:off x="6161979" y="4268661"/>
              <a:ext cx="72038" cy="178413"/>
            </a:xfrm>
            <a:custGeom>
              <a:avLst/>
              <a:gdLst/>
              <a:ahLst/>
              <a:cxnLst/>
              <a:rect l="l" t="t" r="r" b="b"/>
              <a:pathLst>
                <a:path w="45" h="112" extrusionOk="0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43"/>
          <p:cNvGrpSpPr/>
          <p:nvPr/>
        </p:nvGrpSpPr>
        <p:grpSpPr>
          <a:xfrm flipH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213" name="Google Shape;213;p43"/>
            <p:cNvSpPr/>
            <p:nvPr/>
          </p:nvSpPr>
          <p:spPr>
            <a:xfrm>
              <a:off x="6491874" y="3722651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3"/>
            <p:cNvSpPr/>
            <p:nvPr/>
          </p:nvSpPr>
          <p:spPr>
            <a:xfrm>
              <a:off x="6491874" y="3722651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43"/>
            <p:cNvSpPr/>
            <p:nvPr/>
          </p:nvSpPr>
          <p:spPr>
            <a:xfrm>
              <a:off x="6579397" y="4144108"/>
              <a:ext cx="125899" cy="2711199"/>
            </a:xfrm>
            <a:custGeom>
              <a:avLst/>
              <a:gdLst/>
              <a:ahLst/>
              <a:cxnLst/>
              <a:rect l="l" t="t" r="r" b="b"/>
              <a:pathLst>
                <a:path w="79" h="1703" extrusionOk="0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D86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3"/>
            <p:cNvSpPr/>
            <p:nvPr/>
          </p:nvSpPr>
          <p:spPr>
            <a:xfrm>
              <a:off x="6701930" y="4141415"/>
              <a:ext cx="100315" cy="2711872"/>
            </a:xfrm>
            <a:custGeom>
              <a:avLst/>
              <a:gdLst/>
              <a:ahLst/>
              <a:cxnLst/>
              <a:rect l="l" t="t" r="r" b="b"/>
              <a:pathLst>
                <a:path w="63" h="1704" extrusionOk="0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3"/>
            <p:cNvSpPr/>
            <p:nvPr/>
          </p:nvSpPr>
          <p:spPr>
            <a:xfrm>
              <a:off x="6480429" y="4141415"/>
              <a:ext cx="100315" cy="2711872"/>
            </a:xfrm>
            <a:custGeom>
              <a:avLst/>
              <a:gdLst/>
              <a:ahLst/>
              <a:cxnLst/>
              <a:rect l="l" t="t" r="r" b="b"/>
              <a:pathLst>
                <a:path w="63" h="1704" extrusionOk="0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D86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3"/>
            <p:cNvSpPr/>
            <p:nvPr/>
          </p:nvSpPr>
          <p:spPr>
            <a:xfrm>
              <a:off x="6576031" y="3714572"/>
              <a:ext cx="131958" cy="191204"/>
            </a:xfrm>
            <a:custGeom>
              <a:avLst/>
              <a:gdLst/>
              <a:ahLst/>
              <a:cxnLst/>
              <a:rect l="l" t="t" r="r" b="b"/>
              <a:pathLst>
                <a:path w="83" h="120" extrusionOk="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D86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3"/>
            <p:cNvSpPr/>
            <p:nvPr/>
          </p:nvSpPr>
          <p:spPr>
            <a:xfrm>
              <a:off x="6655475" y="3713225"/>
              <a:ext cx="234293" cy="3142082"/>
            </a:xfrm>
            <a:custGeom>
              <a:avLst/>
              <a:gdLst/>
              <a:ahLst/>
              <a:cxnLst/>
              <a:rect l="l" t="t" r="r" b="b"/>
              <a:pathLst>
                <a:path w="147" h="1974" extrusionOk="0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3"/>
            <p:cNvSpPr/>
            <p:nvPr/>
          </p:nvSpPr>
          <p:spPr>
            <a:xfrm>
              <a:off x="6639990" y="3894331"/>
              <a:ext cx="154175" cy="294886"/>
            </a:xfrm>
            <a:custGeom>
              <a:avLst/>
              <a:gdLst/>
              <a:ahLst/>
              <a:cxnLst/>
              <a:rect l="l" t="t" r="r" b="b"/>
              <a:pathLst>
                <a:path w="97" h="185" extrusionOk="0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3"/>
            <p:cNvSpPr/>
            <p:nvPr/>
          </p:nvSpPr>
          <p:spPr>
            <a:xfrm>
              <a:off x="6639990" y="4146128"/>
              <a:ext cx="65306" cy="2709179"/>
            </a:xfrm>
            <a:custGeom>
              <a:avLst/>
              <a:gdLst/>
              <a:ahLst/>
              <a:cxnLst/>
              <a:rect l="l" t="t" r="r" b="b"/>
              <a:pathLst>
                <a:path w="41" h="1702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3"/>
            <p:cNvSpPr/>
            <p:nvPr/>
          </p:nvSpPr>
          <p:spPr>
            <a:xfrm>
              <a:off x="6701930" y="4142762"/>
              <a:ext cx="100315" cy="2710525"/>
            </a:xfrm>
            <a:custGeom>
              <a:avLst/>
              <a:gdLst/>
              <a:ahLst/>
              <a:cxnLst/>
              <a:rect l="l" t="t" r="r" b="b"/>
              <a:pathLst>
                <a:path w="63" h="1703" extrusionOk="0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3"/>
            <p:cNvSpPr/>
            <p:nvPr/>
          </p:nvSpPr>
          <p:spPr>
            <a:xfrm>
              <a:off x="6639990" y="3714572"/>
              <a:ext cx="67999" cy="184472"/>
            </a:xfrm>
            <a:custGeom>
              <a:avLst/>
              <a:gdLst/>
              <a:ahLst/>
              <a:cxnLst/>
              <a:rect l="l" t="t" r="r" b="b"/>
              <a:pathLst>
                <a:path w="43" h="116" extrusionOk="0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oogle Shape;224;p43"/>
          <p:cNvGrpSpPr/>
          <p:nvPr/>
        </p:nvGrpSpPr>
        <p:grpSpPr>
          <a:xfrm flipH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225" name="Google Shape;225;p43"/>
            <p:cNvSpPr/>
            <p:nvPr/>
          </p:nvSpPr>
          <p:spPr>
            <a:xfrm>
              <a:off x="6018576" y="4273373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3"/>
            <p:cNvSpPr/>
            <p:nvPr/>
          </p:nvSpPr>
          <p:spPr>
            <a:xfrm>
              <a:off x="6018576" y="4273373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3"/>
            <p:cNvSpPr/>
            <p:nvPr/>
          </p:nvSpPr>
          <p:spPr>
            <a:xfrm>
              <a:off x="6104752" y="4694831"/>
              <a:ext cx="125899" cy="2160476"/>
            </a:xfrm>
            <a:custGeom>
              <a:avLst/>
              <a:gdLst/>
              <a:ahLst/>
              <a:cxnLst/>
              <a:rect l="l" t="t" r="r" b="b"/>
              <a:pathLst>
                <a:path w="79" h="1357" extrusionOk="0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3"/>
            <p:cNvSpPr/>
            <p:nvPr/>
          </p:nvSpPr>
          <p:spPr>
            <a:xfrm>
              <a:off x="6228631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3"/>
            <p:cNvSpPr/>
            <p:nvPr/>
          </p:nvSpPr>
          <p:spPr>
            <a:xfrm>
              <a:off x="6007804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3"/>
            <p:cNvSpPr/>
            <p:nvPr/>
          </p:nvSpPr>
          <p:spPr>
            <a:xfrm>
              <a:off x="6104752" y="4268661"/>
              <a:ext cx="129265" cy="185818"/>
            </a:xfrm>
            <a:custGeom>
              <a:avLst/>
              <a:gdLst/>
              <a:ahLst/>
              <a:cxnLst/>
              <a:rect l="l" t="t" r="r" b="b"/>
              <a:pathLst>
                <a:path w="81" h="117" extrusionOk="0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3"/>
            <p:cNvSpPr/>
            <p:nvPr/>
          </p:nvSpPr>
          <p:spPr>
            <a:xfrm>
              <a:off x="6173424" y="4266641"/>
              <a:ext cx="238332" cy="2588666"/>
            </a:xfrm>
            <a:custGeom>
              <a:avLst/>
              <a:gdLst/>
              <a:ahLst/>
              <a:cxnLst/>
              <a:rect l="l" t="t" r="r" b="b"/>
              <a:pathLst>
                <a:path w="150" h="1626" extrusionOk="0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3"/>
            <p:cNvSpPr/>
            <p:nvPr/>
          </p:nvSpPr>
          <p:spPr>
            <a:xfrm>
              <a:off x="6161979" y="4441687"/>
              <a:ext cx="157542" cy="29825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3"/>
            <p:cNvSpPr/>
            <p:nvPr/>
          </p:nvSpPr>
          <p:spPr>
            <a:xfrm>
              <a:off x="6161979" y="4696851"/>
              <a:ext cx="68672" cy="2158456"/>
            </a:xfrm>
            <a:custGeom>
              <a:avLst/>
              <a:gdLst/>
              <a:ahLst/>
              <a:cxnLst/>
              <a:rect l="l" t="t" r="r" b="b"/>
              <a:pathLst>
                <a:path w="43" h="1356" extrusionOk="0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3"/>
            <p:cNvSpPr/>
            <p:nvPr/>
          </p:nvSpPr>
          <p:spPr>
            <a:xfrm>
              <a:off x="6228631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3"/>
            <p:cNvSpPr/>
            <p:nvPr/>
          </p:nvSpPr>
          <p:spPr>
            <a:xfrm>
              <a:off x="6161979" y="4268661"/>
              <a:ext cx="72038" cy="178413"/>
            </a:xfrm>
            <a:custGeom>
              <a:avLst/>
              <a:gdLst/>
              <a:ahLst/>
              <a:cxnLst/>
              <a:rect l="l" t="t" r="r" b="b"/>
              <a:pathLst>
                <a:path w="45" h="112" extrusionOk="0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236;p43"/>
          <p:cNvGrpSpPr/>
          <p:nvPr/>
        </p:nvGrpSpPr>
        <p:grpSpPr>
          <a:xfrm flipH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237" name="Google Shape;237;p43"/>
            <p:cNvSpPr/>
            <p:nvPr/>
          </p:nvSpPr>
          <p:spPr>
            <a:xfrm>
              <a:off x="4991862" y="5046944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3"/>
            <p:cNvSpPr/>
            <p:nvPr/>
          </p:nvSpPr>
          <p:spPr>
            <a:xfrm>
              <a:off x="4991862" y="5046944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3"/>
            <p:cNvSpPr/>
            <p:nvPr/>
          </p:nvSpPr>
          <p:spPr>
            <a:xfrm>
              <a:off x="5078038" y="5468401"/>
              <a:ext cx="125899" cy="1386906"/>
            </a:xfrm>
            <a:custGeom>
              <a:avLst/>
              <a:gdLst/>
              <a:ahLst/>
              <a:cxnLst/>
              <a:rect l="l" t="t" r="r" b="b"/>
              <a:pathLst>
                <a:path w="79" h="871" extrusionOk="0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3"/>
            <p:cNvSpPr/>
            <p:nvPr/>
          </p:nvSpPr>
          <p:spPr>
            <a:xfrm>
              <a:off x="5200571" y="5465708"/>
              <a:ext cx="101662" cy="1387579"/>
            </a:xfrm>
            <a:custGeom>
              <a:avLst/>
              <a:gdLst/>
              <a:ahLst/>
              <a:cxnLst/>
              <a:rect l="l" t="t" r="r" b="b"/>
              <a:pathLst>
                <a:path w="64" h="872" extrusionOk="0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3"/>
            <p:cNvSpPr/>
            <p:nvPr/>
          </p:nvSpPr>
          <p:spPr>
            <a:xfrm>
              <a:off x="4980416" y="5465708"/>
              <a:ext cx="100315" cy="1387579"/>
            </a:xfrm>
            <a:custGeom>
              <a:avLst/>
              <a:gdLst/>
              <a:ahLst/>
              <a:cxnLst/>
              <a:rect l="l" t="t" r="r" b="b"/>
              <a:pathLst>
                <a:path w="63" h="872" extrusionOk="0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3"/>
            <p:cNvSpPr/>
            <p:nvPr/>
          </p:nvSpPr>
          <p:spPr>
            <a:xfrm>
              <a:off x="5076019" y="5038865"/>
              <a:ext cx="132631" cy="192551"/>
            </a:xfrm>
            <a:custGeom>
              <a:avLst/>
              <a:gdLst/>
              <a:ahLst/>
              <a:cxnLst/>
              <a:rect l="l" t="t" r="r" b="b"/>
              <a:pathLst>
                <a:path w="83" h="121" extrusionOk="0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3"/>
            <p:cNvSpPr/>
            <p:nvPr/>
          </p:nvSpPr>
          <p:spPr>
            <a:xfrm>
              <a:off x="5143344" y="5037518"/>
              <a:ext cx="249778" cy="1820482"/>
            </a:xfrm>
            <a:custGeom>
              <a:avLst/>
              <a:gdLst/>
              <a:ahLst/>
              <a:cxnLst/>
              <a:rect l="l" t="t" r="r" b="b"/>
              <a:pathLst>
                <a:path w="157" h="11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3"/>
            <p:cNvSpPr/>
            <p:nvPr/>
          </p:nvSpPr>
          <p:spPr>
            <a:xfrm>
              <a:off x="5143344" y="5218624"/>
              <a:ext cx="149463" cy="294886"/>
            </a:xfrm>
            <a:custGeom>
              <a:avLst/>
              <a:gdLst/>
              <a:ahLst/>
              <a:cxnLst/>
              <a:rect l="l" t="t" r="r" b="b"/>
              <a:pathLst>
                <a:path w="94" h="185" extrusionOk="0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3"/>
            <p:cNvSpPr/>
            <p:nvPr/>
          </p:nvSpPr>
          <p:spPr>
            <a:xfrm>
              <a:off x="5143344" y="5470421"/>
              <a:ext cx="60593" cy="1384886"/>
            </a:xfrm>
            <a:custGeom>
              <a:avLst/>
              <a:gdLst/>
              <a:ahLst/>
              <a:cxnLst/>
              <a:rect l="l" t="t" r="r" b="b"/>
              <a:pathLst>
                <a:path w="38" h="870" extrusionOk="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3"/>
            <p:cNvSpPr/>
            <p:nvPr/>
          </p:nvSpPr>
          <p:spPr>
            <a:xfrm>
              <a:off x="5200571" y="5467055"/>
              <a:ext cx="101662" cy="1386232"/>
            </a:xfrm>
            <a:custGeom>
              <a:avLst/>
              <a:gdLst/>
              <a:ahLst/>
              <a:cxnLst/>
              <a:rect l="l" t="t" r="r" b="b"/>
              <a:pathLst>
                <a:path w="64" h="871" extrusionOk="0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3"/>
            <p:cNvSpPr/>
            <p:nvPr/>
          </p:nvSpPr>
          <p:spPr>
            <a:xfrm>
              <a:off x="5143344" y="5038865"/>
              <a:ext cx="65306" cy="184472"/>
            </a:xfrm>
            <a:custGeom>
              <a:avLst/>
              <a:gdLst/>
              <a:ahLst/>
              <a:cxnLst/>
              <a:rect l="l" t="t" r="r" b="b"/>
              <a:pathLst>
                <a:path w="41" h="116" extrusionOk="0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43"/>
          <p:cNvGrpSpPr/>
          <p:nvPr/>
        </p:nvGrpSpPr>
        <p:grpSpPr>
          <a:xfrm flipH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249" name="Google Shape;249;p43"/>
            <p:cNvSpPr/>
            <p:nvPr/>
          </p:nvSpPr>
          <p:spPr>
            <a:xfrm>
              <a:off x="5514308" y="5365393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3"/>
            <p:cNvSpPr/>
            <p:nvPr/>
          </p:nvSpPr>
          <p:spPr>
            <a:xfrm>
              <a:off x="5514308" y="5365393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3"/>
            <p:cNvSpPr/>
            <p:nvPr/>
          </p:nvSpPr>
          <p:spPr>
            <a:xfrm>
              <a:off x="5601831" y="5786851"/>
              <a:ext cx="125899" cy="1068456"/>
            </a:xfrm>
            <a:custGeom>
              <a:avLst/>
              <a:gdLst/>
              <a:ahLst/>
              <a:cxnLst/>
              <a:rect l="l" t="t" r="r" b="b"/>
              <a:pathLst>
                <a:path w="79" h="671" extrusionOk="0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3"/>
            <p:cNvSpPr/>
            <p:nvPr/>
          </p:nvSpPr>
          <p:spPr>
            <a:xfrm>
              <a:off x="5724363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3"/>
            <p:cNvSpPr/>
            <p:nvPr/>
          </p:nvSpPr>
          <p:spPr>
            <a:xfrm>
              <a:off x="5502862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3"/>
            <p:cNvSpPr/>
            <p:nvPr/>
          </p:nvSpPr>
          <p:spPr>
            <a:xfrm>
              <a:off x="5599811" y="5357314"/>
              <a:ext cx="130611" cy="189185"/>
            </a:xfrm>
            <a:custGeom>
              <a:avLst/>
              <a:gdLst/>
              <a:ahLst/>
              <a:cxnLst/>
              <a:rect l="l" t="t" r="r" b="b"/>
              <a:pathLst>
                <a:path w="82" h="119" extrusionOk="0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3"/>
            <p:cNvSpPr/>
            <p:nvPr/>
          </p:nvSpPr>
          <p:spPr>
            <a:xfrm>
              <a:off x="5665117" y="5355294"/>
              <a:ext cx="250451" cy="1502706"/>
            </a:xfrm>
            <a:custGeom>
              <a:avLst/>
              <a:gdLst/>
              <a:ahLst/>
              <a:cxnLst/>
              <a:rect l="l" t="t" r="r" b="b"/>
              <a:pathLst>
                <a:path w="157" h="9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3"/>
            <p:cNvSpPr/>
            <p:nvPr/>
          </p:nvSpPr>
          <p:spPr>
            <a:xfrm>
              <a:off x="5665117" y="5535727"/>
              <a:ext cx="151482" cy="295559"/>
            </a:xfrm>
            <a:custGeom>
              <a:avLst/>
              <a:gdLst/>
              <a:ahLst/>
              <a:cxnLst/>
              <a:rect l="l" t="t" r="r" b="b"/>
              <a:pathLst>
                <a:path w="95" h="186" extrusionOk="0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3"/>
            <p:cNvSpPr/>
            <p:nvPr/>
          </p:nvSpPr>
          <p:spPr>
            <a:xfrm>
              <a:off x="5679185" y="5788871"/>
              <a:ext cx="62613" cy="1066436"/>
            </a:xfrm>
            <a:custGeom>
              <a:avLst/>
              <a:gdLst/>
              <a:ahLst/>
              <a:cxnLst/>
              <a:rect l="l" t="t" r="r" b="b"/>
              <a:pathLst>
                <a:path w="39" h="670" extrusionOk="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3"/>
            <p:cNvSpPr/>
            <p:nvPr/>
          </p:nvSpPr>
          <p:spPr>
            <a:xfrm>
              <a:off x="5724363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3"/>
            <p:cNvSpPr/>
            <p:nvPr/>
          </p:nvSpPr>
          <p:spPr>
            <a:xfrm>
              <a:off x="5665117" y="5357314"/>
              <a:ext cx="65306" cy="181106"/>
            </a:xfrm>
            <a:custGeom>
              <a:avLst/>
              <a:gdLst/>
              <a:ahLst/>
              <a:cxnLst/>
              <a:rect l="l" t="t" r="r" b="b"/>
              <a:pathLst>
                <a:path w="41" h="114" extrusionOk="0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260;p43"/>
          <p:cNvGrpSpPr/>
          <p:nvPr/>
        </p:nvGrpSpPr>
        <p:grpSpPr>
          <a:xfrm flipH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261" name="Google Shape;261;p43"/>
            <p:cNvSpPr/>
            <p:nvPr/>
          </p:nvSpPr>
          <p:spPr>
            <a:xfrm>
              <a:off x="4991862" y="5046944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3"/>
            <p:cNvSpPr/>
            <p:nvPr/>
          </p:nvSpPr>
          <p:spPr>
            <a:xfrm>
              <a:off x="4991862" y="5046944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5078038" y="5468401"/>
              <a:ext cx="125899" cy="1386906"/>
            </a:xfrm>
            <a:custGeom>
              <a:avLst/>
              <a:gdLst/>
              <a:ahLst/>
              <a:cxnLst/>
              <a:rect l="l" t="t" r="r" b="b"/>
              <a:pathLst>
                <a:path w="79" h="871" extrusionOk="0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5200571" y="5465708"/>
              <a:ext cx="101662" cy="1387579"/>
            </a:xfrm>
            <a:custGeom>
              <a:avLst/>
              <a:gdLst/>
              <a:ahLst/>
              <a:cxnLst/>
              <a:rect l="l" t="t" r="r" b="b"/>
              <a:pathLst>
                <a:path w="64" h="872" extrusionOk="0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4980416" y="5465708"/>
              <a:ext cx="100315" cy="1387579"/>
            </a:xfrm>
            <a:custGeom>
              <a:avLst/>
              <a:gdLst/>
              <a:ahLst/>
              <a:cxnLst/>
              <a:rect l="l" t="t" r="r" b="b"/>
              <a:pathLst>
                <a:path w="63" h="872" extrusionOk="0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5076019" y="5038865"/>
              <a:ext cx="132631" cy="192551"/>
            </a:xfrm>
            <a:custGeom>
              <a:avLst/>
              <a:gdLst/>
              <a:ahLst/>
              <a:cxnLst/>
              <a:rect l="l" t="t" r="r" b="b"/>
              <a:pathLst>
                <a:path w="83" h="121" extrusionOk="0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2DFF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5143344" y="5037518"/>
              <a:ext cx="249778" cy="1820482"/>
            </a:xfrm>
            <a:custGeom>
              <a:avLst/>
              <a:gdLst/>
              <a:ahLst/>
              <a:cxnLst/>
              <a:rect l="l" t="t" r="r" b="b"/>
              <a:pathLst>
                <a:path w="157" h="11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5143344" y="5218624"/>
              <a:ext cx="149463" cy="294886"/>
            </a:xfrm>
            <a:custGeom>
              <a:avLst/>
              <a:gdLst/>
              <a:ahLst/>
              <a:cxnLst/>
              <a:rect l="l" t="t" r="r" b="b"/>
              <a:pathLst>
                <a:path w="94" h="185" extrusionOk="0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3"/>
            <p:cNvSpPr/>
            <p:nvPr/>
          </p:nvSpPr>
          <p:spPr>
            <a:xfrm>
              <a:off x="5143344" y="5470421"/>
              <a:ext cx="60593" cy="1384886"/>
            </a:xfrm>
            <a:custGeom>
              <a:avLst/>
              <a:gdLst/>
              <a:ahLst/>
              <a:cxnLst/>
              <a:rect l="l" t="t" r="r" b="b"/>
              <a:pathLst>
                <a:path w="38" h="870" extrusionOk="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3"/>
            <p:cNvSpPr/>
            <p:nvPr/>
          </p:nvSpPr>
          <p:spPr>
            <a:xfrm>
              <a:off x="5200571" y="5467055"/>
              <a:ext cx="101662" cy="1386232"/>
            </a:xfrm>
            <a:custGeom>
              <a:avLst/>
              <a:gdLst/>
              <a:ahLst/>
              <a:cxnLst/>
              <a:rect l="l" t="t" r="r" b="b"/>
              <a:pathLst>
                <a:path w="64" h="871" extrusionOk="0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3"/>
            <p:cNvSpPr/>
            <p:nvPr/>
          </p:nvSpPr>
          <p:spPr>
            <a:xfrm>
              <a:off x="5143344" y="5038865"/>
              <a:ext cx="65306" cy="184472"/>
            </a:xfrm>
            <a:custGeom>
              <a:avLst/>
              <a:gdLst/>
              <a:ahLst/>
              <a:cxnLst/>
              <a:rect l="l" t="t" r="r" b="b"/>
              <a:pathLst>
                <a:path w="41" h="116" extrusionOk="0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43"/>
          <p:cNvGrpSpPr/>
          <p:nvPr/>
        </p:nvGrpSpPr>
        <p:grpSpPr>
          <a:xfrm flipH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273" name="Google Shape;273;p43"/>
            <p:cNvSpPr/>
            <p:nvPr/>
          </p:nvSpPr>
          <p:spPr>
            <a:xfrm>
              <a:off x="5514308" y="5365393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3"/>
            <p:cNvSpPr/>
            <p:nvPr/>
          </p:nvSpPr>
          <p:spPr>
            <a:xfrm>
              <a:off x="5514308" y="5365393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3"/>
            <p:cNvSpPr/>
            <p:nvPr/>
          </p:nvSpPr>
          <p:spPr>
            <a:xfrm>
              <a:off x="5601831" y="5786851"/>
              <a:ext cx="125899" cy="1068456"/>
            </a:xfrm>
            <a:custGeom>
              <a:avLst/>
              <a:gdLst/>
              <a:ahLst/>
              <a:cxnLst/>
              <a:rect l="l" t="t" r="r" b="b"/>
              <a:pathLst>
                <a:path w="79" h="671" extrusionOk="0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3"/>
            <p:cNvSpPr/>
            <p:nvPr/>
          </p:nvSpPr>
          <p:spPr>
            <a:xfrm>
              <a:off x="5724363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3"/>
            <p:cNvSpPr/>
            <p:nvPr/>
          </p:nvSpPr>
          <p:spPr>
            <a:xfrm>
              <a:off x="5502862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3"/>
            <p:cNvSpPr/>
            <p:nvPr/>
          </p:nvSpPr>
          <p:spPr>
            <a:xfrm>
              <a:off x="5599811" y="5357314"/>
              <a:ext cx="130611" cy="189185"/>
            </a:xfrm>
            <a:custGeom>
              <a:avLst/>
              <a:gdLst/>
              <a:ahLst/>
              <a:cxnLst/>
              <a:rect l="l" t="t" r="r" b="b"/>
              <a:pathLst>
                <a:path w="82" h="119" extrusionOk="0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3"/>
            <p:cNvSpPr/>
            <p:nvPr/>
          </p:nvSpPr>
          <p:spPr>
            <a:xfrm>
              <a:off x="5665117" y="5355294"/>
              <a:ext cx="250451" cy="1502706"/>
            </a:xfrm>
            <a:custGeom>
              <a:avLst/>
              <a:gdLst/>
              <a:ahLst/>
              <a:cxnLst/>
              <a:rect l="l" t="t" r="r" b="b"/>
              <a:pathLst>
                <a:path w="157" h="9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3"/>
            <p:cNvSpPr/>
            <p:nvPr/>
          </p:nvSpPr>
          <p:spPr>
            <a:xfrm>
              <a:off x="5665117" y="5535727"/>
              <a:ext cx="151482" cy="295559"/>
            </a:xfrm>
            <a:custGeom>
              <a:avLst/>
              <a:gdLst/>
              <a:ahLst/>
              <a:cxnLst/>
              <a:rect l="l" t="t" r="r" b="b"/>
              <a:pathLst>
                <a:path w="95" h="186" extrusionOk="0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5679185" y="5788871"/>
              <a:ext cx="62613" cy="1066436"/>
            </a:xfrm>
            <a:custGeom>
              <a:avLst/>
              <a:gdLst/>
              <a:ahLst/>
              <a:cxnLst/>
              <a:rect l="l" t="t" r="r" b="b"/>
              <a:pathLst>
                <a:path w="39" h="670" extrusionOk="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3"/>
            <p:cNvSpPr/>
            <p:nvPr/>
          </p:nvSpPr>
          <p:spPr>
            <a:xfrm>
              <a:off x="5724363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3"/>
            <p:cNvSpPr/>
            <p:nvPr/>
          </p:nvSpPr>
          <p:spPr>
            <a:xfrm>
              <a:off x="5665117" y="5357314"/>
              <a:ext cx="65306" cy="181106"/>
            </a:xfrm>
            <a:custGeom>
              <a:avLst/>
              <a:gdLst/>
              <a:ahLst/>
              <a:cxnLst/>
              <a:rect l="l" t="t" r="r" b="b"/>
              <a:pathLst>
                <a:path w="41" h="114" extrusionOk="0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4" name="Google Shape;284;p43"/>
          <p:cNvGrpSpPr/>
          <p:nvPr/>
        </p:nvGrpSpPr>
        <p:grpSpPr>
          <a:xfrm flipH="1">
            <a:off x="9127402" y="6225657"/>
            <a:ext cx="407215" cy="1295020"/>
            <a:chOff x="6959786" y="5355294"/>
            <a:chExt cx="407320" cy="1502706"/>
          </a:xfrm>
        </p:grpSpPr>
        <p:sp>
          <p:nvSpPr>
            <p:cNvPr id="285" name="Google Shape;285;p43"/>
            <p:cNvSpPr/>
            <p:nvPr/>
          </p:nvSpPr>
          <p:spPr>
            <a:xfrm>
              <a:off x="6970558" y="5365393"/>
              <a:ext cx="302965" cy="490130"/>
            </a:xfrm>
            <a:custGeom>
              <a:avLst/>
              <a:gdLst/>
              <a:ahLst/>
              <a:cxnLst/>
              <a:rect l="l" t="t" r="r" b="b"/>
              <a:pathLst>
                <a:path w="450" h="728" extrusionOk="0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6970558" y="5365393"/>
              <a:ext cx="302965" cy="490130"/>
            </a:xfrm>
            <a:custGeom>
              <a:avLst/>
              <a:gdLst/>
              <a:ahLst/>
              <a:cxnLst/>
              <a:rect l="l" t="t" r="r" b="b"/>
              <a:pathLst>
                <a:path w="450" h="728" extrusionOk="0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7058755" y="5786851"/>
              <a:ext cx="123879" cy="1068456"/>
            </a:xfrm>
            <a:custGeom>
              <a:avLst/>
              <a:gdLst/>
              <a:ahLst/>
              <a:cxnLst/>
              <a:rect l="l" t="t" r="r" b="b"/>
              <a:pathLst>
                <a:path w="78" h="671" extrusionOk="0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7181287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6959786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7056735" y="5357314"/>
              <a:ext cx="130611" cy="191204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7117328" y="5355294"/>
              <a:ext cx="249778" cy="1502706"/>
            </a:xfrm>
            <a:custGeom>
              <a:avLst/>
              <a:gdLst/>
              <a:ahLst/>
              <a:cxnLst/>
              <a:rect l="l" t="t" r="r" b="b"/>
              <a:pathLst>
                <a:path w="157" h="9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3"/>
            <p:cNvSpPr/>
            <p:nvPr/>
          </p:nvSpPr>
          <p:spPr>
            <a:xfrm>
              <a:off x="7117328" y="5535727"/>
              <a:ext cx="156195" cy="295559"/>
            </a:xfrm>
            <a:custGeom>
              <a:avLst/>
              <a:gdLst/>
              <a:ahLst/>
              <a:cxnLst/>
              <a:rect l="l" t="t" r="r" b="b"/>
              <a:pathLst>
                <a:path w="98" h="186" extrusionOk="0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3"/>
            <p:cNvSpPr/>
            <p:nvPr/>
          </p:nvSpPr>
          <p:spPr>
            <a:xfrm>
              <a:off x="7117328" y="5788871"/>
              <a:ext cx="65306" cy="1066436"/>
            </a:xfrm>
            <a:custGeom>
              <a:avLst/>
              <a:gdLst/>
              <a:ahLst/>
              <a:cxnLst/>
              <a:rect l="l" t="t" r="r" b="b"/>
              <a:pathLst>
                <a:path w="41" h="670" extrusionOk="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3"/>
            <p:cNvSpPr/>
            <p:nvPr/>
          </p:nvSpPr>
          <p:spPr>
            <a:xfrm>
              <a:off x="7181287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3"/>
            <p:cNvSpPr/>
            <p:nvPr/>
          </p:nvSpPr>
          <p:spPr>
            <a:xfrm>
              <a:off x="7117328" y="5357314"/>
              <a:ext cx="70019" cy="183125"/>
            </a:xfrm>
            <a:custGeom>
              <a:avLst/>
              <a:gdLst/>
              <a:ahLst/>
              <a:cxnLst/>
              <a:rect l="l" t="t" r="r" b="b"/>
              <a:pathLst>
                <a:path w="44" h="115" extrusionOk="0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oogle Shape;296;p43"/>
          <p:cNvGrpSpPr/>
          <p:nvPr/>
        </p:nvGrpSpPr>
        <p:grpSpPr>
          <a:xfrm flipH="1">
            <a:off x="9691791" y="6225658"/>
            <a:ext cx="403847" cy="2106477"/>
            <a:chOff x="6007804" y="4266641"/>
            <a:chExt cx="403952" cy="2588666"/>
          </a:xfrm>
        </p:grpSpPr>
        <p:sp>
          <p:nvSpPr>
            <p:cNvPr id="297" name="Google Shape;297;p43"/>
            <p:cNvSpPr/>
            <p:nvPr/>
          </p:nvSpPr>
          <p:spPr>
            <a:xfrm>
              <a:off x="6018576" y="4273373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3"/>
            <p:cNvSpPr/>
            <p:nvPr/>
          </p:nvSpPr>
          <p:spPr>
            <a:xfrm>
              <a:off x="6018576" y="4273373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3"/>
            <p:cNvSpPr/>
            <p:nvPr/>
          </p:nvSpPr>
          <p:spPr>
            <a:xfrm>
              <a:off x="6104752" y="4694831"/>
              <a:ext cx="125899" cy="2160476"/>
            </a:xfrm>
            <a:custGeom>
              <a:avLst/>
              <a:gdLst/>
              <a:ahLst/>
              <a:cxnLst/>
              <a:rect l="l" t="t" r="r" b="b"/>
              <a:pathLst>
                <a:path w="79" h="1357" extrusionOk="0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3"/>
            <p:cNvSpPr/>
            <p:nvPr/>
          </p:nvSpPr>
          <p:spPr>
            <a:xfrm>
              <a:off x="6228631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3"/>
            <p:cNvSpPr/>
            <p:nvPr/>
          </p:nvSpPr>
          <p:spPr>
            <a:xfrm>
              <a:off x="6007804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3"/>
            <p:cNvSpPr/>
            <p:nvPr/>
          </p:nvSpPr>
          <p:spPr>
            <a:xfrm>
              <a:off x="6104752" y="4268661"/>
              <a:ext cx="129265" cy="185818"/>
            </a:xfrm>
            <a:custGeom>
              <a:avLst/>
              <a:gdLst/>
              <a:ahLst/>
              <a:cxnLst/>
              <a:rect l="l" t="t" r="r" b="b"/>
              <a:pathLst>
                <a:path w="81" h="117" extrusionOk="0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3"/>
            <p:cNvSpPr/>
            <p:nvPr/>
          </p:nvSpPr>
          <p:spPr>
            <a:xfrm>
              <a:off x="6173424" y="4266641"/>
              <a:ext cx="238332" cy="2588666"/>
            </a:xfrm>
            <a:custGeom>
              <a:avLst/>
              <a:gdLst/>
              <a:ahLst/>
              <a:cxnLst/>
              <a:rect l="l" t="t" r="r" b="b"/>
              <a:pathLst>
                <a:path w="150" h="1626" extrusionOk="0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6161979" y="4441687"/>
              <a:ext cx="157542" cy="29825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6161979" y="4696851"/>
              <a:ext cx="68672" cy="2158456"/>
            </a:xfrm>
            <a:custGeom>
              <a:avLst/>
              <a:gdLst/>
              <a:ahLst/>
              <a:cxnLst/>
              <a:rect l="l" t="t" r="r" b="b"/>
              <a:pathLst>
                <a:path w="43" h="1356" extrusionOk="0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6228631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3"/>
            <p:cNvSpPr/>
            <p:nvPr/>
          </p:nvSpPr>
          <p:spPr>
            <a:xfrm>
              <a:off x="6161979" y="4268661"/>
              <a:ext cx="72038" cy="178413"/>
            </a:xfrm>
            <a:custGeom>
              <a:avLst/>
              <a:gdLst/>
              <a:ahLst/>
              <a:cxnLst/>
              <a:rect l="l" t="t" r="r" b="b"/>
              <a:pathLst>
                <a:path w="45" h="112" extrusionOk="0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43"/>
          <p:cNvGrpSpPr/>
          <p:nvPr/>
        </p:nvGrpSpPr>
        <p:grpSpPr>
          <a:xfrm flipH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309" name="Google Shape;309;p43"/>
            <p:cNvSpPr/>
            <p:nvPr/>
          </p:nvSpPr>
          <p:spPr>
            <a:xfrm>
              <a:off x="6491874" y="3722651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3"/>
            <p:cNvSpPr/>
            <p:nvPr/>
          </p:nvSpPr>
          <p:spPr>
            <a:xfrm>
              <a:off x="6491874" y="3722651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3"/>
            <p:cNvSpPr/>
            <p:nvPr/>
          </p:nvSpPr>
          <p:spPr>
            <a:xfrm>
              <a:off x="6579397" y="4144108"/>
              <a:ext cx="125899" cy="2711199"/>
            </a:xfrm>
            <a:custGeom>
              <a:avLst/>
              <a:gdLst/>
              <a:ahLst/>
              <a:cxnLst/>
              <a:rect l="l" t="t" r="r" b="b"/>
              <a:pathLst>
                <a:path w="79" h="1703" extrusionOk="0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D86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3"/>
            <p:cNvSpPr/>
            <p:nvPr/>
          </p:nvSpPr>
          <p:spPr>
            <a:xfrm>
              <a:off x="6701930" y="4141415"/>
              <a:ext cx="100315" cy="2711872"/>
            </a:xfrm>
            <a:custGeom>
              <a:avLst/>
              <a:gdLst/>
              <a:ahLst/>
              <a:cxnLst/>
              <a:rect l="l" t="t" r="r" b="b"/>
              <a:pathLst>
                <a:path w="63" h="1704" extrusionOk="0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3"/>
            <p:cNvSpPr/>
            <p:nvPr/>
          </p:nvSpPr>
          <p:spPr>
            <a:xfrm>
              <a:off x="6480429" y="4141415"/>
              <a:ext cx="100315" cy="2711872"/>
            </a:xfrm>
            <a:custGeom>
              <a:avLst/>
              <a:gdLst/>
              <a:ahLst/>
              <a:cxnLst/>
              <a:rect l="l" t="t" r="r" b="b"/>
              <a:pathLst>
                <a:path w="63" h="1704" extrusionOk="0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D86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3"/>
            <p:cNvSpPr/>
            <p:nvPr/>
          </p:nvSpPr>
          <p:spPr>
            <a:xfrm>
              <a:off x="6576031" y="3714572"/>
              <a:ext cx="131958" cy="191204"/>
            </a:xfrm>
            <a:custGeom>
              <a:avLst/>
              <a:gdLst/>
              <a:ahLst/>
              <a:cxnLst/>
              <a:rect l="l" t="t" r="r" b="b"/>
              <a:pathLst>
                <a:path w="83" h="120" extrusionOk="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D86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3"/>
            <p:cNvSpPr/>
            <p:nvPr/>
          </p:nvSpPr>
          <p:spPr>
            <a:xfrm>
              <a:off x="6655475" y="3713225"/>
              <a:ext cx="234293" cy="3142082"/>
            </a:xfrm>
            <a:custGeom>
              <a:avLst/>
              <a:gdLst/>
              <a:ahLst/>
              <a:cxnLst/>
              <a:rect l="l" t="t" r="r" b="b"/>
              <a:pathLst>
                <a:path w="147" h="1974" extrusionOk="0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3"/>
            <p:cNvSpPr/>
            <p:nvPr/>
          </p:nvSpPr>
          <p:spPr>
            <a:xfrm>
              <a:off x="6639990" y="3894331"/>
              <a:ext cx="154175" cy="294886"/>
            </a:xfrm>
            <a:custGeom>
              <a:avLst/>
              <a:gdLst/>
              <a:ahLst/>
              <a:cxnLst/>
              <a:rect l="l" t="t" r="r" b="b"/>
              <a:pathLst>
                <a:path w="97" h="185" extrusionOk="0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3"/>
            <p:cNvSpPr/>
            <p:nvPr/>
          </p:nvSpPr>
          <p:spPr>
            <a:xfrm>
              <a:off x="6639990" y="4146128"/>
              <a:ext cx="65306" cy="2709179"/>
            </a:xfrm>
            <a:custGeom>
              <a:avLst/>
              <a:gdLst/>
              <a:ahLst/>
              <a:cxnLst/>
              <a:rect l="l" t="t" r="r" b="b"/>
              <a:pathLst>
                <a:path w="41" h="1702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3"/>
            <p:cNvSpPr/>
            <p:nvPr/>
          </p:nvSpPr>
          <p:spPr>
            <a:xfrm>
              <a:off x="6701930" y="4142762"/>
              <a:ext cx="100315" cy="2710525"/>
            </a:xfrm>
            <a:custGeom>
              <a:avLst/>
              <a:gdLst/>
              <a:ahLst/>
              <a:cxnLst/>
              <a:rect l="l" t="t" r="r" b="b"/>
              <a:pathLst>
                <a:path w="63" h="1703" extrusionOk="0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3"/>
            <p:cNvSpPr/>
            <p:nvPr/>
          </p:nvSpPr>
          <p:spPr>
            <a:xfrm>
              <a:off x="6639990" y="3714572"/>
              <a:ext cx="67999" cy="184472"/>
            </a:xfrm>
            <a:custGeom>
              <a:avLst/>
              <a:gdLst/>
              <a:ahLst/>
              <a:cxnLst/>
              <a:rect l="l" t="t" r="r" b="b"/>
              <a:pathLst>
                <a:path w="43" h="116" extrusionOk="0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0" name="Google Shape;320;p43"/>
          <p:cNvGrpSpPr/>
          <p:nvPr/>
        </p:nvGrpSpPr>
        <p:grpSpPr>
          <a:xfrm flipH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321" name="Google Shape;321;p43"/>
            <p:cNvSpPr/>
            <p:nvPr/>
          </p:nvSpPr>
          <p:spPr>
            <a:xfrm>
              <a:off x="5514308" y="5365393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3"/>
            <p:cNvSpPr/>
            <p:nvPr/>
          </p:nvSpPr>
          <p:spPr>
            <a:xfrm>
              <a:off x="5514308" y="5365393"/>
              <a:ext cx="302292" cy="490130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5601831" y="5786851"/>
              <a:ext cx="125899" cy="1068456"/>
            </a:xfrm>
            <a:custGeom>
              <a:avLst/>
              <a:gdLst/>
              <a:ahLst/>
              <a:cxnLst/>
              <a:rect l="l" t="t" r="r" b="b"/>
              <a:pathLst>
                <a:path w="79" h="671" extrusionOk="0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3"/>
            <p:cNvSpPr/>
            <p:nvPr/>
          </p:nvSpPr>
          <p:spPr>
            <a:xfrm>
              <a:off x="5724363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3"/>
            <p:cNvSpPr/>
            <p:nvPr/>
          </p:nvSpPr>
          <p:spPr>
            <a:xfrm>
              <a:off x="5502862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3"/>
            <p:cNvSpPr/>
            <p:nvPr/>
          </p:nvSpPr>
          <p:spPr>
            <a:xfrm>
              <a:off x="5599811" y="5357314"/>
              <a:ext cx="130611" cy="189185"/>
            </a:xfrm>
            <a:custGeom>
              <a:avLst/>
              <a:gdLst/>
              <a:ahLst/>
              <a:cxnLst/>
              <a:rect l="l" t="t" r="r" b="b"/>
              <a:pathLst>
                <a:path w="82" h="119" extrusionOk="0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B5D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3"/>
            <p:cNvSpPr/>
            <p:nvPr/>
          </p:nvSpPr>
          <p:spPr>
            <a:xfrm>
              <a:off x="5665117" y="5355294"/>
              <a:ext cx="250451" cy="1502706"/>
            </a:xfrm>
            <a:custGeom>
              <a:avLst/>
              <a:gdLst/>
              <a:ahLst/>
              <a:cxnLst/>
              <a:rect l="l" t="t" r="r" b="b"/>
              <a:pathLst>
                <a:path w="157" h="9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3"/>
            <p:cNvSpPr/>
            <p:nvPr/>
          </p:nvSpPr>
          <p:spPr>
            <a:xfrm>
              <a:off x="5665117" y="5535727"/>
              <a:ext cx="151482" cy="295559"/>
            </a:xfrm>
            <a:custGeom>
              <a:avLst/>
              <a:gdLst/>
              <a:ahLst/>
              <a:cxnLst/>
              <a:rect l="l" t="t" r="r" b="b"/>
              <a:pathLst>
                <a:path w="95" h="186" extrusionOk="0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3"/>
            <p:cNvSpPr/>
            <p:nvPr/>
          </p:nvSpPr>
          <p:spPr>
            <a:xfrm>
              <a:off x="5679185" y="5788871"/>
              <a:ext cx="62613" cy="1066436"/>
            </a:xfrm>
            <a:custGeom>
              <a:avLst/>
              <a:gdLst/>
              <a:ahLst/>
              <a:cxnLst/>
              <a:rect l="l" t="t" r="r" b="b"/>
              <a:pathLst>
                <a:path w="39" h="670" extrusionOk="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3"/>
            <p:cNvSpPr/>
            <p:nvPr/>
          </p:nvSpPr>
          <p:spPr>
            <a:xfrm>
              <a:off x="5724363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3"/>
            <p:cNvSpPr/>
            <p:nvPr/>
          </p:nvSpPr>
          <p:spPr>
            <a:xfrm>
              <a:off x="5665117" y="5357314"/>
              <a:ext cx="65306" cy="181106"/>
            </a:xfrm>
            <a:custGeom>
              <a:avLst/>
              <a:gdLst/>
              <a:ahLst/>
              <a:cxnLst/>
              <a:rect l="l" t="t" r="r" b="b"/>
              <a:pathLst>
                <a:path w="41" h="114" extrusionOk="0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43"/>
          <p:cNvGrpSpPr/>
          <p:nvPr/>
        </p:nvGrpSpPr>
        <p:grpSpPr>
          <a:xfrm flipH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333" name="Google Shape;333;p43"/>
            <p:cNvSpPr/>
            <p:nvPr/>
          </p:nvSpPr>
          <p:spPr>
            <a:xfrm>
              <a:off x="6970558" y="5365393"/>
              <a:ext cx="302965" cy="490130"/>
            </a:xfrm>
            <a:custGeom>
              <a:avLst/>
              <a:gdLst/>
              <a:ahLst/>
              <a:cxnLst/>
              <a:rect l="l" t="t" r="r" b="b"/>
              <a:pathLst>
                <a:path w="450" h="728" extrusionOk="0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3"/>
            <p:cNvSpPr/>
            <p:nvPr/>
          </p:nvSpPr>
          <p:spPr>
            <a:xfrm>
              <a:off x="6970558" y="5365393"/>
              <a:ext cx="302965" cy="490130"/>
            </a:xfrm>
            <a:custGeom>
              <a:avLst/>
              <a:gdLst/>
              <a:ahLst/>
              <a:cxnLst/>
              <a:rect l="l" t="t" r="r" b="b"/>
              <a:pathLst>
                <a:path w="450" h="728" extrusionOk="0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3"/>
            <p:cNvSpPr/>
            <p:nvPr/>
          </p:nvSpPr>
          <p:spPr>
            <a:xfrm>
              <a:off x="7058755" y="5786851"/>
              <a:ext cx="123879" cy="1068456"/>
            </a:xfrm>
            <a:custGeom>
              <a:avLst/>
              <a:gdLst/>
              <a:ahLst/>
              <a:cxnLst/>
              <a:rect l="l" t="t" r="r" b="b"/>
              <a:pathLst>
                <a:path w="78" h="671" extrusionOk="0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3"/>
            <p:cNvSpPr/>
            <p:nvPr/>
          </p:nvSpPr>
          <p:spPr>
            <a:xfrm>
              <a:off x="7181287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3"/>
            <p:cNvSpPr/>
            <p:nvPr/>
          </p:nvSpPr>
          <p:spPr>
            <a:xfrm>
              <a:off x="6959786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3"/>
            <p:cNvSpPr/>
            <p:nvPr/>
          </p:nvSpPr>
          <p:spPr>
            <a:xfrm>
              <a:off x="7056735" y="5357314"/>
              <a:ext cx="130611" cy="191204"/>
            </a:xfrm>
            <a:custGeom>
              <a:avLst/>
              <a:gdLst/>
              <a:ahLst/>
              <a:cxnLst/>
              <a:rect l="l" t="t" r="r" b="b"/>
              <a:pathLst>
                <a:path w="82" h="120" extrusionOk="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3"/>
            <p:cNvSpPr/>
            <p:nvPr/>
          </p:nvSpPr>
          <p:spPr>
            <a:xfrm>
              <a:off x="7117328" y="5355294"/>
              <a:ext cx="249778" cy="1502706"/>
            </a:xfrm>
            <a:custGeom>
              <a:avLst/>
              <a:gdLst/>
              <a:ahLst/>
              <a:cxnLst/>
              <a:rect l="l" t="t" r="r" b="b"/>
              <a:pathLst>
                <a:path w="157" h="944" extrusionOk="0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3"/>
            <p:cNvSpPr/>
            <p:nvPr/>
          </p:nvSpPr>
          <p:spPr>
            <a:xfrm>
              <a:off x="7117328" y="5535727"/>
              <a:ext cx="156195" cy="295559"/>
            </a:xfrm>
            <a:custGeom>
              <a:avLst/>
              <a:gdLst/>
              <a:ahLst/>
              <a:cxnLst/>
              <a:rect l="l" t="t" r="r" b="b"/>
              <a:pathLst>
                <a:path w="98" h="186" extrusionOk="0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3"/>
            <p:cNvSpPr/>
            <p:nvPr/>
          </p:nvSpPr>
          <p:spPr>
            <a:xfrm>
              <a:off x="7117328" y="5788871"/>
              <a:ext cx="65306" cy="1066436"/>
            </a:xfrm>
            <a:custGeom>
              <a:avLst/>
              <a:gdLst/>
              <a:ahLst/>
              <a:cxnLst/>
              <a:rect l="l" t="t" r="r" b="b"/>
              <a:pathLst>
                <a:path w="41" h="670" extrusionOk="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3"/>
            <p:cNvSpPr/>
            <p:nvPr/>
          </p:nvSpPr>
          <p:spPr>
            <a:xfrm>
              <a:off x="7181287" y="5783485"/>
              <a:ext cx="100315" cy="1069802"/>
            </a:xfrm>
            <a:custGeom>
              <a:avLst/>
              <a:gdLst/>
              <a:ahLst/>
              <a:cxnLst/>
              <a:rect l="l" t="t" r="r" b="b"/>
              <a:pathLst>
                <a:path w="63" h="672" extrusionOk="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3"/>
            <p:cNvSpPr/>
            <p:nvPr/>
          </p:nvSpPr>
          <p:spPr>
            <a:xfrm>
              <a:off x="7117328" y="5357314"/>
              <a:ext cx="70019" cy="183125"/>
            </a:xfrm>
            <a:custGeom>
              <a:avLst/>
              <a:gdLst/>
              <a:ahLst/>
              <a:cxnLst/>
              <a:rect l="l" t="t" r="r" b="b"/>
              <a:pathLst>
                <a:path w="44" h="115" extrusionOk="0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43"/>
          <p:cNvGrpSpPr/>
          <p:nvPr/>
        </p:nvGrpSpPr>
        <p:grpSpPr>
          <a:xfrm flipH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345" name="Google Shape;345;p43"/>
            <p:cNvSpPr/>
            <p:nvPr/>
          </p:nvSpPr>
          <p:spPr>
            <a:xfrm>
              <a:off x="6018576" y="4273373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3"/>
            <p:cNvSpPr/>
            <p:nvPr/>
          </p:nvSpPr>
          <p:spPr>
            <a:xfrm>
              <a:off x="6018576" y="4273373"/>
              <a:ext cx="300945" cy="490130"/>
            </a:xfrm>
            <a:custGeom>
              <a:avLst/>
              <a:gdLst/>
              <a:ahLst/>
              <a:cxnLst/>
              <a:rect l="l" t="t" r="r" b="b"/>
              <a:pathLst>
                <a:path w="447" h="728" extrusionOk="0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3"/>
            <p:cNvSpPr/>
            <p:nvPr/>
          </p:nvSpPr>
          <p:spPr>
            <a:xfrm>
              <a:off x="6104752" y="4694831"/>
              <a:ext cx="125899" cy="2160476"/>
            </a:xfrm>
            <a:custGeom>
              <a:avLst/>
              <a:gdLst/>
              <a:ahLst/>
              <a:cxnLst/>
              <a:rect l="l" t="t" r="r" b="b"/>
              <a:pathLst>
                <a:path w="79" h="1357" extrusionOk="0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3"/>
            <p:cNvSpPr/>
            <p:nvPr/>
          </p:nvSpPr>
          <p:spPr>
            <a:xfrm>
              <a:off x="6228631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3"/>
            <p:cNvSpPr/>
            <p:nvPr/>
          </p:nvSpPr>
          <p:spPr>
            <a:xfrm>
              <a:off x="6007804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3"/>
            <p:cNvSpPr/>
            <p:nvPr/>
          </p:nvSpPr>
          <p:spPr>
            <a:xfrm>
              <a:off x="6104752" y="4268661"/>
              <a:ext cx="129265" cy="185818"/>
            </a:xfrm>
            <a:custGeom>
              <a:avLst/>
              <a:gdLst/>
              <a:ahLst/>
              <a:cxnLst/>
              <a:rect l="l" t="t" r="r" b="b"/>
              <a:pathLst>
                <a:path w="81" h="117" extrusionOk="0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8C36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3"/>
            <p:cNvSpPr/>
            <p:nvPr/>
          </p:nvSpPr>
          <p:spPr>
            <a:xfrm>
              <a:off x="6173424" y="4266641"/>
              <a:ext cx="238332" cy="2588666"/>
            </a:xfrm>
            <a:custGeom>
              <a:avLst/>
              <a:gdLst/>
              <a:ahLst/>
              <a:cxnLst/>
              <a:rect l="l" t="t" r="r" b="b"/>
              <a:pathLst>
                <a:path w="150" h="1626" extrusionOk="0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3"/>
            <p:cNvSpPr/>
            <p:nvPr/>
          </p:nvSpPr>
          <p:spPr>
            <a:xfrm>
              <a:off x="6161979" y="4441687"/>
              <a:ext cx="157542" cy="29825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3"/>
            <p:cNvSpPr/>
            <p:nvPr/>
          </p:nvSpPr>
          <p:spPr>
            <a:xfrm>
              <a:off x="6161979" y="4696851"/>
              <a:ext cx="68672" cy="2158456"/>
            </a:xfrm>
            <a:custGeom>
              <a:avLst/>
              <a:gdLst/>
              <a:ahLst/>
              <a:cxnLst/>
              <a:rect l="l" t="t" r="r" b="b"/>
              <a:pathLst>
                <a:path w="43" h="1356" extrusionOk="0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3"/>
            <p:cNvSpPr/>
            <p:nvPr/>
          </p:nvSpPr>
          <p:spPr>
            <a:xfrm>
              <a:off x="6228631" y="4692138"/>
              <a:ext cx="100315" cy="2161149"/>
            </a:xfrm>
            <a:custGeom>
              <a:avLst/>
              <a:gdLst/>
              <a:ahLst/>
              <a:cxnLst/>
              <a:rect l="l" t="t" r="r" b="b"/>
              <a:pathLst>
                <a:path w="63" h="1358" extrusionOk="0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3"/>
            <p:cNvSpPr/>
            <p:nvPr/>
          </p:nvSpPr>
          <p:spPr>
            <a:xfrm>
              <a:off x="6161979" y="4268661"/>
              <a:ext cx="72038" cy="178413"/>
            </a:xfrm>
            <a:custGeom>
              <a:avLst/>
              <a:gdLst/>
              <a:ahLst/>
              <a:cxnLst/>
              <a:rect l="l" t="t" r="r" b="b"/>
              <a:pathLst>
                <a:path w="45" h="112" extrusionOk="0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43"/>
          <p:cNvGrpSpPr/>
          <p:nvPr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357" name="Google Shape;357;p43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4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43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1" name="Google Shape;361;p43"/>
          <p:cNvGrpSpPr/>
          <p:nvPr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362" name="Google Shape;362;p43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43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43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4"/>
          <p:cNvSpPr txBox="1">
            <a:spLocks noGrp="1"/>
          </p:cNvSpPr>
          <p:nvPr>
            <p:ph type="body" idx="1"/>
          </p:nvPr>
        </p:nvSpPr>
        <p:spPr>
          <a:xfrm>
            <a:off x="812800" y="1600203"/>
            <a:ext cx="721571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799"/>
            </a:lvl1pPr>
            <a:lvl2pPr marL="914400" lvl="1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–"/>
              <a:defRPr sz="2399"/>
            </a:lvl2pPr>
            <a:lvl3pPr marL="1371600" lvl="2" indent="-35553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3pPr>
            <a:lvl4pPr marL="1828800" lvl="3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–"/>
              <a:defRPr sz="1799"/>
            </a:lvl4pPr>
            <a:lvl5pPr marL="2286000" lvl="4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»"/>
              <a:defRPr sz="1799"/>
            </a:lvl5pPr>
            <a:lvl6pPr marL="2743200" lvl="5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6pPr>
            <a:lvl7pPr marL="3200400" lvl="6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7pPr>
            <a:lvl8pPr marL="3657600" lvl="7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8pPr>
            <a:lvl9pPr marL="4114800" lvl="8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9pPr>
          </a:lstStyle>
          <a:p>
            <a:endParaRPr/>
          </a:p>
        </p:txBody>
      </p:sp>
      <p:sp>
        <p:nvSpPr>
          <p:cNvPr id="369" name="Google Shape;369;p44"/>
          <p:cNvSpPr txBox="1">
            <a:spLocks noGrp="1"/>
          </p:cNvSpPr>
          <p:nvPr>
            <p:ph type="body" idx="2"/>
          </p:nvPr>
        </p:nvSpPr>
        <p:spPr>
          <a:xfrm>
            <a:off x="8231719" y="1600203"/>
            <a:ext cx="721571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799"/>
            </a:lvl1pPr>
            <a:lvl2pPr marL="914400" lvl="1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–"/>
              <a:defRPr sz="2399"/>
            </a:lvl2pPr>
            <a:lvl3pPr marL="1371600" lvl="2" indent="-35553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3pPr>
            <a:lvl4pPr marL="1828800" lvl="3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–"/>
              <a:defRPr sz="1799"/>
            </a:lvl4pPr>
            <a:lvl5pPr marL="2286000" lvl="4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»"/>
              <a:defRPr sz="1799"/>
            </a:lvl5pPr>
            <a:lvl6pPr marL="2743200" lvl="5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6pPr>
            <a:lvl7pPr marL="3200400" lvl="6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7pPr>
            <a:lvl8pPr marL="3657600" lvl="7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8pPr>
            <a:lvl9pPr marL="4114800" lvl="8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9pPr>
          </a:lstStyle>
          <a:p>
            <a:endParaRPr/>
          </a:p>
        </p:txBody>
      </p:sp>
      <p:sp>
        <p:nvSpPr>
          <p:cNvPr id="370" name="Google Shape;370;p44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4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p44"/>
          <p:cNvSpPr/>
          <p:nvPr/>
        </p:nvSpPr>
        <p:spPr>
          <a:xfrm>
            <a:off x="8323062" y="6093298"/>
            <a:ext cx="774935" cy="29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"/>
              <a:buFont typeface="Calibri"/>
              <a:buNone/>
            </a:pPr>
            <a:r>
              <a:rPr lang="en-US" sz="1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PPT模板下载：www.1ppt.com/moban/     行业PPT模板：www.1ppt.com/hangye/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"/>
              <a:buFont typeface="Calibri"/>
              <a:buNone/>
            </a:pPr>
            <a:r>
              <a:rPr lang="en-US" sz="1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节日PPT模板：www.1ppt.com/jieri/           PPT素材下载：www.1ppt.com/sucai/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"/>
              <a:buFont typeface="Calibri"/>
              <a:buNone/>
            </a:pPr>
            <a:r>
              <a:rPr lang="en-US" sz="1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PPT背景图片：www.1ppt.com/beijing/      PPT图表下载：www.1ppt.com/tubiao/   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"/>
              <a:buFont typeface="Calibri"/>
              <a:buNone/>
            </a:pPr>
            <a:r>
              <a:rPr lang="en-US" sz="1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优秀PPT下载：www.1ppt.com/xiazai/        PPT教程： www.1ppt.com/powerpoint/   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"/>
              <a:buFont typeface="Calibri"/>
              <a:buNone/>
            </a:pPr>
            <a:r>
              <a:rPr lang="en-US" sz="1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Word教程： www.1ppt.com/word/              Excel教程：www.1ppt.com/excel/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"/>
              <a:buFont typeface="Calibri"/>
              <a:buNone/>
            </a:pPr>
            <a:r>
              <a:rPr lang="en-US" sz="1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资料下载：www.1ppt.com/ziliao/                PPT课件下载：www.1ppt.com/kejian/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"/>
              <a:buFont typeface="Calibri"/>
              <a:buNone/>
            </a:pPr>
            <a:r>
              <a:rPr lang="en-US" sz="1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范文下载：www.1ppt.com/fanwen/             试卷下载：www.1ppt.com/shiti/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"/>
              <a:buFont typeface="Calibri"/>
              <a:buNone/>
            </a:pPr>
            <a:r>
              <a:rPr lang="en-US" sz="1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教案下载：www.1ppt.com/jiaoan/     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"/>
              <a:buFont typeface="Calibri"/>
              <a:buNone/>
            </a:pPr>
            <a:r>
              <a:rPr lang="en-US" sz="1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字体下载：www.1ppt.com/ziti/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"/>
              <a:buFont typeface="Calibri"/>
              <a:buNone/>
            </a:pPr>
            <a:r>
              <a:rPr lang="en-US" sz="1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4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7" name="Google Shape;377;p4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1pPr>
            <a:lvl2pPr marL="914400" lvl="1" indent="-35553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Char char="–"/>
              <a:defRPr sz="1999"/>
            </a:lvl2pPr>
            <a:lvl3pPr marL="1371600" lvl="2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8" name="Google Shape;378;p45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9" name="Google Shape;379;p45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1pPr>
            <a:lvl2pPr marL="914400" lvl="1" indent="-35553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Char char="–"/>
              <a:defRPr sz="1999"/>
            </a:lvl2pPr>
            <a:lvl3pPr marL="1371600" lvl="2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0" name="Google Shape;380;p45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4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46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4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4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7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4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4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8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Calibri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48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3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Char char="•"/>
              <a:defRPr sz="3199"/>
            </a:lvl1pPr>
            <a:lvl2pPr marL="914400" lvl="1" indent="-406336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Char char="–"/>
              <a:defRPr sz="2799"/>
            </a:lvl2pPr>
            <a:lvl3pPr marL="1371600" lvl="2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3pPr>
            <a:lvl4pPr marL="1828800" lvl="3" indent="-35553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Char char="–"/>
              <a:defRPr sz="1999"/>
            </a:lvl4pPr>
            <a:lvl5pPr marL="2286000" lvl="4" indent="-35553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Char char="»"/>
              <a:defRPr sz="1999"/>
            </a:lvl5pPr>
            <a:lvl6pPr marL="2743200" lvl="5" indent="-35553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6pPr>
            <a:lvl7pPr marL="3200400" lvl="6" indent="-35553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7pPr>
            <a:lvl8pPr marL="3657600" lvl="7" indent="-35553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8pPr>
            <a:lvl9pPr marL="4114800" lvl="8" indent="-35553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9pPr>
          </a:lstStyle>
          <a:p>
            <a:endParaRPr/>
          </a:p>
        </p:txBody>
      </p:sp>
      <p:sp>
        <p:nvSpPr>
          <p:cNvPr id="395" name="Google Shape;395;p48"/>
          <p:cNvSpPr txBox="1">
            <a:spLocks noGrp="1"/>
          </p:cNvSpPr>
          <p:nvPr>
            <p:ph type="body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96" name="Google Shape;396;p48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4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4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9"/>
          <p:cNvSpPr txBox="1"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Calibri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49"/>
          <p:cNvSpPr>
            <a:spLocks noGrp="1"/>
          </p:cNvSpPr>
          <p:nvPr>
            <p:ph type="pic" idx="2"/>
          </p:nvPr>
        </p:nvSpPr>
        <p:spPr>
          <a:xfrm>
            <a:off x="2389719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p49"/>
          <p:cNvSpPr txBox="1">
            <a:spLocks noGrp="1"/>
          </p:cNvSpPr>
          <p:nvPr>
            <p:ph type="body" idx="1"/>
          </p:nvPr>
        </p:nvSpPr>
        <p:spPr>
          <a:xfrm>
            <a:off x="2389719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03" name="Google Shape;403;p49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4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5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50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5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5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VERTICAL_TITLE_AND_VERTICAL_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1"/>
          <p:cNvSpPr txBox="1">
            <a:spLocks noGrp="1"/>
          </p:cNvSpPr>
          <p:nvPr>
            <p:ph type="title"/>
          </p:nvPr>
        </p:nvSpPr>
        <p:spPr>
          <a:xfrm rot="5400000">
            <a:off x="10692870" y="1371603"/>
            <a:ext cx="5851525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51"/>
          <p:cNvSpPr txBox="1">
            <a:spLocks noGrp="1"/>
          </p:cNvSpPr>
          <p:nvPr>
            <p:ph type="body" idx="1"/>
          </p:nvPr>
        </p:nvSpPr>
        <p:spPr>
          <a:xfrm rot="5400000">
            <a:off x="3273956" y="-2186514"/>
            <a:ext cx="5851525" cy="1077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51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5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3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3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3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3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1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6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6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6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6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2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62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6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6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6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6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0" name="Google Shape;520;p63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1" name="Google Shape;521;p6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6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6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6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7" name="Google Shape;527;p6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8" name="Google Shape;528;p64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9" name="Google Shape;529;p64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0" name="Google Shape;530;p6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6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6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6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6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6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6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6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7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67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5" name="Google Shape;545;p67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6" name="Google Shape;546;p6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6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6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8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68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2" name="Google Shape;552;p68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3" name="Google Shape;553;p6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6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6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6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9" name="Google Shape;559;p6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6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6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0"/>
          <p:cNvSpPr txBox="1">
            <a:spLocks noGrp="1"/>
          </p:cNvSpPr>
          <p:nvPr>
            <p:ph type="title"/>
          </p:nvPr>
        </p:nvSpPr>
        <p:spPr>
          <a:xfrm rot="5400000">
            <a:off x="7285037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70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5" name="Google Shape;565;p7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7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7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首页">
  <p:cSld name="首页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目录页">
  <p:cSld name="目录页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过度页1" type="blank">
  <p:cSld name="BLANK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页-1">
  <p:cSld name="内页-1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7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74" name="Google Shape;574;p75"/>
            <p:cNvPicPr preferRelativeResize="0"/>
            <p:nvPr/>
          </p:nvPicPr>
          <p:blipFill rotWithShape="1">
            <a:blip r:embed="rId2">
              <a:alphaModFix/>
            </a:blip>
            <a:srcRect l="15278" r="152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75"/>
            <p:cNvSpPr/>
            <p:nvPr/>
          </p:nvSpPr>
          <p:spPr>
            <a:xfrm>
              <a:off x="711200" y="419101"/>
              <a:ext cx="10693400" cy="6146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576" name="Google Shape;576;p75"/>
          <p:cNvSpPr txBox="1"/>
          <p:nvPr/>
        </p:nvSpPr>
        <p:spPr>
          <a:xfrm>
            <a:off x="4448196" y="540363"/>
            <a:ext cx="5225625" cy="54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请输入您的标题</a:t>
            </a:r>
            <a:endParaRPr/>
          </a:p>
        </p:txBody>
      </p:sp>
      <p:pic>
        <p:nvPicPr>
          <p:cNvPr id="577" name="Google Shape;57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127" y="1030497"/>
            <a:ext cx="3252218" cy="24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页-1">
  <p:cSld name="1_内页-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7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80" name="Google Shape;580;p76"/>
            <p:cNvPicPr preferRelativeResize="0"/>
            <p:nvPr/>
          </p:nvPicPr>
          <p:blipFill rotWithShape="1">
            <a:blip r:embed="rId2">
              <a:alphaModFix/>
            </a:blip>
            <a:srcRect l="15278" r="152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1" name="Google Shape;581;p76"/>
            <p:cNvSpPr/>
            <p:nvPr/>
          </p:nvSpPr>
          <p:spPr>
            <a:xfrm>
              <a:off x="711200" y="419101"/>
              <a:ext cx="10693400" cy="6146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582" name="Google Shape;582;p76"/>
          <p:cNvSpPr txBox="1"/>
          <p:nvPr/>
        </p:nvSpPr>
        <p:spPr>
          <a:xfrm>
            <a:off x="4377858" y="540224"/>
            <a:ext cx="5225625" cy="54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请输入您的标题</a:t>
            </a:r>
            <a:endParaRPr/>
          </a:p>
        </p:txBody>
      </p:sp>
      <p:pic>
        <p:nvPicPr>
          <p:cNvPr id="583" name="Google Shape;583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127" y="1030497"/>
            <a:ext cx="3252218" cy="24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内页-1">
  <p:cSld name="2_内页-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7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86" name="Google Shape;586;p77"/>
            <p:cNvPicPr preferRelativeResize="0"/>
            <p:nvPr/>
          </p:nvPicPr>
          <p:blipFill rotWithShape="1">
            <a:blip r:embed="rId2">
              <a:alphaModFix/>
            </a:blip>
            <a:srcRect l="15278" r="152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7" name="Google Shape;587;p77"/>
            <p:cNvSpPr/>
            <p:nvPr/>
          </p:nvSpPr>
          <p:spPr>
            <a:xfrm>
              <a:off x="711200" y="419101"/>
              <a:ext cx="10693400" cy="6146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588" name="Google Shape;588;p77"/>
          <p:cNvSpPr txBox="1"/>
          <p:nvPr/>
        </p:nvSpPr>
        <p:spPr>
          <a:xfrm>
            <a:off x="4377858" y="552924"/>
            <a:ext cx="5225625" cy="54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请输入您的标题</a:t>
            </a:r>
            <a:endParaRPr/>
          </a:p>
        </p:txBody>
      </p:sp>
      <p:pic>
        <p:nvPicPr>
          <p:cNvPr id="589" name="Google Shape;58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127" y="1030497"/>
            <a:ext cx="3252218" cy="24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内页-1">
  <p:cSld name="3_内页-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7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92" name="Google Shape;592;p78"/>
            <p:cNvPicPr preferRelativeResize="0"/>
            <p:nvPr/>
          </p:nvPicPr>
          <p:blipFill rotWithShape="1">
            <a:blip r:embed="rId2">
              <a:alphaModFix/>
            </a:blip>
            <a:srcRect l="15278" r="152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3" name="Google Shape;593;p78"/>
            <p:cNvSpPr/>
            <p:nvPr/>
          </p:nvSpPr>
          <p:spPr>
            <a:xfrm>
              <a:off x="711200" y="419101"/>
              <a:ext cx="10693400" cy="6146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594" name="Google Shape;594;p78"/>
          <p:cNvSpPr txBox="1"/>
          <p:nvPr/>
        </p:nvSpPr>
        <p:spPr>
          <a:xfrm>
            <a:off x="4377858" y="527524"/>
            <a:ext cx="5225625" cy="54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请输入您的标题</a:t>
            </a:r>
            <a:endParaRPr/>
          </a:p>
        </p:txBody>
      </p:sp>
      <p:pic>
        <p:nvPicPr>
          <p:cNvPr id="595" name="Google Shape;59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127" y="1030497"/>
            <a:ext cx="3252218" cy="24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版权页">
  <p:cSld name="版权页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  <a:defRPr sz="44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33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Char char="–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53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53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»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53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53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53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53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5" name="Google Shape;49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6" name="Google Shape;496;p3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7" name="Google Shape;497;p3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8" name="Google Shape;498;p3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4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10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2.png"/><Relationship Id="rId5" Type="http://schemas.openxmlformats.org/officeDocument/2006/relationships/image" Target="../media/image13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5356" y="373462"/>
            <a:ext cx="1503363" cy="761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6018" y="1680310"/>
            <a:ext cx="1892506" cy="95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24" y="2913485"/>
            <a:ext cx="12192000" cy="392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1"/>
          <p:cNvPicPr preferRelativeResize="0"/>
          <p:nvPr/>
        </p:nvPicPr>
        <p:blipFill rotWithShape="1">
          <a:blip r:embed="rId5">
            <a:alphaModFix/>
          </a:blip>
          <a:srcRect t="39410"/>
          <a:stretch/>
        </p:blipFill>
        <p:spPr>
          <a:xfrm>
            <a:off x="57924" y="0"/>
            <a:ext cx="12192000" cy="2377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-71457" y="4276684"/>
            <a:ext cx="6167457" cy="258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2164" y="4255974"/>
            <a:ext cx="6167457" cy="258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8932" y="318622"/>
            <a:ext cx="1855631" cy="2164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73924" y="355755"/>
            <a:ext cx="1676754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62377" y="3339017"/>
            <a:ext cx="889995" cy="73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0482" y="2956868"/>
            <a:ext cx="1288686" cy="14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1"/>
          <p:cNvSpPr txBox="1"/>
          <p:nvPr/>
        </p:nvSpPr>
        <p:spPr>
          <a:xfrm>
            <a:off x="3074344" y="2321118"/>
            <a:ext cx="678197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Chào mừng thầy cô và các em</a:t>
            </a:r>
            <a:endParaRPr sz="5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"/>
          <p:cNvSpPr txBox="1"/>
          <p:nvPr/>
        </p:nvSpPr>
        <p:spPr>
          <a:xfrm>
            <a:off x="-1776850" y="2712025"/>
            <a:ext cx="897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22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822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44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4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15"/>
          <p:cNvPicPr preferRelativeResize="0"/>
          <p:nvPr/>
        </p:nvPicPr>
        <p:blipFill rotWithShape="1">
          <a:blip r:embed="rId3">
            <a:alphaModFix/>
          </a:blip>
          <a:srcRect r="1773"/>
          <a:stretch/>
        </p:blipFill>
        <p:spPr>
          <a:xfrm>
            <a:off x="1590" y="3852663"/>
            <a:ext cx="12203511" cy="300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15"/>
          <p:cNvPicPr preferRelativeResize="0"/>
          <p:nvPr/>
        </p:nvPicPr>
        <p:blipFill rotWithShape="1">
          <a:blip r:embed="rId4">
            <a:alphaModFix/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926" y="4077532"/>
            <a:ext cx="11936454" cy="278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42" y="2844922"/>
            <a:ext cx="810409" cy="95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01487">
            <a:off x="2167716" y="-100060"/>
            <a:ext cx="1525011" cy="272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5" descr="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15"/>
          <p:cNvSpPr txBox="1"/>
          <p:nvPr/>
        </p:nvSpPr>
        <p:spPr>
          <a:xfrm>
            <a:off x="3831536" y="2235905"/>
            <a:ext cx="324011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0"/>
              <a:buFont typeface="Calibri"/>
              <a:buNone/>
            </a:pPr>
            <a:r>
              <a:rPr lang="en-US" sz="8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Tiết 4</a:t>
            </a:r>
            <a:endParaRPr sz="80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16"/>
          <p:cNvSpPr/>
          <p:nvPr/>
        </p:nvSpPr>
        <p:spPr>
          <a:xfrm>
            <a:off x="785803" y="685635"/>
            <a:ext cx="10622426" cy="542487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31" name="Google Shape;83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4022" y="1688660"/>
            <a:ext cx="7768432" cy="387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0806" y="5222200"/>
            <a:ext cx="1240542" cy="167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1550" y="4538204"/>
            <a:ext cx="2751012" cy="232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67907" y="-283701"/>
            <a:ext cx="4124093" cy="250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89974" y="5883980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49934" y="3149504"/>
            <a:ext cx="1742066" cy="3493349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6"/>
          <p:cNvSpPr txBox="1"/>
          <p:nvPr/>
        </p:nvSpPr>
        <p:spPr>
          <a:xfrm>
            <a:off x="1153044" y="747486"/>
            <a:ext cx="19912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88AB"/>
              </a:buClr>
              <a:buSzPts val="3600"/>
              <a:buFont typeface="Arial Rounded"/>
              <a:buNone/>
            </a:pPr>
            <a:r>
              <a:rPr lang="en-US" sz="3600" b="1" i="0" u="none" strike="noStrike" cap="none">
                <a:solidFill>
                  <a:srgbClr val="ED88AB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3600" b="1" i="0" u="none" strike="noStrike" cap="none">
              <a:solidFill>
                <a:srgbClr val="ED88AB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7"/>
          <p:cNvSpPr/>
          <p:nvPr/>
        </p:nvSpPr>
        <p:spPr>
          <a:xfrm>
            <a:off x="4368185" y="636741"/>
            <a:ext cx="845929" cy="7078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HP001 4 hàng" panose="020B0603050302020204" pitchFamily="34" charset="0"/>
                <a:ea typeface="Arial Rounded"/>
                <a:cs typeface="Arial Rounded"/>
                <a:sym typeface="Arial Rounded"/>
              </a:rPr>
              <a:t>7</a:t>
            </a:r>
            <a:endParaRPr dirty="0">
              <a:latin typeface="HP001 4 hàng" panose="020B0603050302020204" pitchFamily="34" charset="0"/>
            </a:endParaRPr>
          </a:p>
        </p:txBody>
      </p:sp>
      <p:sp>
        <p:nvSpPr>
          <p:cNvPr id="844" name="Google Shape;844;p17"/>
          <p:cNvSpPr txBox="1"/>
          <p:nvPr/>
        </p:nvSpPr>
        <p:spPr>
          <a:xfrm>
            <a:off x="5273108" y="754728"/>
            <a:ext cx="4305232" cy="70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HP001 4 hàng" panose="020B0603050302020204" pitchFamily="34" charset="0"/>
                <a:ea typeface="Arial Rounded"/>
                <a:cs typeface="Arial Rounded"/>
                <a:sym typeface="Arial Rounded"/>
              </a:rPr>
              <a:t>Nghe viết</a:t>
            </a:r>
            <a:endParaRPr sz="4000" b="1" i="0" u="none" strike="noStrike" cap="none">
              <a:solidFill>
                <a:srgbClr val="000000"/>
              </a:solidFill>
              <a:latin typeface="HP001 4 hàng" panose="020B0603050302020204" pitchFamily="34" charset="0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845" name="Google Shape;845;p17"/>
          <p:cNvGrpSpPr/>
          <p:nvPr/>
        </p:nvGrpSpPr>
        <p:grpSpPr>
          <a:xfrm>
            <a:off x="0" y="2405618"/>
            <a:ext cx="12362381" cy="2634961"/>
            <a:chOff x="155314" y="3016169"/>
            <a:chExt cx="8858428" cy="2634961"/>
          </a:xfrm>
        </p:grpSpPr>
        <p:pic>
          <p:nvPicPr>
            <p:cNvPr id="846" name="Google Shape;846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7" name="Google Shape;847;p17"/>
            <p:cNvSpPr/>
            <p:nvPr/>
          </p:nvSpPr>
          <p:spPr>
            <a:xfrm>
              <a:off x="363795" y="3597913"/>
              <a:ext cx="8649947" cy="746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51" b="1" i="0" u="none" strike="noStrike" cap="none">
                  <a:solidFill>
                    <a:srgbClr val="1F497D"/>
                  </a:solidFill>
                  <a:latin typeface="HP001 4 hàng" panose="020B0603050302020204" pitchFamily="34" charset="0"/>
                  <a:sym typeface="Arial"/>
                </a:rPr>
                <a:t>Nai và hoẵng về đích cuối cùng. </a:t>
              </a:r>
              <a:endParaRPr>
                <a:latin typeface="HP001 4 hàng" panose="020B0603050302020204" pitchFamily="34" charset="0"/>
              </a:endParaRPr>
            </a:p>
          </p:txBody>
        </p:sp>
      </p:grpSp>
      <p:sp>
        <p:nvSpPr>
          <p:cNvPr id="848" name="Google Shape;848;p17"/>
          <p:cNvSpPr/>
          <p:nvPr/>
        </p:nvSpPr>
        <p:spPr>
          <a:xfrm>
            <a:off x="897634" y="3760796"/>
            <a:ext cx="9941351" cy="74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51" b="1" i="0" u="none" strike="noStrike" cap="none">
                <a:solidFill>
                  <a:srgbClr val="1F497D"/>
                </a:solidFill>
                <a:latin typeface="HP001 4 hàng" panose="020B0603050302020204" pitchFamily="34" charset="0"/>
                <a:sym typeface="Arial"/>
              </a:rPr>
              <a:t>Nhưng cả hai đều được tặng giải thưởng. </a:t>
            </a:r>
            <a:endParaRPr>
              <a:latin typeface="HP001 4 hàng" panose="020B0603050302020204" pitchFamily="34" charset="0"/>
            </a:endParaRPr>
          </a:p>
        </p:txBody>
      </p:sp>
      <p:sp>
        <p:nvSpPr>
          <p:cNvPr id="849" name="Google Shape;849;p17"/>
          <p:cNvSpPr txBox="1"/>
          <p:nvPr/>
        </p:nvSpPr>
        <p:spPr>
          <a:xfrm>
            <a:off x="2140528" y="5451558"/>
            <a:ext cx="7536872" cy="584741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Cần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chú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ý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gì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viết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đầu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câu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?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50" name="Google Shape;850;p17"/>
          <p:cNvCxnSpPr/>
          <p:nvPr/>
        </p:nvCxnSpPr>
        <p:spPr>
          <a:xfrm>
            <a:off x="1961875" y="3325807"/>
            <a:ext cx="648251" cy="2125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851" name="Google Shape;851;p17"/>
          <p:cNvSpPr txBox="1"/>
          <p:nvPr/>
        </p:nvSpPr>
        <p:spPr>
          <a:xfrm>
            <a:off x="2286000" y="5691260"/>
            <a:ext cx="7536872" cy="584741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Cuối câu có dấu gì?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52" name="Google Shape;852;p17"/>
          <p:cNvCxnSpPr/>
          <p:nvPr/>
        </p:nvCxnSpPr>
        <p:spPr>
          <a:xfrm flipH="1">
            <a:off x="10780966" y="3460425"/>
            <a:ext cx="275799" cy="66770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853" name="Google Shape;853;p17"/>
          <p:cNvSpPr txBox="1"/>
          <p:nvPr/>
        </p:nvSpPr>
        <p:spPr>
          <a:xfrm>
            <a:off x="1961875" y="5386296"/>
            <a:ext cx="8002540" cy="1077184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Chú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ý: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Viết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lùi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đầu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dòng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viết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cái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đầu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cầu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kết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thúc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câu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có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dấu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chấm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8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861" name="Google Shape;86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8752" y="6056988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9934" y="3149504"/>
            <a:ext cx="1742066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55280" y="4754554"/>
            <a:ext cx="1114892" cy="1807029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8"/>
          <p:cNvSpPr txBox="1"/>
          <p:nvPr/>
        </p:nvSpPr>
        <p:spPr>
          <a:xfrm>
            <a:off x="2196520" y="476331"/>
            <a:ext cx="71336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D1B7"/>
              </a:buClr>
              <a:buSzPts val="3600"/>
              <a:buFont typeface="Arial Rounded"/>
              <a:buNone/>
            </a:pPr>
            <a:r>
              <a:rPr lang="en-US" sz="3600" b="1" i="0" u="none" strike="noStrike" cap="none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Chọn vần phù hợp thay cho ô vuông</a:t>
            </a:r>
            <a:endParaRPr sz="3600" b="1" i="0" u="none" strike="noStrike" cap="none">
              <a:solidFill>
                <a:srgbClr val="5CD1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865" name="Google Shape;86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-93003" y="-71243"/>
            <a:ext cx="1010366" cy="9800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6" name="Google Shape;866;p18"/>
          <p:cNvGrpSpPr/>
          <p:nvPr/>
        </p:nvGrpSpPr>
        <p:grpSpPr>
          <a:xfrm>
            <a:off x="799422" y="1570052"/>
            <a:ext cx="2694366" cy="2082945"/>
            <a:chOff x="3246438" y="1068388"/>
            <a:chExt cx="5711825" cy="4678363"/>
          </a:xfrm>
        </p:grpSpPr>
        <p:sp>
          <p:nvSpPr>
            <p:cNvPr id="867" name="Google Shape;867;p18"/>
            <p:cNvSpPr/>
            <p:nvPr/>
          </p:nvSpPr>
          <p:spPr>
            <a:xfrm>
              <a:off x="3251201" y="3335338"/>
              <a:ext cx="1773238" cy="1609725"/>
            </a:xfrm>
            <a:custGeom>
              <a:avLst/>
              <a:gdLst/>
              <a:ahLst/>
              <a:cxnLst/>
              <a:rect l="l" t="t" r="r" b="b"/>
              <a:pathLst>
                <a:path w="1708" h="1551" extrusionOk="0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868" name="Google Shape;868;p18"/>
            <p:cNvSpPr/>
            <p:nvPr/>
          </p:nvSpPr>
          <p:spPr>
            <a:xfrm>
              <a:off x="3246438" y="1457326"/>
              <a:ext cx="2112963" cy="1933575"/>
            </a:xfrm>
            <a:custGeom>
              <a:avLst/>
              <a:gdLst/>
              <a:ahLst/>
              <a:cxnLst/>
              <a:rect l="l" t="t" r="r" b="b"/>
              <a:pathLst>
                <a:path w="2035" h="1862" extrusionOk="0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5292726" y="1068388"/>
              <a:ext cx="2541588" cy="1016000"/>
            </a:xfrm>
            <a:custGeom>
              <a:avLst/>
              <a:gdLst/>
              <a:ahLst/>
              <a:cxnLst/>
              <a:rect l="l" t="t" r="r" b="b"/>
              <a:pathLst>
                <a:path w="2447" h="979" extrusionOk="0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870" name="Google Shape;870;p18"/>
            <p:cNvSpPr/>
            <p:nvPr/>
          </p:nvSpPr>
          <p:spPr>
            <a:xfrm>
              <a:off x="7777163" y="1998663"/>
              <a:ext cx="1181100" cy="2060575"/>
            </a:xfrm>
            <a:custGeom>
              <a:avLst/>
              <a:gdLst/>
              <a:ahLst/>
              <a:cxnLst/>
              <a:rect l="l" t="t" r="r" b="b"/>
              <a:pathLst>
                <a:path w="1137" h="1984" extrusionOk="0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871" name="Google Shape;871;p18"/>
            <p:cNvSpPr/>
            <p:nvPr/>
          </p:nvSpPr>
          <p:spPr>
            <a:xfrm>
              <a:off x="7016751" y="4010026"/>
              <a:ext cx="1208088" cy="1095375"/>
            </a:xfrm>
            <a:custGeom>
              <a:avLst/>
              <a:gdLst/>
              <a:ahLst/>
              <a:cxnLst/>
              <a:rect l="l" t="t" r="r" b="b"/>
              <a:pathLst>
                <a:path w="1164" h="1055" extrusionOk="0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872" name="Google Shape;872;p18"/>
            <p:cNvSpPr/>
            <p:nvPr/>
          </p:nvSpPr>
          <p:spPr>
            <a:xfrm>
              <a:off x="4975226" y="4775201"/>
              <a:ext cx="1274763" cy="733425"/>
            </a:xfrm>
            <a:custGeom>
              <a:avLst/>
              <a:gdLst/>
              <a:ahLst/>
              <a:cxnLst/>
              <a:rect l="l" t="t" r="r" b="b"/>
              <a:pathLst>
                <a:path w="1229" h="706" extrusionOk="0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873" name="Google Shape;873;p18"/>
            <p:cNvSpPr/>
            <p:nvPr/>
          </p:nvSpPr>
          <p:spPr>
            <a:xfrm>
              <a:off x="6203951" y="5040313"/>
              <a:ext cx="1285875" cy="706438"/>
            </a:xfrm>
            <a:custGeom>
              <a:avLst/>
              <a:gdLst/>
              <a:ahLst/>
              <a:cxnLst/>
              <a:rect l="l" t="t" r="r" b="b"/>
              <a:pathLst>
                <a:path w="1238" h="681" extrusionOk="0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grpSp>
          <p:nvGrpSpPr>
            <p:cNvPr id="874" name="Google Shape;874;p1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</p:grpSpPr>
          <p:sp>
            <p:nvSpPr>
              <p:cNvPr id="875" name="Google Shape;875;p18"/>
              <p:cNvSpPr/>
              <p:nvPr/>
            </p:nvSpPr>
            <p:spPr>
              <a:xfrm>
                <a:off x="7805738" y="2135188"/>
                <a:ext cx="109538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7" extrusionOk="0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76" name="Google Shape;876;p18"/>
              <p:cNvSpPr/>
              <p:nvPr/>
            </p:nvSpPr>
            <p:spPr>
              <a:xfrm>
                <a:off x="8018463" y="2144713"/>
                <a:ext cx="920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5" extrusionOk="0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77" name="Google Shape;877;p18"/>
              <p:cNvSpPr/>
              <p:nvPr/>
            </p:nvSpPr>
            <p:spPr>
              <a:xfrm>
                <a:off x="8228013" y="2225676"/>
                <a:ext cx="107950" cy="6191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59" extrusionOk="0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78" name="Google Shape;878;p18"/>
              <p:cNvSpPr/>
              <p:nvPr/>
            </p:nvSpPr>
            <p:spPr>
              <a:xfrm>
                <a:off x="8421688" y="2389188"/>
                <a:ext cx="77788" cy="84138"/>
              </a:xfrm>
              <a:custGeom>
                <a:avLst/>
                <a:gdLst/>
                <a:ahLst/>
                <a:cxnLst/>
                <a:rect l="l" t="t" r="r" b="b"/>
                <a:pathLst>
                  <a:path w="75" h="81" extrusionOk="0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79" name="Google Shape;879;p18"/>
              <p:cNvSpPr/>
              <p:nvPr/>
            </p:nvSpPr>
            <p:spPr>
              <a:xfrm>
                <a:off x="8572501" y="2570163"/>
                <a:ext cx="6032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57" h="88" extrusionOk="0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80" name="Google Shape;880;p18"/>
              <p:cNvSpPr/>
              <p:nvPr/>
            </p:nvSpPr>
            <p:spPr>
              <a:xfrm>
                <a:off x="8664576" y="2767013"/>
                <a:ext cx="42863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86" extrusionOk="0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81" name="Google Shape;881;p18"/>
              <p:cNvSpPr/>
              <p:nvPr/>
            </p:nvSpPr>
            <p:spPr>
              <a:xfrm>
                <a:off x="8740776" y="2992438"/>
                <a:ext cx="26988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104" extrusionOk="0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82" name="Google Shape;882;p18"/>
              <p:cNvSpPr/>
              <p:nvPr/>
            </p:nvSpPr>
            <p:spPr>
              <a:xfrm>
                <a:off x="8753476" y="3206751"/>
                <a:ext cx="25400" cy="80963"/>
              </a:xfrm>
              <a:custGeom>
                <a:avLst/>
                <a:gdLst/>
                <a:ahLst/>
                <a:cxnLst/>
                <a:rect l="l" t="t" r="r" b="b"/>
                <a:pathLst>
                  <a:path w="24" h="78" extrusionOk="0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83" name="Google Shape;883;p18"/>
              <p:cNvSpPr/>
              <p:nvPr/>
            </p:nvSpPr>
            <p:spPr>
              <a:xfrm>
                <a:off x="8672513" y="3368676"/>
                <a:ext cx="61913" cy="100013"/>
              </a:xfrm>
              <a:custGeom>
                <a:avLst/>
                <a:gdLst/>
                <a:ahLst/>
                <a:cxnLst/>
                <a:rect l="l" t="t" r="r" b="b"/>
                <a:pathLst>
                  <a:path w="61" h="97" extrusionOk="0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84" name="Google Shape;884;p18"/>
              <p:cNvSpPr/>
              <p:nvPr/>
            </p:nvSpPr>
            <p:spPr>
              <a:xfrm>
                <a:off x="8559801" y="3544888"/>
                <a:ext cx="68263" cy="84138"/>
              </a:xfrm>
              <a:custGeom>
                <a:avLst/>
                <a:gdLst/>
                <a:ahLst/>
                <a:cxnLst/>
                <a:rect l="l" t="t" r="r" b="b"/>
                <a:pathLst>
                  <a:path w="66" h="81" extrusionOk="0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85" name="Google Shape;885;p18"/>
              <p:cNvSpPr/>
              <p:nvPr/>
            </p:nvSpPr>
            <p:spPr>
              <a:xfrm>
                <a:off x="8374063" y="3732213"/>
                <a:ext cx="80963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2" extrusionOk="0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86" name="Google Shape;886;p18"/>
              <p:cNvSpPr/>
              <p:nvPr/>
            </p:nvSpPr>
            <p:spPr>
              <a:xfrm>
                <a:off x="7953376" y="3932238"/>
                <a:ext cx="93663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30" extrusionOk="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87" name="Google Shape;887;p18"/>
              <p:cNvSpPr/>
              <p:nvPr/>
            </p:nvSpPr>
            <p:spPr>
              <a:xfrm>
                <a:off x="7991476" y="3992563"/>
                <a:ext cx="65088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63" h="74" extrusionOk="0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88" name="Google Shape;888;p18"/>
              <p:cNvSpPr/>
              <p:nvPr/>
            </p:nvSpPr>
            <p:spPr>
              <a:xfrm>
                <a:off x="8085138" y="4160838"/>
                <a:ext cx="26988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91" extrusionOk="0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8034338" y="4348163"/>
                <a:ext cx="44450" cy="1063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2" extrusionOk="0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7883526" y="4581526"/>
                <a:ext cx="80963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78" h="72" extrusionOk="0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7666038" y="4762501"/>
                <a:ext cx="120650" cy="587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56" extrusionOk="0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92" name="Google Shape;892;p18"/>
              <p:cNvSpPr/>
              <p:nvPr/>
            </p:nvSpPr>
            <p:spPr>
              <a:xfrm>
                <a:off x="7434263" y="4868863"/>
                <a:ext cx="123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6" extrusionOk="0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93" name="Google Shape;893;p18"/>
              <p:cNvSpPr/>
              <p:nvPr/>
            </p:nvSpPr>
            <p:spPr>
              <a:xfrm>
                <a:off x="7192963" y="4932363"/>
                <a:ext cx="153988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7" extrusionOk="0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6989763" y="4945063"/>
                <a:ext cx="889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extrusionOk="0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6748463" y="4924426"/>
                <a:ext cx="80963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79" h="31" extrusionOk="0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6559551" y="4949826"/>
                <a:ext cx="68263" cy="61913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97" name="Google Shape;897;p18"/>
              <p:cNvSpPr/>
              <p:nvPr/>
            </p:nvSpPr>
            <p:spPr>
              <a:xfrm>
                <a:off x="6375401" y="5078413"/>
                <a:ext cx="8096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78" h="46" extrusionOk="0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98" name="Google Shape;898;p18"/>
              <p:cNvSpPr/>
              <p:nvPr/>
            </p:nvSpPr>
            <p:spPr>
              <a:xfrm>
                <a:off x="6167438" y="5192713"/>
                <a:ext cx="1143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0" extrusionOk="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5929313" y="5272088"/>
                <a:ext cx="131763" cy="36513"/>
              </a:xfrm>
              <a:custGeom>
                <a:avLst/>
                <a:gdLst/>
                <a:ahLst/>
                <a:cxnLst/>
                <a:rect l="l" t="t" r="r" b="b"/>
                <a:pathLst>
                  <a:path w="128" h="35" extrusionOk="0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5719763" y="5281613"/>
                <a:ext cx="1047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5516563" y="5238751"/>
                <a:ext cx="103188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2" extrusionOk="0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02" name="Google Shape;902;p18"/>
              <p:cNvSpPr/>
              <p:nvPr/>
            </p:nvSpPr>
            <p:spPr>
              <a:xfrm>
                <a:off x="5327651" y="5132388"/>
                <a:ext cx="857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58" extrusionOk="0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03" name="Google Shape;903;p18"/>
              <p:cNvSpPr/>
              <p:nvPr/>
            </p:nvSpPr>
            <p:spPr>
              <a:xfrm>
                <a:off x="5167313" y="4940301"/>
                <a:ext cx="87313" cy="103188"/>
              </a:xfrm>
              <a:custGeom>
                <a:avLst/>
                <a:gdLst/>
                <a:ahLst/>
                <a:cxnLst/>
                <a:rect l="l" t="t" r="r" b="b"/>
                <a:pathLst>
                  <a:path w="83" h="98" extrusionOk="0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5113338" y="4803776"/>
                <a:ext cx="50800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71" extrusionOk="0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5035551" y="4613276"/>
                <a:ext cx="60325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58" h="97" extrusionOk="0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4221163" y="4760913"/>
                <a:ext cx="82550" cy="20638"/>
              </a:xfrm>
              <a:custGeom>
                <a:avLst/>
                <a:gdLst/>
                <a:ahLst/>
                <a:cxnLst/>
                <a:rect l="l" t="t" r="r" b="b"/>
                <a:pathLst>
                  <a:path w="79" h="19" extrusionOk="0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07" name="Google Shape;907;p18"/>
              <p:cNvSpPr/>
              <p:nvPr/>
            </p:nvSpPr>
            <p:spPr>
              <a:xfrm>
                <a:off x="4384676" y="4772026"/>
                <a:ext cx="106363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7" extrusionOk="0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08" name="Google Shape;908;p18"/>
              <p:cNvSpPr/>
              <p:nvPr/>
            </p:nvSpPr>
            <p:spPr>
              <a:xfrm>
                <a:off x="4584701" y="4762501"/>
                <a:ext cx="90488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87" h="33" extrusionOk="0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4751388" y="4727576"/>
                <a:ext cx="889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86" h="25" extrusionOk="0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4892676" y="4657726"/>
                <a:ext cx="92075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89" h="50" extrusionOk="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4024313" y="4714876"/>
                <a:ext cx="93663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91" h="31" extrusionOk="0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12" name="Google Shape;912;p18"/>
              <p:cNvSpPr/>
              <p:nvPr/>
            </p:nvSpPr>
            <p:spPr>
              <a:xfrm>
                <a:off x="3851276" y="4625976"/>
                <a:ext cx="984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1" extrusionOk="0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13" name="Google Shape;913;p18"/>
              <p:cNvSpPr/>
              <p:nvPr/>
            </p:nvSpPr>
            <p:spPr>
              <a:xfrm>
                <a:off x="3706813" y="4486276"/>
                <a:ext cx="8255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79" h="71" extrusionOk="0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3595688" y="4313238"/>
                <a:ext cx="571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79" extrusionOk="0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3533776" y="4113213"/>
                <a:ext cx="42863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42" h="99" extrusionOk="0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3517901" y="3932238"/>
                <a:ext cx="20638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76" extrusionOk="0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17" name="Google Shape;917;p18"/>
              <p:cNvSpPr/>
              <p:nvPr/>
            </p:nvSpPr>
            <p:spPr>
              <a:xfrm>
                <a:off x="3522663" y="3695701"/>
                <a:ext cx="47625" cy="1317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127" extrusionOk="0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18" name="Google Shape;918;p18"/>
              <p:cNvSpPr/>
              <p:nvPr/>
            </p:nvSpPr>
            <p:spPr>
              <a:xfrm>
                <a:off x="3586163" y="3575051"/>
                <a:ext cx="5080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48" h="64" extrusionOk="0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19" name="Google Shape;919;p18"/>
              <p:cNvSpPr/>
              <p:nvPr/>
            </p:nvSpPr>
            <p:spPr>
              <a:xfrm>
                <a:off x="3698876" y="3435351"/>
                <a:ext cx="66675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71" extrusionOk="0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20" name="Google Shape;920;p18"/>
              <p:cNvSpPr/>
              <p:nvPr/>
            </p:nvSpPr>
            <p:spPr>
              <a:xfrm>
                <a:off x="3798888" y="3357563"/>
                <a:ext cx="57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34" extrusionOk="0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21" name="Google Shape;921;p18"/>
              <p:cNvSpPr/>
              <p:nvPr/>
            </p:nvSpPr>
            <p:spPr>
              <a:xfrm>
                <a:off x="3725863" y="3227388"/>
                <a:ext cx="762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68" extrusionOk="0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22" name="Google Shape;922;p18"/>
              <p:cNvSpPr/>
              <p:nvPr/>
            </p:nvSpPr>
            <p:spPr>
              <a:xfrm>
                <a:off x="3622676" y="3065463"/>
                <a:ext cx="603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58" h="94" extrusionOk="0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23" name="Google Shape;923;p18"/>
              <p:cNvSpPr/>
              <p:nvPr/>
            </p:nvSpPr>
            <p:spPr>
              <a:xfrm>
                <a:off x="3565526" y="2909888"/>
                <a:ext cx="2222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66" extrusionOk="0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24" name="Google Shape;924;p18"/>
              <p:cNvSpPr/>
              <p:nvPr/>
            </p:nvSpPr>
            <p:spPr>
              <a:xfrm>
                <a:off x="3538538" y="2741613"/>
                <a:ext cx="28575" cy="100013"/>
              </a:xfrm>
              <a:custGeom>
                <a:avLst/>
                <a:gdLst/>
                <a:ahLst/>
                <a:cxnLst/>
                <a:rect l="l" t="t" r="r" b="b"/>
                <a:pathLst>
                  <a:path w="27" h="96" extrusionOk="0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25" name="Google Shape;925;p18"/>
              <p:cNvSpPr/>
              <p:nvPr/>
            </p:nvSpPr>
            <p:spPr>
              <a:xfrm>
                <a:off x="3546476" y="2592388"/>
                <a:ext cx="222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70" extrusionOk="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26" name="Google Shape;926;p18"/>
              <p:cNvSpPr/>
              <p:nvPr/>
            </p:nvSpPr>
            <p:spPr>
              <a:xfrm>
                <a:off x="3595688" y="2397126"/>
                <a:ext cx="49213" cy="1031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99" extrusionOk="0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27" name="Google Shape;927;p18"/>
              <p:cNvSpPr/>
              <p:nvPr/>
            </p:nvSpPr>
            <p:spPr>
              <a:xfrm>
                <a:off x="3670301" y="2254251"/>
                <a:ext cx="57150" cy="80963"/>
              </a:xfrm>
              <a:custGeom>
                <a:avLst/>
                <a:gdLst/>
                <a:ahLst/>
                <a:cxnLst/>
                <a:rect l="l" t="t" r="r" b="b"/>
                <a:pathLst>
                  <a:path w="55" h="78" extrusionOk="0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28" name="Google Shape;928;p18"/>
              <p:cNvSpPr/>
              <p:nvPr/>
            </p:nvSpPr>
            <p:spPr>
              <a:xfrm>
                <a:off x="3754438" y="2087563"/>
                <a:ext cx="73025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71" h="85" extrusionOk="0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29" name="Google Shape;929;p18"/>
              <p:cNvSpPr/>
              <p:nvPr/>
            </p:nvSpPr>
            <p:spPr>
              <a:xfrm>
                <a:off x="3865563" y="1936751"/>
                <a:ext cx="80963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79" h="101" extrusionOk="0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30" name="Google Shape;930;p18"/>
              <p:cNvSpPr/>
              <p:nvPr/>
            </p:nvSpPr>
            <p:spPr>
              <a:xfrm>
                <a:off x="3984626" y="1827213"/>
                <a:ext cx="87313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85" h="63" extrusionOk="0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31" name="Google Shape;931;p18"/>
              <p:cNvSpPr/>
              <p:nvPr/>
            </p:nvSpPr>
            <p:spPr>
              <a:xfrm>
                <a:off x="4127501" y="1725613"/>
                <a:ext cx="10953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74" extrusionOk="0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32" name="Google Shape;932;p18"/>
              <p:cNvSpPr/>
              <p:nvPr/>
            </p:nvSpPr>
            <p:spPr>
              <a:xfrm>
                <a:off x="4300538" y="1655763"/>
                <a:ext cx="87313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84" h="47" extrusionOk="0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33" name="Google Shape;933;p18"/>
              <p:cNvSpPr/>
              <p:nvPr/>
            </p:nvSpPr>
            <p:spPr>
              <a:xfrm>
                <a:off x="4451351" y="1609726"/>
                <a:ext cx="103188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1" extrusionOk="0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34" name="Google Shape;934;p18"/>
              <p:cNvSpPr/>
              <p:nvPr/>
            </p:nvSpPr>
            <p:spPr>
              <a:xfrm>
                <a:off x="4638676" y="1628776"/>
                <a:ext cx="109538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" extrusionOk="0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35" name="Google Shape;935;p18"/>
              <p:cNvSpPr/>
              <p:nvPr/>
            </p:nvSpPr>
            <p:spPr>
              <a:xfrm>
                <a:off x="4851401" y="1643063"/>
                <a:ext cx="68263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65" h="28" extrusionOk="0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36" name="Google Shape;936;p18"/>
              <p:cNvSpPr/>
              <p:nvPr/>
            </p:nvSpPr>
            <p:spPr>
              <a:xfrm>
                <a:off x="5008563" y="1714501"/>
                <a:ext cx="71438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68" h="33" extrusionOk="0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37" name="Google Shape;937;p18"/>
              <p:cNvSpPr/>
              <p:nvPr/>
            </p:nvSpPr>
            <p:spPr>
              <a:xfrm>
                <a:off x="5149851" y="1784351"/>
                <a:ext cx="857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6" extrusionOk="0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38" name="Google Shape;938;p18"/>
              <p:cNvSpPr/>
              <p:nvPr/>
            </p:nvSpPr>
            <p:spPr>
              <a:xfrm>
                <a:off x="5305426" y="1847851"/>
                <a:ext cx="66675" cy="61913"/>
              </a:xfrm>
              <a:custGeom>
                <a:avLst/>
                <a:gdLst/>
                <a:ahLst/>
                <a:cxnLst/>
                <a:rect l="l" t="t" r="r" b="b"/>
                <a:pathLst>
                  <a:path w="65" h="59" extrusionOk="0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39" name="Google Shape;939;p18"/>
              <p:cNvSpPr/>
              <p:nvPr/>
            </p:nvSpPr>
            <p:spPr>
              <a:xfrm>
                <a:off x="5380038" y="1765301"/>
                <a:ext cx="30163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28" h="84" extrusionOk="0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40" name="Google Shape;940;p18"/>
              <p:cNvSpPr/>
              <p:nvPr/>
            </p:nvSpPr>
            <p:spPr>
              <a:xfrm>
                <a:off x="5451476" y="1625601"/>
                <a:ext cx="39688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62" extrusionOk="0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41" name="Google Shape;941;p18"/>
              <p:cNvSpPr/>
              <p:nvPr/>
            </p:nvSpPr>
            <p:spPr>
              <a:xfrm>
                <a:off x="5540376" y="1449388"/>
                <a:ext cx="88900" cy="112713"/>
              </a:xfrm>
              <a:custGeom>
                <a:avLst/>
                <a:gdLst/>
                <a:ahLst/>
                <a:cxnLst/>
                <a:rect l="l" t="t" r="r" b="b"/>
                <a:pathLst>
                  <a:path w="86" h="108" extrusionOk="0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42" name="Google Shape;942;p18"/>
              <p:cNvSpPr/>
              <p:nvPr/>
            </p:nvSpPr>
            <p:spPr>
              <a:xfrm>
                <a:off x="5675313" y="1382713"/>
                <a:ext cx="8890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86" h="55" extrusionOk="0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43" name="Google Shape;943;p18"/>
              <p:cNvSpPr/>
              <p:nvPr/>
            </p:nvSpPr>
            <p:spPr>
              <a:xfrm>
                <a:off x="5895976" y="1304926"/>
                <a:ext cx="571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56" h="27" extrusionOk="0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44" name="Google Shape;944;p18"/>
              <p:cNvSpPr/>
              <p:nvPr/>
            </p:nvSpPr>
            <p:spPr>
              <a:xfrm>
                <a:off x="6059488" y="1247776"/>
                <a:ext cx="125413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40" extrusionOk="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45" name="Google Shape;945;p18"/>
              <p:cNvSpPr/>
              <p:nvPr/>
            </p:nvSpPr>
            <p:spPr>
              <a:xfrm>
                <a:off x="6319838" y="1225551"/>
                <a:ext cx="120650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8" extrusionOk="0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46" name="Google Shape;946;p18"/>
              <p:cNvSpPr/>
              <p:nvPr/>
            </p:nvSpPr>
            <p:spPr>
              <a:xfrm>
                <a:off x="6584951" y="1241426"/>
                <a:ext cx="109538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8" extrusionOk="0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47" name="Google Shape;947;p18"/>
              <p:cNvSpPr/>
              <p:nvPr/>
            </p:nvSpPr>
            <p:spPr>
              <a:xfrm>
                <a:off x="6799263" y="1285876"/>
                <a:ext cx="1174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45" extrusionOk="0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48" name="Google Shape;948;p18"/>
              <p:cNvSpPr/>
              <p:nvPr/>
            </p:nvSpPr>
            <p:spPr>
              <a:xfrm>
                <a:off x="6962776" y="1343026"/>
                <a:ext cx="122238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43" extrusionOk="0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49" name="Google Shape;949;p18"/>
              <p:cNvSpPr/>
              <p:nvPr/>
            </p:nvSpPr>
            <p:spPr>
              <a:xfrm>
                <a:off x="7148513" y="1409701"/>
                <a:ext cx="1047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47" extrusionOk="0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50" name="Google Shape;950;p18"/>
              <p:cNvSpPr/>
              <p:nvPr/>
            </p:nvSpPr>
            <p:spPr>
              <a:xfrm>
                <a:off x="7273926" y="1504951"/>
                <a:ext cx="114300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1" extrusionOk="0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51" name="Google Shape;951;p18"/>
              <p:cNvSpPr/>
              <p:nvPr/>
            </p:nvSpPr>
            <p:spPr>
              <a:xfrm>
                <a:off x="7424738" y="1631951"/>
                <a:ext cx="889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52" name="Google Shape;952;p18"/>
              <p:cNvSpPr/>
              <p:nvPr/>
            </p:nvSpPr>
            <p:spPr>
              <a:xfrm>
                <a:off x="7540626" y="1792288"/>
                <a:ext cx="53975" cy="84138"/>
              </a:xfrm>
              <a:custGeom>
                <a:avLst/>
                <a:gdLst/>
                <a:ahLst/>
                <a:cxnLst/>
                <a:rect l="l" t="t" r="r" b="b"/>
                <a:pathLst>
                  <a:path w="52" h="81" extrusionOk="0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53" name="Google Shape;953;p18"/>
              <p:cNvSpPr/>
              <p:nvPr/>
            </p:nvSpPr>
            <p:spPr>
              <a:xfrm>
                <a:off x="7627938" y="1963738"/>
                <a:ext cx="57150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55" h="106" extrusionOk="0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54" name="Google Shape;954;p18"/>
              <p:cNvSpPr/>
              <p:nvPr/>
            </p:nvSpPr>
            <p:spPr>
              <a:xfrm>
                <a:off x="7700963" y="2119313"/>
                <a:ext cx="49213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55" name="Google Shape;955;p18"/>
              <p:cNvSpPr/>
              <p:nvPr/>
            </p:nvSpPr>
            <p:spPr>
              <a:xfrm>
                <a:off x="8164513" y="3827463"/>
                <a:ext cx="1238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59" extrusionOk="0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</p:grpSp>
      </p:grpSp>
      <p:grpSp>
        <p:nvGrpSpPr>
          <p:cNvPr id="956" name="Google Shape;956;p18"/>
          <p:cNvGrpSpPr/>
          <p:nvPr/>
        </p:nvGrpSpPr>
        <p:grpSpPr>
          <a:xfrm flipH="1">
            <a:off x="4941246" y="1955220"/>
            <a:ext cx="3262154" cy="2154566"/>
            <a:chOff x="3246438" y="1068388"/>
            <a:chExt cx="5711825" cy="4678363"/>
          </a:xfrm>
        </p:grpSpPr>
        <p:sp>
          <p:nvSpPr>
            <p:cNvPr id="957" name="Google Shape;957;p18"/>
            <p:cNvSpPr/>
            <p:nvPr/>
          </p:nvSpPr>
          <p:spPr>
            <a:xfrm>
              <a:off x="3251201" y="3335338"/>
              <a:ext cx="1773238" cy="1609725"/>
            </a:xfrm>
            <a:custGeom>
              <a:avLst/>
              <a:gdLst/>
              <a:ahLst/>
              <a:cxnLst/>
              <a:rect l="l" t="t" r="r" b="b"/>
              <a:pathLst>
                <a:path w="1708" h="1551" extrusionOk="0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958" name="Google Shape;958;p18"/>
            <p:cNvSpPr/>
            <p:nvPr/>
          </p:nvSpPr>
          <p:spPr>
            <a:xfrm>
              <a:off x="3246438" y="1457326"/>
              <a:ext cx="2112963" cy="1933575"/>
            </a:xfrm>
            <a:custGeom>
              <a:avLst/>
              <a:gdLst/>
              <a:ahLst/>
              <a:cxnLst/>
              <a:rect l="l" t="t" r="r" b="b"/>
              <a:pathLst>
                <a:path w="2035" h="1862" extrusionOk="0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5292726" y="1068388"/>
              <a:ext cx="2541588" cy="1016000"/>
            </a:xfrm>
            <a:custGeom>
              <a:avLst/>
              <a:gdLst/>
              <a:ahLst/>
              <a:cxnLst/>
              <a:rect l="l" t="t" r="r" b="b"/>
              <a:pathLst>
                <a:path w="2447" h="979" extrusionOk="0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7777163" y="1998663"/>
              <a:ext cx="1181100" cy="2060575"/>
            </a:xfrm>
            <a:custGeom>
              <a:avLst/>
              <a:gdLst/>
              <a:ahLst/>
              <a:cxnLst/>
              <a:rect l="l" t="t" r="r" b="b"/>
              <a:pathLst>
                <a:path w="1137" h="1984" extrusionOk="0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7016751" y="4010026"/>
              <a:ext cx="1208088" cy="1095375"/>
            </a:xfrm>
            <a:custGeom>
              <a:avLst/>
              <a:gdLst/>
              <a:ahLst/>
              <a:cxnLst/>
              <a:rect l="l" t="t" r="r" b="b"/>
              <a:pathLst>
                <a:path w="1164" h="1055" extrusionOk="0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4975226" y="4775201"/>
              <a:ext cx="1274763" cy="733425"/>
            </a:xfrm>
            <a:custGeom>
              <a:avLst/>
              <a:gdLst/>
              <a:ahLst/>
              <a:cxnLst/>
              <a:rect l="l" t="t" r="r" b="b"/>
              <a:pathLst>
                <a:path w="1229" h="706" extrusionOk="0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6203951" y="5040313"/>
              <a:ext cx="1285875" cy="706438"/>
            </a:xfrm>
            <a:custGeom>
              <a:avLst/>
              <a:gdLst/>
              <a:ahLst/>
              <a:cxnLst/>
              <a:rect l="l" t="t" r="r" b="b"/>
              <a:pathLst>
                <a:path w="1238" h="681" extrusionOk="0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grpSp>
          <p:nvGrpSpPr>
            <p:cNvPr id="964" name="Google Shape;964;p1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</p:grpSpPr>
          <p:sp>
            <p:nvSpPr>
              <p:cNvPr id="965" name="Google Shape;965;p18"/>
              <p:cNvSpPr/>
              <p:nvPr/>
            </p:nvSpPr>
            <p:spPr>
              <a:xfrm>
                <a:off x="7805738" y="2135188"/>
                <a:ext cx="109538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7" extrusionOk="0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66" name="Google Shape;966;p18"/>
              <p:cNvSpPr/>
              <p:nvPr/>
            </p:nvSpPr>
            <p:spPr>
              <a:xfrm>
                <a:off x="8018463" y="2144713"/>
                <a:ext cx="920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5" extrusionOk="0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67" name="Google Shape;967;p18"/>
              <p:cNvSpPr/>
              <p:nvPr/>
            </p:nvSpPr>
            <p:spPr>
              <a:xfrm>
                <a:off x="8228013" y="2225676"/>
                <a:ext cx="107950" cy="6191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59" extrusionOk="0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68" name="Google Shape;968;p18"/>
              <p:cNvSpPr/>
              <p:nvPr/>
            </p:nvSpPr>
            <p:spPr>
              <a:xfrm>
                <a:off x="8421688" y="2389188"/>
                <a:ext cx="77788" cy="84138"/>
              </a:xfrm>
              <a:custGeom>
                <a:avLst/>
                <a:gdLst/>
                <a:ahLst/>
                <a:cxnLst/>
                <a:rect l="l" t="t" r="r" b="b"/>
                <a:pathLst>
                  <a:path w="75" h="81" extrusionOk="0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69" name="Google Shape;969;p18"/>
              <p:cNvSpPr/>
              <p:nvPr/>
            </p:nvSpPr>
            <p:spPr>
              <a:xfrm>
                <a:off x="8572501" y="2570163"/>
                <a:ext cx="6032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57" h="88" extrusionOk="0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8664576" y="2767013"/>
                <a:ext cx="42863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86" extrusionOk="0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8740776" y="2992438"/>
                <a:ext cx="26988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104" extrusionOk="0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8753476" y="3206751"/>
                <a:ext cx="25400" cy="80963"/>
              </a:xfrm>
              <a:custGeom>
                <a:avLst/>
                <a:gdLst/>
                <a:ahLst/>
                <a:cxnLst/>
                <a:rect l="l" t="t" r="r" b="b"/>
                <a:pathLst>
                  <a:path w="24" h="78" extrusionOk="0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8672513" y="3368676"/>
                <a:ext cx="61913" cy="100013"/>
              </a:xfrm>
              <a:custGeom>
                <a:avLst/>
                <a:gdLst/>
                <a:ahLst/>
                <a:cxnLst/>
                <a:rect l="l" t="t" r="r" b="b"/>
                <a:pathLst>
                  <a:path w="61" h="97" extrusionOk="0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8559801" y="3544888"/>
                <a:ext cx="68263" cy="84138"/>
              </a:xfrm>
              <a:custGeom>
                <a:avLst/>
                <a:gdLst/>
                <a:ahLst/>
                <a:cxnLst/>
                <a:rect l="l" t="t" r="r" b="b"/>
                <a:pathLst>
                  <a:path w="66" h="81" extrusionOk="0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8374063" y="3732213"/>
                <a:ext cx="80963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2" extrusionOk="0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7953376" y="3932238"/>
                <a:ext cx="93663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30" extrusionOk="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7991476" y="3992563"/>
                <a:ext cx="65088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63" h="74" extrusionOk="0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8085138" y="4160838"/>
                <a:ext cx="26988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91" extrusionOk="0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8034338" y="4348163"/>
                <a:ext cx="44450" cy="1063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2" extrusionOk="0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7883526" y="4581526"/>
                <a:ext cx="80963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78" h="72" extrusionOk="0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7666038" y="4762501"/>
                <a:ext cx="120650" cy="587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56" extrusionOk="0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7434263" y="4868863"/>
                <a:ext cx="123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6" extrusionOk="0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7192963" y="4932363"/>
                <a:ext cx="153988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7" extrusionOk="0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6989763" y="4945063"/>
                <a:ext cx="889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extrusionOk="0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6748463" y="4924426"/>
                <a:ext cx="80963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79" h="31" extrusionOk="0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6559551" y="4949826"/>
                <a:ext cx="68263" cy="61913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6375401" y="5078413"/>
                <a:ext cx="8096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78" h="46" extrusionOk="0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6167438" y="5192713"/>
                <a:ext cx="1143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0" extrusionOk="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5929313" y="5272088"/>
                <a:ext cx="131763" cy="36513"/>
              </a:xfrm>
              <a:custGeom>
                <a:avLst/>
                <a:gdLst/>
                <a:ahLst/>
                <a:cxnLst/>
                <a:rect l="l" t="t" r="r" b="b"/>
                <a:pathLst>
                  <a:path w="128" h="35" extrusionOk="0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5719763" y="5281613"/>
                <a:ext cx="1047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5516563" y="5238751"/>
                <a:ext cx="103188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2" extrusionOk="0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92" name="Google Shape;992;p18"/>
              <p:cNvSpPr/>
              <p:nvPr/>
            </p:nvSpPr>
            <p:spPr>
              <a:xfrm>
                <a:off x="5327651" y="5132388"/>
                <a:ext cx="857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58" extrusionOk="0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93" name="Google Shape;993;p18"/>
              <p:cNvSpPr/>
              <p:nvPr/>
            </p:nvSpPr>
            <p:spPr>
              <a:xfrm>
                <a:off x="5167313" y="4940301"/>
                <a:ext cx="87313" cy="103188"/>
              </a:xfrm>
              <a:custGeom>
                <a:avLst/>
                <a:gdLst/>
                <a:ahLst/>
                <a:cxnLst/>
                <a:rect l="l" t="t" r="r" b="b"/>
                <a:pathLst>
                  <a:path w="83" h="98" extrusionOk="0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5113338" y="4803776"/>
                <a:ext cx="50800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71" extrusionOk="0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5035551" y="4613276"/>
                <a:ext cx="60325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58" h="97" extrusionOk="0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4221163" y="4760913"/>
                <a:ext cx="82550" cy="20638"/>
              </a:xfrm>
              <a:custGeom>
                <a:avLst/>
                <a:gdLst/>
                <a:ahLst/>
                <a:cxnLst/>
                <a:rect l="l" t="t" r="r" b="b"/>
                <a:pathLst>
                  <a:path w="79" h="19" extrusionOk="0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4384676" y="4772026"/>
                <a:ext cx="106363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7" extrusionOk="0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4584701" y="4762501"/>
                <a:ext cx="90488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87" h="33" extrusionOk="0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751388" y="4727576"/>
                <a:ext cx="889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86" h="25" extrusionOk="0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4892676" y="4657726"/>
                <a:ext cx="92075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89" h="50" extrusionOk="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4024313" y="4714876"/>
                <a:ext cx="93663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91" h="31" extrusionOk="0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3851276" y="4625976"/>
                <a:ext cx="984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1" extrusionOk="0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3706813" y="4486276"/>
                <a:ext cx="8255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79" h="71" extrusionOk="0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3595688" y="4313238"/>
                <a:ext cx="571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79" extrusionOk="0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533776" y="4113213"/>
                <a:ext cx="42863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42" h="99" extrusionOk="0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3517901" y="3932238"/>
                <a:ext cx="20638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76" extrusionOk="0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3522663" y="3695701"/>
                <a:ext cx="47625" cy="1317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127" extrusionOk="0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3586163" y="3575051"/>
                <a:ext cx="5080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48" h="64" extrusionOk="0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3698876" y="3435351"/>
                <a:ext cx="66675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71" extrusionOk="0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3798888" y="3357563"/>
                <a:ext cx="57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34" extrusionOk="0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725863" y="3227388"/>
                <a:ext cx="762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68" extrusionOk="0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3622676" y="3065463"/>
                <a:ext cx="603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58" h="94" extrusionOk="0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3565526" y="2909888"/>
                <a:ext cx="2222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66" extrusionOk="0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3538538" y="2741613"/>
                <a:ext cx="28575" cy="100013"/>
              </a:xfrm>
              <a:custGeom>
                <a:avLst/>
                <a:gdLst/>
                <a:ahLst/>
                <a:cxnLst/>
                <a:rect l="l" t="t" r="r" b="b"/>
                <a:pathLst>
                  <a:path w="27" h="96" extrusionOk="0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3546476" y="2592388"/>
                <a:ext cx="222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70" extrusionOk="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3595688" y="2397126"/>
                <a:ext cx="49213" cy="1031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99" extrusionOk="0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3670301" y="2254251"/>
                <a:ext cx="57150" cy="80963"/>
              </a:xfrm>
              <a:custGeom>
                <a:avLst/>
                <a:gdLst/>
                <a:ahLst/>
                <a:cxnLst/>
                <a:rect l="l" t="t" r="r" b="b"/>
                <a:pathLst>
                  <a:path w="55" h="78" extrusionOk="0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3754438" y="2087563"/>
                <a:ext cx="73025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71" h="85" extrusionOk="0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3865563" y="1936751"/>
                <a:ext cx="80963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79" h="101" extrusionOk="0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3984626" y="1827213"/>
                <a:ext cx="87313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85" h="63" extrusionOk="0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4127501" y="1725613"/>
                <a:ext cx="10953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74" extrusionOk="0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4300538" y="1655763"/>
                <a:ext cx="87313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84" h="47" extrusionOk="0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4451351" y="1609726"/>
                <a:ext cx="103188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1" extrusionOk="0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24" name="Google Shape;1024;p18"/>
              <p:cNvSpPr/>
              <p:nvPr/>
            </p:nvSpPr>
            <p:spPr>
              <a:xfrm>
                <a:off x="4638676" y="1628776"/>
                <a:ext cx="109538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" extrusionOk="0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25" name="Google Shape;1025;p18"/>
              <p:cNvSpPr/>
              <p:nvPr/>
            </p:nvSpPr>
            <p:spPr>
              <a:xfrm>
                <a:off x="4851401" y="1643063"/>
                <a:ext cx="68263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65" h="28" extrusionOk="0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008563" y="1714501"/>
                <a:ext cx="71438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68" h="33" extrusionOk="0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27" name="Google Shape;1027;p18"/>
              <p:cNvSpPr/>
              <p:nvPr/>
            </p:nvSpPr>
            <p:spPr>
              <a:xfrm>
                <a:off x="5149851" y="1784351"/>
                <a:ext cx="857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6" extrusionOk="0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28" name="Google Shape;1028;p18"/>
              <p:cNvSpPr/>
              <p:nvPr/>
            </p:nvSpPr>
            <p:spPr>
              <a:xfrm>
                <a:off x="5305426" y="1847851"/>
                <a:ext cx="66675" cy="61913"/>
              </a:xfrm>
              <a:custGeom>
                <a:avLst/>
                <a:gdLst/>
                <a:ahLst/>
                <a:cxnLst/>
                <a:rect l="l" t="t" r="r" b="b"/>
                <a:pathLst>
                  <a:path w="65" h="59" extrusionOk="0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380038" y="1765301"/>
                <a:ext cx="30163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28" h="84" extrusionOk="0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30" name="Google Shape;1030;p18"/>
              <p:cNvSpPr/>
              <p:nvPr/>
            </p:nvSpPr>
            <p:spPr>
              <a:xfrm>
                <a:off x="5451476" y="1625601"/>
                <a:ext cx="39688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62" extrusionOk="0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31" name="Google Shape;1031;p18"/>
              <p:cNvSpPr/>
              <p:nvPr/>
            </p:nvSpPr>
            <p:spPr>
              <a:xfrm>
                <a:off x="5540376" y="1449388"/>
                <a:ext cx="88900" cy="112713"/>
              </a:xfrm>
              <a:custGeom>
                <a:avLst/>
                <a:gdLst/>
                <a:ahLst/>
                <a:cxnLst/>
                <a:rect l="l" t="t" r="r" b="b"/>
                <a:pathLst>
                  <a:path w="86" h="108" extrusionOk="0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5675313" y="1382713"/>
                <a:ext cx="8890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86" h="55" extrusionOk="0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5895976" y="1304926"/>
                <a:ext cx="571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56" h="27" extrusionOk="0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6059488" y="1247776"/>
                <a:ext cx="125413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40" extrusionOk="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6319838" y="1225551"/>
                <a:ext cx="120650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8" extrusionOk="0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6584951" y="1241426"/>
                <a:ext cx="109538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8" extrusionOk="0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37" name="Google Shape;1037;p18"/>
              <p:cNvSpPr/>
              <p:nvPr/>
            </p:nvSpPr>
            <p:spPr>
              <a:xfrm>
                <a:off x="6799263" y="1285876"/>
                <a:ext cx="1174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45" extrusionOk="0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38" name="Google Shape;1038;p18"/>
              <p:cNvSpPr/>
              <p:nvPr/>
            </p:nvSpPr>
            <p:spPr>
              <a:xfrm>
                <a:off x="6962776" y="1343026"/>
                <a:ext cx="122238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43" extrusionOk="0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39" name="Google Shape;1039;p18"/>
              <p:cNvSpPr/>
              <p:nvPr/>
            </p:nvSpPr>
            <p:spPr>
              <a:xfrm>
                <a:off x="7148513" y="1409701"/>
                <a:ext cx="1047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47" extrusionOk="0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40" name="Google Shape;1040;p18"/>
              <p:cNvSpPr/>
              <p:nvPr/>
            </p:nvSpPr>
            <p:spPr>
              <a:xfrm>
                <a:off x="7273926" y="1504951"/>
                <a:ext cx="114300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1" extrusionOk="0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41" name="Google Shape;1041;p18"/>
              <p:cNvSpPr/>
              <p:nvPr/>
            </p:nvSpPr>
            <p:spPr>
              <a:xfrm>
                <a:off x="7424738" y="1631951"/>
                <a:ext cx="889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42" name="Google Shape;1042;p18"/>
              <p:cNvSpPr/>
              <p:nvPr/>
            </p:nvSpPr>
            <p:spPr>
              <a:xfrm>
                <a:off x="7540626" y="1792288"/>
                <a:ext cx="53975" cy="84138"/>
              </a:xfrm>
              <a:custGeom>
                <a:avLst/>
                <a:gdLst/>
                <a:ahLst/>
                <a:cxnLst/>
                <a:rect l="l" t="t" r="r" b="b"/>
                <a:pathLst>
                  <a:path w="52" h="81" extrusionOk="0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43" name="Google Shape;1043;p18"/>
              <p:cNvSpPr/>
              <p:nvPr/>
            </p:nvSpPr>
            <p:spPr>
              <a:xfrm>
                <a:off x="7627938" y="1963738"/>
                <a:ext cx="57150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55" h="106" extrusionOk="0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44" name="Google Shape;1044;p18"/>
              <p:cNvSpPr/>
              <p:nvPr/>
            </p:nvSpPr>
            <p:spPr>
              <a:xfrm>
                <a:off x="7700963" y="2119313"/>
                <a:ext cx="49213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45" name="Google Shape;1045;p18"/>
              <p:cNvSpPr/>
              <p:nvPr/>
            </p:nvSpPr>
            <p:spPr>
              <a:xfrm>
                <a:off x="8164513" y="3827463"/>
                <a:ext cx="1238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59" extrusionOk="0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</p:grpSp>
      </p:grpSp>
      <p:pic>
        <p:nvPicPr>
          <p:cNvPr id="1046" name="Google Shape;104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2522522" y="2518476"/>
            <a:ext cx="2380684" cy="3493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7" name="Google Shape;1047;p18"/>
          <p:cNvGrpSpPr/>
          <p:nvPr/>
        </p:nvGrpSpPr>
        <p:grpSpPr>
          <a:xfrm flipH="1">
            <a:off x="5555053" y="4089513"/>
            <a:ext cx="3832894" cy="2043390"/>
            <a:chOff x="3246438" y="1068388"/>
            <a:chExt cx="5711825" cy="4678363"/>
          </a:xfrm>
        </p:grpSpPr>
        <p:sp>
          <p:nvSpPr>
            <p:cNvPr id="1048" name="Google Shape;1048;p18"/>
            <p:cNvSpPr/>
            <p:nvPr/>
          </p:nvSpPr>
          <p:spPr>
            <a:xfrm>
              <a:off x="3251201" y="3335338"/>
              <a:ext cx="1773238" cy="1609725"/>
            </a:xfrm>
            <a:custGeom>
              <a:avLst/>
              <a:gdLst/>
              <a:ahLst/>
              <a:cxnLst/>
              <a:rect l="l" t="t" r="r" b="b"/>
              <a:pathLst>
                <a:path w="1708" h="1551" extrusionOk="0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1049" name="Google Shape;1049;p18"/>
            <p:cNvSpPr/>
            <p:nvPr/>
          </p:nvSpPr>
          <p:spPr>
            <a:xfrm>
              <a:off x="3246438" y="1457326"/>
              <a:ext cx="2112963" cy="1933575"/>
            </a:xfrm>
            <a:custGeom>
              <a:avLst/>
              <a:gdLst/>
              <a:ahLst/>
              <a:cxnLst/>
              <a:rect l="l" t="t" r="r" b="b"/>
              <a:pathLst>
                <a:path w="2035" h="1862" extrusionOk="0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1050" name="Google Shape;1050;p18"/>
            <p:cNvSpPr/>
            <p:nvPr/>
          </p:nvSpPr>
          <p:spPr>
            <a:xfrm>
              <a:off x="5292726" y="1068388"/>
              <a:ext cx="2541588" cy="1016000"/>
            </a:xfrm>
            <a:custGeom>
              <a:avLst/>
              <a:gdLst/>
              <a:ahLst/>
              <a:cxnLst/>
              <a:rect l="l" t="t" r="r" b="b"/>
              <a:pathLst>
                <a:path w="2447" h="979" extrusionOk="0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1051" name="Google Shape;1051;p18"/>
            <p:cNvSpPr/>
            <p:nvPr/>
          </p:nvSpPr>
          <p:spPr>
            <a:xfrm>
              <a:off x="7777163" y="1998663"/>
              <a:ext cx="1181100" cy="2060575"/>
            </a:xfrm>
            <a:custGeom>
              <a:avLst/>
              <a:gdLst/>
              <a:ahLst/>
              <a:cxnLst/>
              <a:rect l="l" t="t" r="r" b="b"/>
              <a:pathLst>
                <a:path w="1137" h="1984" extrusionOk="0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1052" name="Google Shape;1052;p18"/>
            <p:cNvSpPr/>
            <p:nvPr/>
          </p:nvSpPr>
          <p:spPr>
            <a:xfrm>
              <a:off x="7016751" y="4010026"/>
              <a:ext cx="1208088" cy="1095375"/>
            </a:xfrm>
            <a:custGeom>
              <a:avLst/>
              <a:gdLst/>
              <a:ahLst/>
              <a:cxnLst/>
              <a:rect l="l" t="t" r="r" b="b"/>
              <a:pathLst>
                <a:path w="1164" h="1055" extrusionOk="0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1053" name="Google Shape;1053;p18"/>
            <p:cNvSpPr/>
            <p:nvPr/>
          </p:nvSpPr>
          <p:spPr>
            <a:xfrm>
              <a:off x="4975226" y="4775201"/>
              <a:ext cx="1274763" cy="733425"/>
            </a:xfrm>
            <a:custGeom>
              <a:avLst/>
              <a:gdLst/>
              <a:ahLst/>
              <a:cxnLst/>
              <a:rect l="l" t="t" r="r" b="b"/>
              <a:pathLst>
                <a:path w="1229" h="706" extrusionOk="0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sp>
          <p:nvSpPr>
            <p:cNvPr id="1054" name="Google Shape;1054;p18"/>
            <p:cNvSpPr/>
            <p:nvPr/>
          </p:nvSpPr>
          <p:spPr>
            <a:xfrm>
              <a:off x="6203951" y="5040313"/>
              <a:ext cx="1285875" cy="706438"/>
            </a:xfrm>
            <a:custGeom>
              <a:avLst/>
              <a:gdLst/>
              <a:ahLst/>
              <a:cxnLst/>
              <a:rect l="l" t="t" r="r" b="b"/>
              <a:pathLst>
                <a:path w="1238" h="681" extrusionOk="0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Rounded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grpSp>
          <p:nvGrpSpPr>
            <p:cNvPr id="1055" name="Google Shape;1055;p1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</p:grpSpPr>
          <p:sp>
            <p:nvSpPr>
              <p:cNvPr id="1056" name="Google Shape;1056;p18"/>
              <p:cNvSpPr/>
              <p:nvPr/>
            </p:nvSpPr>
            <p:spPr>
              <a:xfrm>
                <a:off x="7805738" y="2135188"/>
                <a:ext cx="109538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7" extrusionOk="0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57" name="Google Shape;1057;p18"/>
              <p:cNvSpPr/>
              <p:nvPr/>
            </p:nvSpPr>
            <p:spPr>
              <a:xfrm>
                <a:off x="8018463" y="2144713"/>
                <a:ext cx="920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89" h="35" extrusionOk="0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58" name="Google Shape;1058;p18"/>
              <p:cNvSpPr/>
              <p:nvPr/>
            </p:nvSpPr>
            <p:spPr>
              <a:xfrm>
                <a:off x="8228013" y="2225676"/>
                <a:ext cx="107950" cy="6191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59" extrusionOk="0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59" name="Google Shape;1059;p18"/>
              <p:cNvSpPr/>
              <p:nvPr/>
            </p:nvSpPr>
            <p:spPr>
              <a:xfrm>
                <a:off x="8421688" y="2389188"/>
                <a:ext cx="77788" cy="84138"/>
              </a:xfrm>
              <a:custGeom>
                <a:avLst/>
                <a:gdLst/>
                <a:ahLst/>
                <a:cxnLst/>
                <a:rect l="l" t="t" r="r" b="b"/>
                <a:pathLst>
                  <a:path w="75" h="81" extrusionOk="0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60" name="Google Shape;1060;p18"/>
              <p:cNvSpPr/>
              <p:nvPr/>
            </p:nvSpPr>
            <p:spPr>
              <a:xfrm>
                <a:off x="8572501" y="2570163"/>
                <a:ext cx="6032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57" h="88" extrusionOk="0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61" name="Google Shape;1061;p18"/>
              <p:cNvSpPr/>
              <p:nvPr/>
            </p:nvSpPr>
            <p:spPr>
              <a:xfrm>
                <a:off x="8664576" y="2767013"/>
                <a:ext cx="42863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86" extrusionOk="0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62" name="Google Shape;1062;p18"/>
              <p:cNvSpPr/>
              <p:nvPr/>
            </p:nvSpPr>
            <p:spPr>
              <a:xfrm>
                <a:off x="8740776" y="2992438"/>
                <a:ext cx="26988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104" extrusionOk="0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63" name="Google Shape;1063;p18"/>
              <p:cNvSpPr/>
              <p:nvPr/>
            </p:nvSpPr>
            <p:spPr>
              <a:xfrm>
                <a:off x="8753476" y="3206751"/>
                <a:ext cx="25400" cy="80963"/>
              </a:xfrm>
              <a:custGeom>
                <a:avLst/>
                <a:gdLst/>
                <a:ahLst/>
                <a:cxnLst/>
                <a:rect l="l" t="t" r="r" b="b"/>
                <a:pathLst>
                  <a:path w="24" h="78" extrusionOk="0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64" name="Google Shape;1064;p18"/>
              <p:cNvSpPr/>
              <p:nvPr/>
            </p:nvSpPr>
            <p:spPr>
              <a:xfrm>
                <a:off x="8672513" y="3368676"/>
                <a:ext cx="61913" cy="100013"/>
              </a:xfrm>
              <a:custGeom>
                <a:avLst/>
                <a:gdLst/>
                <a:ahLst/>
                <a:cxnLst/>
                <a:rect l="l" t="t" r="r" b="b"/>
                <a:pathLst>
                  <a:path w="61" h="97" extrusionOk="0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65" name="Google Shape;1065;p18"/>
              <p:cNvSpPr/>
              <p:nvPr/>
            </p:nvSpPr>
            <p:spPr>
              <a:xfrm>
                <a:off x="8559801" y="3544888"/>
                <a:ext cx="68263" cy="84138"/>
              </a:xfrm>
              <a:custGeom>
                <a:avLst/>
                <a:gdLst/>
                <a:ahLst/>
                <a:cxnLst/>
                <a:rect l="l" t="t" r="r" b="b"/>
                <a:pathLst>
                  <a:path w="66" h="81" extrusionOk="0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66" name="Google Shape;1066;p18"/>
              <p:cNvSpPr/>
              <p:nvPr/>
            </p:nvSpPr>
            <p:spPr>
              <a:xfrm>
                <a:off x="8374063" y="3732213"/>
                <a:ext cx="80963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2" extrusionOk="0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67" name="Google Shape;1067;p18"/>
              <p:cNvSpPr/>
              <p:nvPr/>
            </p:nvSpPr>
            <p:spPr>
              <a:xfrm>
                <a:off x="7953376" y="3932238"/>
                <a:ext cx="93663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30" extrusionOk="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68" name="Google Shape;1068;p18"/>
              <p:cNvSpPr/>
              <p:nvPr/>
            </p:nvSpPr>
            <p:spPr>
              <a:xfrm>
                <a:off x="7991476" y="3992563"/>
                <a:ext cx="65088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63" h="74" extrusionOk="0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69" name="Google Shape;1069;p18"/>
              <p:cNvSpPr/>
              <p:nvPr/>
            </p:nvSpPr>
            <p:spPr>
              <a:xfrm>
                <a:off x="8085138" y="4160838"/>
                <a:ext cx="26988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91" extrusionOk="0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70" name="Google Shape;1070;p18"/>
              <p:cNvSpPr/>
              <p:nvPr/>
            </p:nvSpPr>
            <p:spPr>
              <a:xfrm>
                <a:off x="8034338" y="4348163"/>
                <a:ext cx="44450" cy="1063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2" extrusionOk="0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71" name="Google Shape;1071;p18"/>
              <p:cNvSpPr/>
              <p:nvPr/>
            </p:nvSpPr>
            <p:spPr>
              <a:xfrm>
                <a:off x="7883526" y="4581526"/>
                <a:ext cx="80963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78" h="72" extrusionOk="0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72" name="Google Shape;1072;p18"/>
              <p:cNvSpPr/>
              <p:nvPr/>
            </p:nvSpPr>
            <p:spPr>
              <a:xfrm>
                <a:off x="7666038" y="4762501"/>
                <a:ext cx="120650" cy="587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56" extrusionOk="0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73" name="Google Shape;1073;p18"/>
              <p:cNvSpPr/>
              <p:nvPr/>
            </p:nvSpPr>
            <p:spPr>
              <a:xfrm>
                <a:off x="7434263" y="4868863"/>
                <a:ext cx="123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6" extrusionOk="0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74" name="Google Shape;1074;p18"/>
              <p:cNvSpPr/>
              <p:nvPr/>
            </p:nvSpPr>
            <p:spPr>
              <a:xfrm>
                <a:off x="7192963" y="4932363"/>
                <a:ext cx="153988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7" extrusionOk="0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75" name="Google Shape;1075;p18"/>
              <p:cNvSpPr/>
              <p:nvPr/>
            </p:nvSpPr>
            <p:spPr>
              <a:xfrm>
                <a:off x="6989763" y="4945063"/>
                <a:ext cx="889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extrusionOk="0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76" name="Google Shape;1076;p18"/>
              <p:cNvSpPr/>
              <p:nvPr/>
            </p:nvSpPr>
            <p:spPr>
              <a:xfrm>
                <a:off x="6748463" y="4924426"/>
                <a:ext cx="80963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79" h="31" extrusionOk="0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77" name="Google Shape;1077;p18"/>
              <p:cNvSpPr/>
              <p:nvPr/>
            </p:nvSpPr>
            <p:spPr>
              <a:xfrm>
                <a:off x="6559551" y="4949826"/>
                <a:ext cx="68263" cy="61913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78" name="Google Shape;1078;p18"/>
              <p:cNvSpPr/>
              <p:nvPr/>
            </p:nvSpPr>
            <p:spPr>
              <a:xfrm>
                <a:off x="6375401" y="5078413"/>
                <a:ext cx="8096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78" h="46" extrusionOk="0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79" name="Google Shape;1079;p18"/>
              <p:cNvSpPr/>
              <p:nvPr/>
            </p:nvSpPr>
            <p:spPr>
              <a:xfrm>
                <a:off x="6167438" y="5192713"/>
                <a:ext cx="1143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0" extrusionOk="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80" name="Google Shape;1080;p18"/>
              <p:cNvSpPr/>
              <p:nvPr/>
            </p:nvSpPr>
            <p:spPr>
              <a:xfrm>
                <a:off x="5929313" y="5272088"/>
                <a:ext cx="131763" cy="36513"/>
              </a:xfrm>
              <a:custGeom>
                <a:avLst/>
                <a:gdLst/>
                <a:ahLst/>
                <a:cxnLst/>
                <a:rect l="l" t="t" r="r" b="b"/>
                <a:pathLst>
                  <a:path w="128" h="35" extrusionOk="0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5719763" y="5281613"/>
                <a:ext cx="1047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5516563" y="5238751"/>
                <a:ext cx="103188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2" extrusionOk="0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5327651" y="5132388"/>
                <a:ext cx="857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58" extrusionOk="0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167313" y="4940301"/>
                <a:ext cx="87313" cy="103188"/>
              </a:xfrm>
              <a:custGeom>
                <a:avLst/>
                <a:gdLst/>
                <a:ahLst/>
                <a:cxnLst/>
                <a:rect l="l" t="t" r="r" b="b"/>
                <a:pathLst>
                  <a:path w="83" h="98" extrusionOk="0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5113338" y="4803776"/>
                <a:ext cx="50800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71" extrusionOk="0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86" name="Google Shape;1086;p18"/>
              <p:cNvSpPr/>
              <p:nvPr/>
            </p:nvSpPr>
            <p:spPr>
              <a:xfrm>
                <a:off x="5035551" y="4613276"/>
                <a:ext cx="60325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58" h="97" extrusionOk="0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87" name="Google Shape;1087;p18"/>
              <p:cNvSpPr/>
              <p:nvPr/>
            </p:nvSpPr>
            <p:spPr>
              <a:xfrm>
                <a:off x="4221163" y="4760913"/>
                <a:ext cx="82550" cy="20638"/>
              </a:xfrm>
              <a:custGeom>
                <a:avLst/>
                <a:gdLst/>
                <a:ahLst/>
                <a:cxnLst/>
                <a:rect l="l" t="t" r="r" b="b"/>
                <a:pathLst>
                  <a:path w="79" h="19" extrusionOk="0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88" name="Google Shape;1088;p18"/>
              <p:cNvSpPr/>
              <p:nvPr/>
            </p:nvSpPr>
            <p:spPr>
              <a:xfrm>
                <a:off x="4384676" y="4772026"/>
                <a:ext cx="106363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7" extrusionOk="0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89" name="Google Shape;1089;p18"/>
              <p:cNvSpPr/>
              <p:nvPr/>
            </p:nvSpPr>
            <p:spPr>
              <a:xfrm>
                <a:off x="4584701" y="4762501"/>
                <a:ext cx="90488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87" h="33" extrusionOk="0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90" name="Google Shape;1090;p18"/>
              <p:cNvSpPr/>
              <p:nvPr/>
            </p:nvSpPr>
            <p:spPr>
              <a:xfrm>
                <a:off x="4751388" y="4727576"/>
                <a:ext cx="889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86" h="25" extrusionOk="0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91" name="Google Shape;1091;p18"/>
              <p:cNvSpPr/>
              <p:nvPr/>
            </p:nvSpPr>
            <p:spPr>
              <a:xfrm>
                <a:off x="4892676" y="4657726"/>
                <a:ext cx="92075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89" h="50" extrusionOk="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92" name="Google Shape;1092;p18"/>
              <p:cNvSpPr/>
              <p:nvPr/>
            </p:nvSpPr>
            <p:spPr>
              <a:xfrm>
                <a:off x="4024313" y="4714876"/>
                <a:ext cx="93663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91" h="31" extrusionOk="0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93" name="Google Shape;1093;p18"/>
              <p:cNvSpPr/>
              <p:nvPr/>
            </p:nvSpPr>
            <p:spPr>
              <a:xfrm>
                <a:off x="3851276" y="4625976"/>
                <a:ext cx="984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1" extrusionOk="0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94" name="Google Shape;1094;p18"/>
              <p:cNvSpPr/>
              <p:nvPr/>
            </p:nvSpPr>
            <p:spPr>
              <a:xfrm>
                <a:off x="3706813" y="4486276"/>
                <a:ext cx="8255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79" h="71" extrusionOk="0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95" name="Google Shape;1095;p18"/>
              <p:cNvSpPr/>
              <p:nvPr/>
            </p:nvSpPr>
            <p:spPr>
              <a:xfrm>
                <a:off x="3595688" y="4313238"/>
                <a:ext cx="571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79" extrusionOk="0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96" name="Google Shape;1096;p18"/>
              <p:cNvSpPr/>
              <p:nvPr/>
            </p:nvSpPr>
            <p:spPr>
              <a:xfrm>
                <a:off x="3533776" y="4113213"/>
                <a:ext cx="42863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42" h="99" extrusionOk="0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97" name="Google Shape;1097;p18"/>
              <p:cNvSpPr/>
              <p:nvPr/>
            </p:nvSpPr>
            <p:spPr>
              <a:xfrm>
                <a:off x="3517901" y="3932238"/>
                <a:ext cx="20638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76" extrusionOk="0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98" name="Google Shape;1098;p18"/>
              <p:cNvSpPr/>
              <p:nvPr/>
            </p:nvSpPr>
            <p:spPr>
              <a:xfrm>
                <a:off x="3522663" y="3695701"/>
                <a:ext cx="47625" cy="1317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127" extrusionOk="0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099" name="Google Shape;1099;p18"/>
              <p:cNvSpPr/>
              <p:nvPr/>
            </p:nvSpPr>
            <p:spPr>
              <a:xfrm>
                <a:off x="3586163" y="3575051"/>
                <a:ext cx="5080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48" h="64" extrusionOk="0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00" name="Google Shape;1100;p18"/>
              <p:cNvSpPr/>
              <p:nvPr/>
            </p:nvSpPr>
            <p:spPr>
              <a:xfrm>
                <a:off x="3698876" y="3435351"/>
                <a:ext cx="66675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71" extrusionOk="0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01" name="Google Shape;1101;p18"/>
              <p:cNvSpPr/>
              <p:nvPr/>
            </p:nvSpPr>
            <p:spPr>
              <a:xfrm>
                <a:off x="3798888" y="3357563"/>
                <a:ext cx="57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34" extrusionOk="0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02" name="Google Shape;1102;p18"/>
              <p:cNvSpPr/>
              <p:nvPr/>
            </p:nvSpPr>
            <p:spPr>
              <a:xfrm>
                <a:off x="3725863" y="3227388"/>
                <a:ext cx="762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68" extrusionOk="0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03" name="Google Shape;1103;p18"/>
              <p:cNvSpPr/>
              <p:nvPr/>
            </p:nvSpPr>
            <p:spPr>
              <a:xfrm>
                <a:off x="3622676" y="3065463"/>
                <a:ext cx="603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58" h="94" extrusionOk="0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04" name="Google Shape;1104;p18"/>
              <p:cNvSpPr/>
              <p:nvPr/>
            </p:nvSpPr>
            <p:spPr>
              <a:xfrm>
                <a:off x="3565526" y="2909888"/>
                <a:ext cx="2222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66" extrusionOk="0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05" name="Google Shape;1105;p18"/>
              <p:cNvSpPr/>
              <p:nvPr/>
            </p:nvSpPr>
            <p:spPr>
              <a:xfrm>
                <a:off x="3538538" y="2741613"/>
                <a:ext cx="28575" cy="100013"/>
              </a:xfrm>
              <a:custGeom>
                <a:avLst/>
                <a:gdLst/>
                <a:ahLst/>
                <a:cxnLst/>
                <a:rect l="l" t="t" r="r" b="b"/>
                <a:pathLst>
                  <a:path w="27" h="96" extrusionOk="0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06" name="Google Shape;1106;p18"/>
              <p:cNvSpPr/>
              <p:nvPr/>
            </p:nvSpPr>
            <p:spPr>
              <a:xfrm>
                <a:off x="3546476" y="2592388"/>
                <a:ext cx="222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70" extrusionOk="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07" name="Google Shape;1107;p18"/>
              <p:cNvSpPr/>
              <p:nvPr/>
            </p:nvSpPr>
            <p:spPr>
              <a:xfrm>
                <a:off x="3595688" y="2397126"/>
                <a:ext cx="49213" cy="1031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99" extrusionOk="0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08" name="Google Shape;1108;p18"/>
              <p:cNvSpPr/>
              <p:nvPr/>
            </p:nvSpPr>
            <p:spPr>
              <a:xfrm>
                <a:off x="3670301" y="2254251"/>
                <a:ext cx="57150" cy="80963"/>
              </a:xfrm>
              <a:custGeom>
                <a:avLst/>
                <a:gdLst/>
                <a:ahLst/>
                <a:cxnLst/>
                <a:rect l="l" t="t" r="r" b="b"/>
                <a:pathLst>
                  <a:path w="55" h="78" extrusionOk="0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09" name="Google Shape;1109;p18"/>
              <p:cNvSpPr/>
              <p:nvPr/>
            </p:nvSpPr>
            <p:spPr>
              <a:xfrm>
                <a:off x="3754438" y="2087563"/>
                <a:ext cx="73025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71" h="85" extrusionOk="0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10" name="Google Shape;1110;p18"/>
              <p:cNvSpPr/>
              <p:nvPr/>
            </p:nvSpPr>
            <p:spPr>
              <a:xfrm>
                <a:off x="3865563" y="1936751"/>
                <a:ext cx="80963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79" h="101" extrusionOk="0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11" name="Google Shape;1111;p18"/>
              <p:cNvSpPr/>
              <p:nvPr/>
            </p:nvSpPr>
            <p:spPr>
              <a:xfrm>
                <a:off x="3984626" y="1827213"/>
                <a:ext cx="87313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85" h="63" extrusionOk="0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12" name="Google Shape;1112;p18"/>
              <p:cNvSpPr/>
              <p:nvPr/>
            </p:nvSpPr>
            <p:spPr>
              <a:xfrm>
                <a:off x="4127501" y="1725613"/>
                <a:ext cx="10953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74" extrusionOk="0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13" name="Google Shape;1113;p18"/>
              <p:cNvSpPr/>
              <p:nvPr/>
            </p:nvSpPr>
            <p:spPr>
              <a:xfrm>
                <a:off x="4300538" y="1655763"/>
                <a:ext cx="87313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84" h="47" extrusionOk="0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14" name="Google Shape;1114;p18"/>
              <p:cNvSpPr/>
              <p:nvPr/>
            </p:nvSpPr>
            <p:spPr>
              <a:xfrm>
                <a:off x="4451351" y="1609726"/>
                <a:ext cx="103188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1" extrusionOk="0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15" name="Google Shape;1115;p18"/>
              <p:cNvSpPr/>
              <p:nvPr/>
            </p:nvSpPr>
            <p:spPr>
              <a:xfrm>
                <a:off x="4638676" y="1628776"/>
                <a:ext cx="109538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" extrusionOk="0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16" name="Google Shape;1116;p18"/>
              <p:cNvSpPr/>
              <p:nvPr/>
            </p:nvSpPr>
            <p:spPr>
              <a:xfrm>
                <a:off x="4851401" y="1643063"/>
                <a:ext cx="68263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65" h="28" extrusionOk="0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17" name="Google Shape;1117;p18"/>
              <p:cNvSpPr/>
              <p:nvPr/>
            </p:nvSpPr>
            <p:spPr>
              <a:xfrm>
                <a:off x="5008563" y="1714501"/>
                <a:ext cx="71438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68" h="33" extrusionOk="0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18" name="Google Shape;1118;p18"/>
              <p:cNvSpPr/>
              <p:nvPr/>
            </p:nvSpPr>
            <p:spPr>
              <a:xfrm>
                <a:off x="5149851" y="1784351"/>
                <a:ext cx="857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6" extrusionOk="0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19" name="Google Shape;1119;p18"/>
              <p:cNvSpPr/>
              <p:nvPr/>
            </p:nvSpPr>
            <p:spPr>
              <a:xfrm>
                <a:off x="5305426" y="1847851"/>
                <a:ext cx="66675" cy="61913"/>
              </a:xfrm>
              <a:custGeom>
                <a:avLst/>
                <a:gdLst/>
                <a:ahLst/>
                <a:cxnLst/>
                <a:rect l="l" t="t" r="r" b="b"/>
                <a:pathLst>
                  <a:path w="65" h="59" extrusionOk="0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20" name="Google Shape;1120;p18"/>
              <p:cNvSpPr/>
              <p:nvPr/>
            </p:nvSpPr>
            <p:spPr>
              <a:xfrm>
                <a:off x="5380038" y="1765301"/>
                <a:ext cx="30163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28" h="84" extrusionOk="0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21" name="Google Shape;1121;p18"/>
              <p:cNvSpPr/>
              <p:nvPr/>
            </p:nvSpPr>
            <p:spPr>
              <a:xfrm>
                <a:off x="5451476" y="1625601"/>
                <a:ext cx="39688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62" extrusionOk="0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22" name="Google Shape;1122;p18"/>
              <p:cNvSpPr/>
              <p:nvPr/>
            </p:nvSpPr>
            <p:spPr>
              <a:xfrm>
                <a:off x="5540376" y="1449388"/>
                <a:ext cx="88900" cy="112713"/>
              </a:xfrm>
              <a:custGeom>
                <a:avLst/>
                <a:gdLst/>
                <a:ahLst/>
                <a:cxnLst/>
                <a:rect l="l" t="t" r="r" b="b"/>
                <a:pathLst>
                  <a:path w="86" h="108" extrusionOk="0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23" name="Google Shape;1123;p18"/>
              <p:cNvSpPr/>
              <p:nvPr/>
            </p:nvSpPr>
            <p:spPr>
              <a:xfrm>
                <a:off x="5675313" y="1382713"/>
                <a:ext cx="8890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86" h="55" extrusionOk="0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24" name="Google Shape;1124;p18"/>
              <p:cNvSpPr/>
              <p:nvPr/>
            </p:nvSpPr>
            <p:spPr>
              <a:xfrm>
                <a:off x="5895976" y="1304926"/>
                <a:ext cx="571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56" h="27" extrusionOk="0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25" name="Google Shape;1125;p18"/>
              <p:cNvSpPr/>
              <p:nvPr/>
            </p:nvSpPr>
            <p:spPr>
              <a:xfrm>
                <a:off x="6059488" y="1247776"/>
                <a:ext cx="125413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40" extrusionOk="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26" name="Google Shape;1126;p18"/>
              <p:cNvSpPr/>
              <p:nvPr/>
            </p:nvSpPr>
            <p:spPr>
              <a:xfrm>
                <a:off x="6319838" y="1225551"/>
                <a:ext cx="120650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8" extrusionOk="0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27" name="Google Shape;1127;p18"/>
              <p:cNvSpPr/>
              <p:nvPr/>
            </p:nvSpPr>
            <p:spPr>
              <a:xfrm>
                <a:off x="6584951" y="1241426"/>
                <a:ext cx="109538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8" extrusionOk="0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28" name="Google Shape;1128;p18"/>
              <p:cNvSpPr/>
              <p:nvPr/>
            </p:nvSpPr>
            <p:spPr>
              <a:xfrm>
                <a:off x="6799263" y="1285876"/>
                <a:ext cx="1174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45" extrusionOk="0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29" name="Google Shape;1129;p18"/>
              <p:cNvSpPr/>
              <p:nvPr/>
            </p:nvSpPr>
            <p:spPr>
              <a:xfrm>
                <a:off x="6962776" y="1343026"/>
                <a:ext cx="122238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43" extrusionOk="0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30" name="Google Shape;1130;p18"/>
              <p:cNvSpPr/>
              <p:nvPr/>
            </p:nvSpPr>
            <p:spPr>
              <a:xfrm>
                <a:off x="7148513" y="1409701"/>
                <a:ext cx="1047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47" extrusionOk="0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31" name="Google Shape;1131;p18"/>
              <p:cNvSpPr/>
              <p:nvPr/>
            </p:nvSpPr>
            <p:spPr>
              <a:xfrm>
                <a:off x="7273926" y="1504951"/>
                <a:ext cx="114300" cy="74613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1" extrusionOk="0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32" name="Google Shape;1132;p18"/>
              <p:cNvSpPr/>
              <p:nvPr/>
            </p:nvSpPr>
            <p:spPr>
              <a:xfrm>
                <a:off x="7424738" y="1631951"/>
                <a:ext cx="889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33" name="Google Shape;1133;p18"/>
              <p:cNvSpPr/>
              <p:nvPr/>
            </p:nvSpPr>
            <p:spPr>
              <a:xfrm>
                <a:off x="7540626" y="1792288"/>
                <a:ext cx="53975" cy="84138"/>
              </a:xfrm>
              <a:custGeom>
                <a:avLst/>
                <a:gdLst/>
                <a:ahLst/>
                <a:cxnLst/>
                <a:rect l="l" t="t" r="r" b="b"/>
                <a:pathLst>
                  <a:path w="52" h="81" extrusionOk="0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34" name="Google Shape;1134;p18"/>
              <p:cNvSpPr/>
              <p:nvPr/>
            </p:nvSpPr>
            <p:spPr>
              <a:xfrm>
                <a:off x="7627938" y="1963738"/>
                <a:ext cx="57150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55" h="106" extrusionOk="0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35" name="Google Shape;1135;p18"/>
              <p:cNvSpPr/>
              <p:nvPr/>
            </p:nvSpPr>
            <p:spPr>
              <a:xfrm>
                <a:off x="7700963" y="2119313"/>
                <a:ext cx="49213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sp>
            <p:nvSpPr>
              <p:cNvPr id="1136" name="Google Shape;1136;p18"/>
              <p:cNvSpPr/>
              <p:nvPr/>
            </p:nvSpPr>
            <p:spPr>
              <a:xfrm>
                <a:off x="8164513" y="3827463"/>
                <a:ext cx="1238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59" extrusionOk="0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 Rounded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</p:grpSp>
      </p:grpSp>
      <p:sp>
        <p:nvSpPr>
          <p:cNvPr id="1137" name="Google Shape;1137;p18"/>
          <p:cNvSpPr txBox="1"/>
          <p:nvPr/>
        </p:nvSpPr>
        <p:spPr>
          <a:xfrm>
            <a:off x="4201028" y="1055087"/>
            <a:ext cx="47199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a. </a:t>
            </a:r>
            <a:r>
              <a:rPr lang="en-US" sz="3200" b="0" i="1" u="none" strike="noStrike" cap="none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ươc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hay </a:t>
            </a:r>
            <a:r>
              <a:rPr lang="en-US" sz="3200" b="0" i="1" u="none" strike="noStrike" cap="none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ươt</a:t>
            </a:r>
            <a:endParaRPr sz="3200" i="1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38" name="Google Shape;1138;p18"/>
          <p:cNvSpPr txBox="1"/>
          <p:nvPr/>
        </p:nvSpPr>
        <p:spPr>
          <a:xfrm>
            <a:off x="1235523" y="2266128"/>
            <a:ext cx="17273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Bước đi</a:t>
            </a:r>
            <a:endParaRPr sz="320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39" name="Google Shape;1139;p18"/>
          <p:cNvSpPr txBox="1"/>
          <p:nvPr/>
        </p:nvSpPr>
        <p:spPr>
          <a:xfrm>
            <a:off x="5627585" y="2653390"/>
            <a:ext cx="226472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 suối</a:t>
            </a:r>
            <a:endParaRPr sz="320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40" name="Google Shape;1140;p18"/>
          <p:cNvSpPr txBox="1"/>
          <p:nvPr/>
        </p:nvSpPr>
        <p:spPr>
          <a:xfrm>
            <a:off x="6550465" y="4802270"/>
            <a:ext cx="23053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Rượt đuổi</a:t>
            </a:r>
            <a:endParaRPr sz="320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41" name="Google Shape;1141;p18"/>
          <p:cNvSpPr/>
          <p:nvPr/>
        </p:nvSpPr>
        <p:spPr>
          <a:xfrm>
            <a:off x="1551269" y="2486788"/>
            <a:ext cx="629141" cy="276346"/>
          </a:xfrm>
          <a:prstGeom prst="rect">
            <a:avLst/>
          </a:prstGeom>
          <a:solidFill>
            <a:srgbClr val="FD89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42" name="Google Shape;1142;p18"/>
          <p:cNvSpPr/>
          <p:nvPr/>
        </p:nvSpPr>
        <p:spPr>
          <a:xfrm>
            <a:off x="5987755" y="2874608"/>
            <a:ext cx="629141" cy="276346"/>
          </a:xfrm>
          <a:prstGeom prst="rect">
            <a:avLst/>
          </a:prstGeom>
          <a:solidFill>
            <a:srgbClr val="FD89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43" name="Google Shape;1143;p18"/>
          <p:cNvSpPr/>
          <p:nvPr/>
        </p:nvSpPr>
        <p:spPr>
          <a:xfrm>
            <a:off x="6833301" y="4978577"/>
            <a:ext cx="629141" cy="276346"/>
          </a:xfrm>
          <a:prstGeom prst="rect">
            <a:avLst/>
          </a:prstGeom>
          <a:solidFill>
            <a:srgbClr val="FD89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44" name="Google Shape;1144;p18"/>
          <p:cNvSpPr txBox="1"/>
          <p:nvPr/>
        </p:nvSpPr>
        <p:spPr>
          <a:xfrm>
            <a:off x="486324" y="5864820"/>
            <a:ext cx="6295391" cy="500111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 lớp cùng đọc to các từ vừa tìm được</a:t>
            </a:r>
            <a:endParaRPr sz="2800" b="0" i="0" u="none" strike="noStrike" cap="none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Google Shape;115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19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1152" name="Google Shape;115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8752" y="6056988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9934" y="3149504"/>
            <a:ext cx="1742066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55280" y="4754554"/>
            <a:ext cx="1114892" cy="180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-93003" y="-71243"/>
            <a:ext cx="1010366" cy="9800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6" name="Google Shape;1156;p19"/>
          <p:cNvGrpSpPr/>
          <p:nvPr/>
        </p:nvGrpSpPr>
        <p:grpSpPr>
          <a:xfrm>
            <a:off x="687075" y="2016790"/>
            <a:ext cx="11053966" cy="1896138"/>
            <a:chOff x="532227" y="1721617"/>
            <a:chExt cx="10817848" cy="1896138"/>
          </a:xfrm>
        </p:grpSpPr>
        <p:grpSp>
          <p:nvGrpSpPr>
            <p:cNvPr id="1157" name="Google Shape;1157;p19"/>
            <p:cNvGrpSpPr/>
            <p:nvPr/>
          </p:nvGrpSpPr>
          <p:grpSpPr>
            <a:xfrm>
              <a:off x="532227" y="2340925"/>
              <a:ext cx="10224871" cy="772235"/>
              <a:chOff x="365754" y="2290226"/>
              <a:chExt cx="10224871" cy="772235"/>
            </a:xfrm>
          </p:grpSpPr>
          <p:sp>
            <p:nvSpPr>
              <p:cNvPr id="1158" name="Google Shape;1158;p19"/>
              <p:cNvSpPr/>
              <p:nvPr/>
            </p:nvSpPr>
            <p:spPr>
              <a:xfrm flipH="1">
                <a:off x="9270608" y="2290226"/>
                <a:ext cx="1320017" cy="772235"/>
              </a:xfrm>
              <a:prstGeom prst="bentArrow">
                <a:avLst>
                  <a:gd name="adj1" fmla="val 17673"/>
                  <a:gd name="adj2" fmla="val 2457"/>
                  <a:gd name="adj3" fmla="val 0"/>
                  <a:gd name="adj4" fmla="val 51336"/>
                </a:avLst>
              </a:prstGeom>
              <a:solidFill>
                <a:srgbClr val="52A7A4"/>
              </a:solidFill>
              <a:ln w="12700" cap="flat" cmpd="sng">
                <a:solidFill>
                  <a:srgbClr val="52A7A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 Rounded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endParaRPr>
              </a:p>
            </p:txBody>
          </p:sp>
          <p:cxnSp>
            <p:nvCxnSpPr>
              <p:cNvPr id="1159" name="Google Shape;1159;p19"/>
              <p:cNvCxnSpPr/>
              <p:nvPr/>
            </p:nvCxnSpPr>
            <p:spPr>
              <a:xfrm rot="10800000" flipH="1">
                <a:off x="365754" y="2346335"/>
                <a:ext cx="1041010" cy="1192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52A7A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0" name="Google Shape;1160;p19"/>
              <p:cNvCxnSpPr/>
              <p:nvPr/>
            </p:nvCxnSpPr>
            <p:spPr>
              <a:xfrm rot="10800000" flipH="1">
                <a:off x="3324955" y="2330119"/>
                <a:ext cx="1041010" cy="1192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52A7A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1" name="Google Shape;1161;p19"/>
              <p:cNvCxnSpPr/>
              <p:nvPr/>
            </p:nvCxnSpPr>
            <p:spPr>
              <a:xfrm rot="10800000" flipH="1">
                <a:off x="6379376" y="2330119"/>
                <a:ext cx="1041010" cy="1192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52A7A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1162" name="Google Shape;1162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309691" y="2608564"/>
              <a:ext cx="1040384" cy="10091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3" name="Google Shape;1163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24976" y="1746208"/>
              <a:ext cx="1614712" cy="1366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4" name="Google Shape;1164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05886" y="1813193"/>
              <a:ext cx="1614712" cy="1366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5" name="Google Shape;1165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712110" y="1721617"/>
              <a:ext cx="1614712" cy="13669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6" name="Google Shape;1166;p19"/>
          <p:cNvSpPr txBox="1"/>
          <p:nvPr/>
        </p:nvSpPr>
        <p:spPr>
          <a:xfrm>
            <a:off x="2458245" y="665137"/>
            <a:ext cx="71336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D1B7"/>
              </a:buClr>
              <a:buSzPts val="3600"/>
              <a:buFont typeface="Arial Rounded"/>
              <a:buNone/>
            </a:pPr>
            <a:r>
              <a:rPr lang="en-US" sz="3600" b="1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Chọn vần phù hợp thay cho ô vuông</a:t>
            </a:r>
            <a:endParaRPr sz="3600" b="1">
              <a:solidFill>
                <a:srgbClr val="5CD1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67" name="Google Shape;1167;p19"/>
          <p:cNvSpPr txBox="1"/>
          <p:nvPr/>
        </p:nvSpPr>
        <p:spPr>
          <a:xfrm>
            <a:off x="4680549" y="1289509"/>
            <a:ext cx="47199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b. </a:t>
            </a:r>
            <a:r>
              <a:rPr lang="en-US" sz="3200" i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inh</a:t>
            </a:r>
            <a:r>
              <a:rPr lang="en-US" sz="32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hay </a:t>
            </a:r>
            <a:r>
              <a:rPr lang="en-US" sz="3200" i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in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8" name="Google Shape;1168;p19"/>
          <p:cNvSpPr txBox="1"/>
          <p:nvPr/>
        </p:nvSpPr>
        <p:spPr>
          <a:xfrm>
            <a:off x="1989937" y="3827127"/>
            <a:ext cx="15268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Tin tức</a:t>
            </a:r>
            <a:endParaRPr sz="320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69" name="Google Shape;1169;p19"/>
          <p:cNvSpPr txBox="1"/>
          <p:nvPr/>
        </p:nvSpPr>
        <p:spPr>
          <a:xfrm>
            <a:off x="5054014" y="3864357"/>
            <a:ext cx="23529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Đội hình</a:t>
            </a:r>
            <a:endParaRPr sz="320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70" name="Google Shape;1170;p19"/>
          <p:cNvSpPr txBox="1"/>
          <p:nvPr/>
        </p:nvSpPr>
        <p:spPr>
          <a:xfrm>
            <a:off x="8097025" y="3864356"/>
            <a:ext cx="23529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Vinh dự</a:t>
            </a:r>
            <a:endParaRPr sz="320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71" name="Google Shape;1171;p19"/>
          <p:cNvSpPr/>
          <p:nvPr/>
        </p:nvSpPr>
        <p:spPr>
          <a:xfrm>
            <a:off x="2237322" y="3912928"/>
            <a:ext cx="349762" cy="363491"/>
          </a:xfrm>
          <a:prstGeom prst="rect">
            <a:avLst/>
          </a:prstGeom>
          <a:solidFill>
            <a:srgbClr val="FD89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72" name="Google Shape;1172;p19"/>
          <p:cNvSpPr/>
          <p:nvPr/>
        </p:nvSpPr>
        <p:spPr>
          <a:xfrm>
            <a:off x="6025087" y="3989194"/>
            <a:ext cx="534663" cy="403148"/>
          </a:xfrm>
          <a:prstGeom prst="rect">
            <a:avLst/>
          </a:prstGeom>
          <a:solidFill>
            <a:srgbClr val="FD89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73" name="Google Shape;1173;p19"/>
          <p:cNvSpPr/>
          <p:nvPr/>
        </p:nvSpPr>
        <p:spPr>
          <a:xfrm>
            <a:off x="8409535" y="3989193"/>
            <a:ext cx="534663" cy="403148"/>
          </a:xfrm>
          <a:prstGeom prst="rect">
            <a:avLst/>
          </a:prstGeom>
          <a:solidFill>
            <a:srgbClr val="FD89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74" name="Google Shape;1174;p19"/>
          <p:cNvSpPr txBox="1"/>
          <p:nvPr/>
        </p:nvSpPr>
        <p:spPr>
          <a:xfrm>
            <a:off x="1989937" y="5149793"/>
            <a:ext cx="7048555" cy="561666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 Rounded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 lớp cùng đọc to các từ vừa tìm được</a:t>
            </a:r>
            <a:endParaRPr sz="3200" b="0" i="0" u="none" strike="noStrike" cap="none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Google Shape;118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20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1182" name="Google Shape;118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8752" y="6056988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9934" y="3149504"/>
            <a:ext cx="1742066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55280" y="4754554"/>
            <a:ext cx="1114892" cy="180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20"/>
          <p:cNvSpPr txBox="1"/>
          <p:nvPr/>
        </p:nvSpPr>
        <p:spPr>
          <a:xfrm>
            <a:off x="1704749" y="532043"/>
            <a:ext cx="956544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D1B7"/>
              </a:buClr>
              <a:buSzPts val="3600"/>
              <a:buFont typeface="Arial Rounded"/>
              <a:buNone/>
            </a:pPr>
            <a:r>
              <a:rPr lang="en-US" sz="3600" b="1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Quan sát tranh và dùng từ ngữ để nói theo tranh 	</a:t>
            </a:r>
            <a:endParaRPr sz="3600" b="1">
              <a:solidFill>
                <a:srgbClr val="5CD1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1186" name="Google Shape;1186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-93003" y="-71243"/>
            <a:ext cx="1010366" cy="98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4749" y="1438309"/>
            <a:ext cx="2800350" cy="39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93875" y="1347638"/>
            <a:ext cx="2705100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50180" y="3682405"/>
            <a:ext cx="2819400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20"/>
          <p:cNvSpPr/>
          <p:nvPr/>
        </p:nvSpPr>
        <p:spPr>
          <a:xfrm>
            <a:off x="4722935" y="1678049"/>
            <a:ext cx="2353103" cy="6463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Cùng học</a:t>
            </a:r>
            <a:endParaRPr sz="2800" b="1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91" name="Google Shape;1191;p20"/>
          <p:cNvSpPr/>
          <p:nvPr/>
        </p:nvSpPr>
        <p:spPr>
          <a:xfrm>
            <a:off x="4742971" y="2503173"/>
            <a:ext cx="2353103" cy="6463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Cùng ăn</a:t>
            </a:r>
            <a:endParaRPr sz="2800" b="1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92" name="Google Shape;1192;p20"/>
          <p:cNvSpPr/>
          <p:nvPr/>
        </p:nvSpPr>
        <p:spPr>
          <a:xfrm>
            <a:off x="4525135" y="3359239"/>
            <a:ext cx="2570939" cy="6463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Cùng chơi</a:t>
            </a:r>
            <a:endParaRPr sz="2800" b="1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193" name="Google Shape;1193;p20"/>
          <p:cNvSpPr/>
          <p:nvPr/>
        </p:nvSpPr>
        <p:spPr>
          <a:xfrm>
            <a:off x="4619019" y="4280081"/>
            <a:ext cx="2353103" cy="6463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Cùng vẽ</a:t>
            </a:r>
            <a:endParaRPr sz="2800" b="1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21"/>
          <p:cNvSpPr/>
          <p:nvPr/>
        </p:nvSpPr>
        <p:spPr>
          <a:xfrm>
            <a:off x="959975" y="1077520"/>
            <a:ext cx="8146707" cy="474617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Rounded"/>
              <a:buNone/>
            </a:pPr>
            <a:endParaRPr sz="1800" b="0" i="0" u="none" strike="noStrike" cap="none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1201" name="Google Shape;120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1308" y="101991"/>
            <a:ext cx="2239327" cy="240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9228" y="5746819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49934" y="3147909"/>
            <a:ext cx="1742066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-85419"/>
            <a:ext cx="2308675" cy="223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6455" y="4670413"/>
            <a:ext cx="1240542" cy="173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56298" y="-188881"/>
            <a:ext cx="3135726" cy="2176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48363" y="5159244"/>
            <a:ext cx="1240542" cy="167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35556" y="2833603"/>
            <a:ext cx="2239326" cy="34933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09" name="Google Shape;120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633" y="4427110"/>
            <a:ext cx="2751012" cy="232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70775" y="2008905"/>
            <a:ext cx="1415668" cy="137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5400000">
            <a:off x="2093685" y="656476"/>
            <a:ext cx="1010366" cy="98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5400000">
            <a:off x="99237" y="5921457"/>
            <a:ext cx="822072" cy="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21"/>
          <p:cNvSpPr txBox="1"/>
          <p:nvPr/>
        </p:nvSpPr>
        <p:spPr>
          <a:xfrm>
            <a:off x="2125798" y="2081079"/>
            <a:ext cx="5940497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D1B7"/>
              </a:buClr>
              <a:buSzPts val="6600"/>
              <a:buFont typeface="Arial Rounded"/>
              <a:buNone/>
            </a:pPr>
            <a:r>
              <a:rPr lang="en-US" sz="6600" b="1" i="0" u="none" strike="noStrike" cap="none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Tạm biệt và hẹn gặp lại các em!</a:t>
            </a:r>
            <a:endParaRPr sz="6600" b="1" i="0" u="none" strike="noStrike" cap="none">
              <a:solidFill>
                <a:srgbClr val="5CD1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2"/>
          <p:cNvSpPr/>
          <p:nvPr/>
        </p:nvSpPr>
        <p:spPr>
          <a:xfrm>
            <a:off x="959975" y="1077520"/>
            <a:ext cx="8146707" cy="474617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621" name="Google Shape;62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1308" y="101991"/>
            <a:ext cx="2239327" cy="240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9228" y="5746819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49934" y="3147909"/>
            <a:ext cx="1742066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-85419"/>
            <a:ext cx="2308675" cy="223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6455" y="4670413"/>
            <a:ext cx="1240542" cy="173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56298" y="-188881"/>
            <a:ext cx="3135726" cy="2176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48363" y="5159244"/>
            <a:ext cx="1240542" cy="167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35556" y="2833603"/>
            <a:ext cx="2239326" cy="34933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29" name="Google Shape;629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633" y="4427110"/>
            <a:ext cx="2751012" cy="232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70775" y="2008905"/>
            <a:ext cx="1415668" cy="137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5400000">
            <a:off x="2093685" y="656476"/>
            <a:ext cx="1010366" cy="98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5400000">
            <a:off x="99237" y="5921457"/>
            <a:ext cx="822072" cy="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2"/>
          <p:cNvSpPr txBox="1"/>
          <p:nvPr/>
        </p:nvSpPr>
        <p:spPr>
          <a:xfrm>
            <a:off x="2490376" y="2047363"/>
            <a:ext cx="514650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D1B7"/>
              </a:buClr>
              <a:buSzPts val="6000"/>
              <a:buFont typeface="Arial Rounded"/>
              <a:buNone/>
            </a:pPr>
            <a:r>
              <a:rPr lang="en-US" sz="6000" b="1" i="0" u="none" strike="noStrike" cap="none" dirty="0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BÀI 4 : 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D1B7"/>
              </a:buClr>
              <a:buSzPts val="6000"/>
              <a:buFont typeface="Arial Rounded"/>
              <a:buNone/>
            </a:pPr>
            <a:r>
              <a:rPr lang="en-US" sz="6000" b="1" i="0" u="none" strike="noStrike" cap="none" dirty="0" err="1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Giải</a:t>
            </a:r>
            <a:r>
              <a:rPr lang="en-US" sz="6000" b="1" i="0" u="none" strike="noStrike" cap="none" dirty="0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6000" b="1" i="0" u="none" strike="noStrike" cap="none" dirty="0" err="1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thưởng</a:t>
            </a:r>
            <a:r>
              <a:rPr lang="en-US" sz="6000" b="1" i="0" u="none" strike="noStrike" cap="none" dirty="0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6000" b="1" i="0" u="none" strike="noStrike" cap="none" dirty="0" err="1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tình</a:t>
            </a:r>
            <a:r>
              <a:rPr lang="en-US" sz="6000" b="1" i="0" u="none" strike="noStrike" cap="none" dirty="0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6000" b="1" i="0" u="none" strike="noStrike" cap="none" dirty="0" err="1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bạn</a:t>
            </a:r>
            <a:endParaRPr sz="6000" b="1" i="0" u="none" strike="noStrike" cap="none" dirty="0">
              <a:solidFill>
                <a:srgbClr val="5CD1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634" name="Google Shape;634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193240" y="-12312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3"/>
          <p:cNvPicPr preferRelativeResize="0"/>
          <p:nvPr/>
        </p:nvPicPr>
        <p:blipFill rotWithShape="1">
          <a:blip r:embed="rId3">
            <a:alphaModFix/>
          </a:blip>
          <a:srcRect r="1773"/>
          <a:stretch/>
        </p:blipFill>
        <p:spPr>
          <a:xfrm>
            <a:off x="1590" y="3852663"/>
            <a:ext cx="12203511" cy="300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3"/>
          <p:cNvPicPr preferRelativeResize="0"/>
          <p:nvPr/>
        </p:nvPicPr>
        <p:blipFill rotWithShape="1">
          <a:blip r:embed="rId4">
            <a:alphaModFix/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926" y="4077532"/>
            <a:ext cx="11936454" cy="278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42" y="2844922"/>
            <a:ext cx="810409" cy="95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01487">
            <a:off x="2167716" y="-100060"/>
            <a:ext cx="1525011" cy="272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3" descr="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3"/>
          <p:cNvSpPr txBox="1"/>
          <p:nvPr/>
        </p:nvSpPr>
        <p:spPr>
          <a:xfrm>
            <a:off x="3831536" y="2235905"/>
            <a:ext cx="324011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Tiết 3</a:t>
            </a:r>
            <a:endParaRPr sz="80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655" name="Google Shape;65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427" y="5605919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7583" y="203932"/>
            <a:ext cx="1302287" cy="126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0165" y="4570896"/>
            <a:ext cx="1689436" cy="235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51232" y="5410432"/>
            <a:ext cx="1784645" cy="151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3771" y="1467173"/>
            <a:ext cx="2682889" cy="4709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32545" y="4962938"/>
            <a:ext cx="934115" cy="125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19468" y="2807371"/>
            <a:ext cx="1972673" cy="136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78726" y="1660994"/>
            <a:ext cx="707192" cy="685989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Rounded"/>
              <a:buNone/>
            </a:pPr>
            <a:endParaRPr sz="5400" b="1" i="0" u="none" strike="noStrike" cap="none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64" name="Google Shape;664;p4"/>
          <p:cNvSpPr txBox="1"/>
          <p:nvPr/>
        </p:nvSpPr>
        <p:spPr>
          <a:xfrm>
            <a:off x="1019195" y="400848"/>
            <a:ext cx="85892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D1B7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Chọn từ ngữ để hoàn thiện câu và viết câu vào vở</a:t>
            </a:r>
            <a:endParaRPr sz="3200" b="1" i="0" u="none" strike="noStrike" cap="none">
              <a:solidFill>
                <a:srgbClr val="5CD1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65" name="Google Shape;665;p4"/>
          <p:cNvSpPr/>
          <p:nvPr/>
        </p:nvSpPr>
        <p:spPr>
          <a:xfrm>
            <a:off x="3258360" y="4390829"/>
            <a:ext cx="6736358" cy="47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8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26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 học múa, em phải tập   (…)    chân</a:t>
            </a:r>
            <a:endParaRPr sz="3200" b="0" i="0" u="none" strike="noStrike" cap="none">
              <a:solidFill>
                <a:srgbClr val="26262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66" name="Google Shape;666;p4"/>
          <p:cNvSpPr/>
          <p:nvPr/>
        </p:nvSpPr>
        <p:spPr>
          <a:xfrm>
            <a:off x="3057440" y="1116818"/>
            <a:ext cx="1192991" cy="833949"/>
          </a:xfrm>
          <a:prstGeom prst="rect">
            <a:avLst/>
          </a:prstGeom>
          <a:solidFill>
            <a:schemeClr val="accent6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đi lại</a:t>
            </a:r>
            <a:endParaRPr sz="3200" b="0" i="0" u="none" strike="noStrike" cap="none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67" name="Google Shape;667;p4"/>
          <p:cNvSpPr/>
          <p:nvPr/>
        </p:nvSpPr>
        <p:spPr>
          <a:xfrm>
            <a:off x="4928785" y="1124804"/>
            <a:ext cx="1192991" cy="8339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xoạc</a:t>
            </a:r>
            <a:endParaRPr sz="3200" b="0" i="0" u="none" strike="noStrike" cap="none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68" name="Google Shape;668;p4"/>
          <p:cNvSpPr/>
          <p:nvPr/>
        </p:nvSpPr>
        <p:spPr>
          <a:xfrm>
            <a:off x="4932064" y="1124805"/>
            <a:ext cx="1192991" cy="833949"/>
          </a:xfrm>
          <a:prstGeom prst="rect">
            <a:avLst/>
          </a:prstGeom>
          <a:solidFill>
            <a:schemeClr val="accent6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xoạc</a:t>
            </a:r>
            <a:endParaRPr sz="3200" b="0" i="0" u="none" strike="noStrike" cap="none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69" name="Google Shape;669;p4"/>
          <p:cNvSpPr/>
          <p:nvPr/>
        </p:nvSpPr>
        <p:spPr>
          <a:xfrm>
            <a:off x="6806688" y="1132792"/>
            <a:ext cx="2058532" cy="833949"/>
          </a:xfrm>
          <a:prstGeom prst="rect">
            <a:avLst/>
          </a:prstGeom>
          <a:solidFill>
            <a:schemeClr val="accent6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đứng dậy</a:t>
            </a:r>
            <a:endParaRPr sz="3200" b="0" i="0" u="none" strike="noStrike" cap="none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0.0706 L -0.00261 0.07083 L 0.06015 0.14143 C 0.07031 0.15324 0.08033 0.16574 0.09036 0.17801 L 0.12213 0.21597 C 0.13085 0.22639 0.13919 0.23796 0.14804 0.24768 C 0.19882 0.30254 0.15559 0.25208 0.19427 0.30625 C 0.20924 0.32708 0.20143 0.30903 0.21341 0.33472 C 0.22044 0.34954 0.21731 0.34491 0.22187 0.36319 C 0.22304 0.36805 0.22474 0.37268 0.22604 0.37754 C 0.2289 0.39699 0.22968 0.39815 0.2302 0.41528 C 0.23059 0.42708 0.23125 0.45023 0.23125 0.45069 " pathEditMode="relative" rAng="0" ptsTypes="AAAAAAAAAAAA">
                                      <p:cBhvr>
                                        <p:cTn id="26" dur="2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0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746" name="Google Shape;74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1591" y="3692125"/>
            <a:ext cx="3248025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8752" y="6056988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49934" y="3149504"/>
            <a:ext cx="1742066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55280" y="4754554"/>
            <a:ext cx="1114892" cy="1807029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10"/>
          <p:cNvSpPr txBox="1"/>
          <p:nvPr/>
        </p:nvSpPr>
        <p:spPr>
          <a:xfrm>
            <a:off x="1160994" y="451220"/>
            <a:ext cx="9870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D1B7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5CD1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Quan sát tranh và kể lại câu chuyện Giải thưởng tình bạn</a:t>
            </a:r>
            <a:endParaRPr sz="3200" b="1" i="0" u="none" strike="noStrike" cap="none">
              <a:solidFill>
                <a:srgbClr val="5CD1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751" name="Google Shape;751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-93003" y="-71243"/>
            <a:ext cx="1010366" cy="98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67012" y="960110"/>
            <a:ext cx="3257550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71591" y="988685"/>
            <a:ext cx="3219450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67012" y="3712815"/>
            <a:ext cx="3209925" cy="27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1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762" name="Google Shape;76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8752" y="6056988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9934" y="3149504"/>
            <a:ext cx="1742066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63441" y="4594452"/>
            <a:ext cx="1114892" cy="180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-93003" y="-71243"/>
            <a:ext cx="1010366" cy="98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265" y="2941535"/>
            <a:ext cx="1990179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19851" y="709747"/>
            <a:ext cx="4269736" cy="36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1"/>
          <p:cNvSpPr txBox="1"/>
          <p:nvPr/>
        </p:nvSpPr>
        <p:spPr>
          <a:xfrm>
            <a:off x="2542444" y="4371324"/>
            <a:ext cx="676611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Nai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và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hoẵng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tham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dự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một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cuộc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chạy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đua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                                                                 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Trước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vạch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xuất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phát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nai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và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hoẵng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xoạc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chân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lấy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đà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Sau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trọng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tài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ra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hiệu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hai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bạn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lao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như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tên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bắn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endParaRPr sz="1800" b="0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2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776" name="Google Shape;77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8752" y="6056988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9934" y="3149504"/>
            <a:ext cx="1742066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63441" y="4594452"/>
            <a:ext cx="1114892" cy="180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-93003" y="-71243"/>
            <a:ext cx="1010366" cy="98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265" y="2941535"/>
            <a:ext cx="1990179" cy="3493349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2"/>
          <p:cNvSpPr txBox="1"/>
          <p:nvPr/>
        </p:nvSpPr>
        <p:spPr>
          <a:xfrm>
            <a:off x="2892736" y="4802630"/>
            <a:ext cx="64251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 hai luôn ở vị trí dẫn đầu.</a:t>
            </a:r>
            <a:endParaRPr sz="1800" b="0" i="0" u="none" strike="noStrike" cap="none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782" name="Google Shape;782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33847" y="871455"/>
            <a:ext cx="4324306" cy="3722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13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90" name="Google Shape;7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8752" y="6056988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9934" y="3149504"/>
            <a:ext cx="1742066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63441" y="4594452"/>
            <a:ext cx="1114892" cy="180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-93003" y="-71243"/>
            <a:ext cx="1010366" cy="98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265" y="2941535"/>
            <a:ext cx="1990179" cy="349334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3"/>
          <p:cNvSpPr txBox="1"/>
          <p:nvPr/>
        </p:nvSpPr>
        <p:spPr>
          <a:xfrm>
            <a:off x="3289969" y="4603007"/>
            <a:ext cx="529114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Bỗng nhiên, hoẵng vấp phải một hòn đá rồi ngã oạch. Nai vội dừng lại, đỡ hoẵng đứng dậy. </a:t>
            </a:r>
            <a:endParaRPr sz="2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96" name="Google Shape;796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7202" y="646971"/>
            <a:ext cx="4496678" cy="3802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804" name="Google Shape;80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8752" y="6056988"/>
            <a:ext cx="5502026" cy="100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9934" y="3149504"/>
            <a:ext cx="1742066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63441" y="4594452"/>
            <a:ext cx="1114892" cy="180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-93003" y="-71243"/>
            <a:ext cx="1010366" cy="98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265" y="2941535"/>
            <a:ext cx="1990179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4442" y="622125"/>
            <a:ext cx="4383113" cy="3740428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4"/>
          <p:cNvSpPr txBox="1"/>
          <p:nvPr/>
        </p:nvSpPr>
        <p:spPr>
          <a:xfrm>
            <a:off x="3621568" y="4565884"/>
            <a:ext cx="49488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Nai và hoẵng về đích cuối cùng. Nhưng cả hai đều được tặng giải thưởng tình bạn.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eppt.com">
  <a:themeElements>
    <a:clrScheme name="中性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5B"/>
      </a:accent1>
      <a:accent2>
        <a:srgbClr val="D22866"/>
      </a:accent2>
      <a:accent3>
        <a:srgbClr val="FF8900"/>
      </a:accent3>
      <a:accent4>
        <a:srgbClr val="00345B"/>
      </a:accent4>
      <a:accent5>
        <a:srgbClr val="D22866"/>
      </a:accent5>
      <a:accent6>
        <a:srgbClr val="FF89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306</Words>
  <Application>Microsoft Office PowerPoint</Application>
  <PresentationFormat>Widescreen</PresentationFormat>
  <Paragraphs>58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Microsoft Yahei</vt:lpstr>
      <vt:lpstr>Arial</vt:lpstr>
      <vt:lpstr>Arial Rounded</vt:lpstr>
      <vt:lpstr>Arial-Rounded</vt:lpstr>
      <vt:lpstr>Calibri</vt:lpstr>
      <vt:lpstr>HP001 4 hàng</vt:lpstr>
      <vt:lpstr>Office 主题​​</vt:lpstr>
      <vt:lpstr>jeppt.com</vt:lpstr>
      <vt:lpstr>1_Office Theme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张 建春</dc:creator>
  <cp:lastModifiedBy>THUY LINH</cp:lastModifiedBy>
  <cp:revision>6</cp:revision>
  <dcterms:created xsi:type="dcterms:W3CDTF">2018-10-18T04:28:00Z</dcterms:created>
  <dcterms:modified xsi:type="dcterms:W3CDTF">2022-10-03T23:36:46Z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